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50"/>
  </p:notesMasterIdLst>
  <p:sldIdLst>
    <p:sldId id="256" r:id="rId2"/>
    <p:sldId id="264" r:id="rId3"/>
    <p:sldId id="402" r:id="rId4"/>
    <p:sldId id="403" r:id="rId5"/>
    <p:sldId id="404" r:id="rId6"/>
    <p:sldId id="405" r:id="rId7"/>
    <p:sldId id="401" r:id="rId8"/>
    <p:sldId id="280" r:id="rId9"/>
    <p:sldId id="291" r:id="rId10"/>
    <p:sldId id="290" r:id="rId11"/>
    <p:sldId id="292" r:id="rId12"/>
    <p:sldId id="293" r:id="rId13"/>
    <p:sldId id="294" r:id="rId14"/>
    <p:sldId id="257" r:id="rId15"/>
    <p:sldId id="295" r:id="rId16"/>
    <p:sldId id="267" r:id="rId17"/>
    <p:sldId id="301" r:id="rId18"/>
    <p:sldId id="300" r:id="rId19"/>
    <p:sldId id="303" r:id="rId20"/>
    <p:sldId id="305" r:id="rId21"/>
    <p:sldId id="304" r:id="rId22"/>
    <p:sldId id="299" r:id="rId23"/>
    <p:sldId id="307" r:id="rId24"/>
    <p:sldId id="298" r:id="rId25"/>
    <p:sldId id="306" r:id="rId26"/>
    <p:sldId id="297" r:id="rId27"/>
    <p:sldId id="296" r:id="rId28"/>
    <p:sldId id="308" r:id="rId29"/>
    <p:sldId id="315" r:id="rId30"/>
    <p:sldId id="310" r:id="rId31"/>
    <p:sldId id="314" r:id="rId32"/>
    <p:sldId id="311" r:id="rId33"/>
    <p:sldId id="312" r:id="rId34"/>
    <p:sldId id="313" r:id="rId35"/>
    <p:sldId id="400" r:id="rId36"/>
    <p:sldId id="309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8" r:id="rId48"/>
    <p:sldId id="327" r:id="rId49"/>
    <p:sldId id="326" r:id="rId50"/>
    <p:sldId id="330" r:id="rId51"/>
    <p:sldId id="329" r:id="rId52"/>
    <p:sldId id="331" r:id="rId53"/>
    <p:sldId id="333" r:id="rId54"/>
    <p:sldId id="343" r:id="rId55"/>
    <p:sldId id="334" r:id="rId56"/>
    <p:sldId id="335" r:id="rId57"/>
    <p:sldId id="339" r:id="rId58"/>
    <p:sldId id="350" r:id="rId59"/>
    <p:sldId id="340" r:id="rId60"/>
    <p:sldId id="337" r:id="rId61"/>
    <p:sldId id="342" r:id="rId62"/>
    <p:sldId id="351" r:id="rId63"/>
    <p:sldId id="352" r:id="rId64"/>
    <p:sldId id="355" r:id="rId65"/>
    <p:sldId id="356" r:id="rId66"/>
    <p:sldId id="359" r:id="rId67"/>
    <p:sldId id="360" r:id="rId68"/>
    <p:sldId id="362" r:id="rId69"/>
    <p:sldId id="345" r:id="rId70"/>
    <p:sldId id="358" r:id="rId71"/>
    <p:sldId id="363" r:id="rId72"/>
    <p:sldId id="364" r:id="rId73"/>
    <p:sldId id="365" r:id="rId74"/>
    <p:sldId id="366" r:id="rId75"/>
    <p:sldId id="367" r:id="rId76"/>
    <p:sldId id="368" r:id="rId77"/>
    <p:sldId id="369" r:id="rId78"/>
    <p:sldId id="370" r:id="rId79"/>
    <p:sldId id="371" r:id="rId80"/>
    <p:sldId id="372" r:id="rId81"/>
    <p:sldId id="374" r:id="rId82"/>
    <p:sldId id="375" r:id="rId83"/>
    <p:sldId id="376" r:id="rId84"/>
    <p:sldId id="377" r:id="rId85"/>
    <p:sldId id="373" r:id="rId86"/>
    <p:sldId id="379" r:id="rId87"/>
    <p:sldId id="380" r:id="rId88"/>
    <p:sldId id="397" r:id="rId89"/>
    <p:sldId id="425" r:id="rId90"/>
    <p:sldId id="420" r:id="rId91"/>
    <p:sldId id="424" r:id="rId92"/>
    <p:sldId id="426" r:id="rId93"/>
    <p:sldId id="427" r:id="rId94"/>
    <p:sldId id="428" r:id="rId95"/>
    <p:sldId id="429" r:id="rId96"/>
    <p:sldId id="421" r:id="rId97"/>
    <p:sldId id="396" r:id="rId98"/>
    <p:sldId id="430" r:id="rId99"/>
    <p:sldId id="431" r:id="rId100"/>
    <p:sldId id="432" r:id="rId101"/>
    <p:sldId id="439" r:id="rId102"/>
    <p:sldId id="440" r:id="rId103"/>
    <p:sldId id="422" r:id="rId104"/>
    <p:sldId id="436" r:id="rId105"/>
    <p:sldId id="437" r:id="rId106"/>
    <p:sldId id="398" r:id="rId107"/>
    <p:sldId id="441" r:id="rId108"/>
    <p:sldId id="442" r:id="rId109"/>
    <p:sldId id="443" r:id="rId110"/>
    <p:sldId id="444" r:id="rId111"/>
    <p:sldId id="445" r:id="rId112"/>
    <p:sldId id="423" r:id="rId113"/>
    <p:sldId id="399" r:id="rId114"/>
    <p:sldId id="446" r:id="rId115"/>
    <p:sldId id="447" r:id="rId116"/>
    <p:sldId id="448" r:id="rId117"/>
    <p:sldId id="449" r:id="rId118"/>
    <p:sldId id="450" r:id="rId119"/>
    <p:sldId id="434" r:id="rId120"/>
    <p:sldId id="435" r:id="rId121"/>
    <p:sldId id="438" r:id="rId122"/>
    <p:sldId id="395" r:id="rId123"/>
    <p:sldId id="382" r:id="rId124"/>
    <p:sldId id="383" r:id="rId125"/>
    <p:sldId id="385" r:id="rId126"/>
    <p:sldId id="386" r:id="rId127"/>
    <p:sldId id="387" r:id="rId128"/>
    <p:sldId id="388" r:id="rId129"/>
    <p:sldId id="390" r:id="rId130"/>
    <p:sldId id="389" r:id="rId131"/>
    <p:sldId id="391" r:id="rId132"/>
    <p:sldId id="393" r:id="rId133"/>
    <p:sldId id="394" r:id="rId134"/>
    <p:sldId id="407" r:id="rId135"/>
    <p:sldId id="410" r:id="rId136"/>
    <p:sldId id="409" r:id="rId137"/>
    <p:sldId id="408" r:id="rId138"/>
    <p:sldId id="277" r:id="rId139"/>
    <p:sldId id="411" r:id="rId140"/>
    <p:sldId id="412" r:id="rId141"/>
    <p:sldId id="416" r:id="rId142"/>
    <p:sldId id="415" r:id="rId143"/>
    <p:sldId id="414" r:id="rId144"/>
    <p:sldId id="413" r:id="rId145"/>
    <p:sldId id="418" r:id="rId146"/>
    <p:sldId id="417" r:id="rId147"/>
    <p:sldId id="419" r:id="rId148"/>
    <p:sldId id="259" r:id="rId149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151"/>
      <p:bold r:id="rId152"/>
      <p:italic r:id="rId153"/>
      <p:boldItalic r:id="rId154"/>
    </p:embeddedFont>
    <p:embeddedFont>
      <p:font typeface="Fira Sans Extra Condensed ExtraBold" panose="020B0604020202020204" charset="0"/>
      <p:bold r:id="rId155"/>
      <p:boldItalic r:id="rId156"/>
    </p:embeddedFont>
    <p:embeddedFont>
      <p:font typeface="Fira Sans Extra Condensed Medium" panose="020B0604020202020204" charset="0"/>
      <p:regular r:id="rId157"/>
      <p:bold r:id="rId158"/>
      <p:italic r:id="rId159"/>
      <p:boldItalic r:id="rId160"/>
    </p:embeddedFont>
    <p:embeddedFont>
      <p:font typeface="Fira Sans Extra Condensed SemiBold" panose="020B0604020202020204" charset="0"/>
      <p:regular r:id="rId161"/>
      <p:bold r:id="rId162"/>
      <p:italic r:id="rId163"/>
      <p:boldItalic r:id="rId164"/>
    </p:embeddedFont>
    <p:embeddedFont>
      <p:font typeface="Fira Sans SemiBold" panose="020B0603050000020004" pitchFamily="34" charset="0"/>
      <p:regular r:id="rId165"/>
      <p:bold r:id="rId166"/>
      <p:italic r:id="rId167"/>
      <p:boldItalic r:id="rId168"/>
    </p:embeddedFont>
    <p:embeddedFont>
      <p:font typeface="Roboto" panose="02000000000000000000" pitchFamily="2" charset="0"/>
      <p:regular r:id="rId169"/>
      <p:bold r:id="rId170"/>
      <p:italic r:id="rId171"/>
      <p:boldItalic r:id="rId1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3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7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font" Target="fonts/font4.fntdata"/><Relationship Id="rId159" Type="http://schemas.openxmlformats.org/officeDocument/2006/relationships/font" Target="fonts/font9.fntdata"/><Relationship Id="rId175" Type="http://schemas.openxmlformats.org/officeDocument/2006/relationships/theme" Target="theme/theme1.xml"/><Relationship Id="rId170" Type="http://schemas.openxmlformats.org/officeDocument/2006/relationships/font" Target="fonts/font20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font" Target="fonts/font10.fntdata"/><Relationship Id="rId165" Type="http://schemas.openxmlformats.org/officeDocument/2006/relationships/font" Target="fonts/font1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55" Type="http://schemas.openxmlformats.org/officeDocument/2006/relationships/font" Target="fonts/font5.fntdata"/><Relationship Id="rId171" Type="http://schemas.openxmlformats.org/officeDocument/2006/relationships/font" Target="fonts/font21.fntdata"/><Relationship Id="rId176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11.fntdata"/><Relationship Id="rId166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font" Target="fonts/font1.fntdata"/><Relationship Id="rId156" Type="http://schemas.openxmlformats.org/officeDocument/2006/relationships/font" Target="fonts/font6.fntdata"/><Relationship Id="rId164" Type="http://schemas.openxmlformats.org/officeDocument/2006/relationships/font" Target="fonts/font14.fntdata"/><Relationship Id="rId169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font" Target="fonts/font22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2.fntdata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1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3.fntdata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96f205c48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96f205c48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>
          <a:extLst>
            <a:ext uri="{FF2B5EF4-FFF2-40B4-BE49-F238E27FC236}">
              <a16:creationId xmlns:a16="http://schemas.microsoft.com/office/drawing/2014/main" id="{3DB0231E-DA13-14F6-EBED-5C8D8F34C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93c0bce035_0_294:notes">
            <a:extLst>
              <a:ext uri="{FF2B5EF4-FFF2-40B4-BE49-F238E27FC236}">
                <a16:creationId xmlns:a16="http://schemas.microsoft.com/office/drawing/2014/main" id="{5080A467-13B1-0C33-94C3-B9E6777E6A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93c0bce035_0_294:notes">
            <a:extLst>
              <a:ext uri="{FF2B5EF4-FFF2-40B4-BE49-F238E27FC236}">
                <a16:creationId xmlns:a16="http://schemas.microsoft.com/office/drawing/2014/main" id="{878239A5-38EE-6C94-BD02-127E7B680D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5519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C32CE717-9999-79D8-DA54-95E88F24C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92377BC3-15B5-5201-BFC6-082FE9B2E8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C54AFFDD-3CDD-8196-703F-E36494D48F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59825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639D0E03-51D3-33B5-DB7A-90525F3F0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DD946768-9315-31DE-0C21-A6DCA60269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1B88D8CA-A057-9082-33B2-122FB0AFC2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17596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42B9F12F-1473-55BE-4C29-6D006050D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C8D1E093-33E9-30AE-E7D7-AC56E98B1C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EB6D8059-D282-EE99-16FB-833AA23301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01398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DB9C6FF9-882F-89CA-BB4C-9F67AD11C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2E673C7E-8B06-8980-4C83-84B9D455E5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C0034398-3FB3-FC76-44B2-F99228C24C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72565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4C7479B0-C7BD-624A-8D1B-97F0FCDF2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02C71E90-26EF-C499-0178-3C137C27E9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B0F3DA1F-69C4-2799-DF30-9D73EA90CB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03227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3FE1BEC4-BB9F-1108-39D3-DC5A09B9A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9260009C-5A28-4D33-8360-3FBE57F228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95274AE3-E7AB-D2B5-080F-41432F8D55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493475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32196DAF-7864-9182-F615-BC1748F6A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2FC223D3-9741-F7EE-248E-608A289210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0D78563F-4920-F8B4-198C-FBA1AABE05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75073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440A22D6-1EA4-D605-CAEE-D559ED5C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91E7CB57-82E6-2CB7-01D6-DC46EBBDEF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E438ED6A-E6F5-3921-7642-736AA2ADDC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620421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63327D10-A40F-5265-C9B9-031AF212F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86D43C0A-31D4-3BFE-F7BF-59C1F1673A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05B11543-EAF0-ACF4-730F-75F375735B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54471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B69F6816-DFD5-537E-9C84-F46625F84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780AEFA9-AFAC-3C60-F72E-F37DDF3F34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2EAAF999-F732-90B5-C687-C402C41FC7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669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>
          <a:extLst>
            <a:ext uri="{FF2B5EF4-FFF2-40B4-BE49-F238E27FC236}">
              <a16:creationId xmlns:a16="http://schemas.microsoft.com/office/drawing/2014/main" id="{FBE04E1C-5F49-F0F5-7EAD-A822BDF29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93c0bce035_0_294:notes">
            <a:extLst>
              <a:ext uri="{FF2B5EF4-FFF2-40B4-BE49-F238E27FC236}">
                <a16:creationId xmlns:a16="http://schemas.microsoft.com/office/drawing/2014/main" id="{C8DACB15-CB78-8E95-7EA8-89EBADFD07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93c0bce035_0_294:notes">
            <a:extLst>
              <a:ext uri="{FF2B5EF4-FFF2-40B4-BE49-F238E27FC236}">
                <a16:creationId xmlns:a16="http://schemas.microsoft.com/office/drawing/2014/main" id="{8530A5DF-3ACE-F9A6-1C7F-84037ED690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40276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5934351D-4BE8-E2FC-078C-FD7EE126F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2FB17D6F-5913-B7F9-8689-C1F3445C64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FCAA3A13-E523-0B14-A9C7-F2A268C70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77041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143200D9-5AEA-D19B-3842-A6F3EBE8B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FCDA554E-648C-239B-520E-3133772EB0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FEBC6697-D981-FF22-3093-2A22B33152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49865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532E0ABE-8531-CCC4-C851-E51ED443A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CB795912-E4D0-B8EA-407B-9BFDDF2B33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FDCCC7F0-8E8D-B9A6-AC89-FC36071811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82126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A006FEB-DBCC-F131-F90C-EB3109ED6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CD0B57F0-3509-F319-645F-2C9BCB0994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B1BB3EA0-6A51-A33D-1239-A2EDB9B9FD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45642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E156BAE-D765-E734-212C-FEB3C13D4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A0E3AF99-17E2-B627-2F69-58AC7CADAB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C24CDB8C-3141-44E3-E8ED-0F502F5E4B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80039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DCEF04B5-66B1-B613-E350-0CD071259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16FE6C01-D2AD-75D4-8487-8781FD068A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45C75EE2-C37C-FD78-EDBD-AA61C86545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15806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C4B44E90-F97B-3596-35AB-97042C4E2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037E3EFA-AC68-2589-0E6D-663D310C69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0E21C94A-9988-88F3-7C65-2AEDA94B4C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99970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0D7F8D51-1CFC-A625-29E4-69816B571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0A62A3A6-8159-848D-D979-E0A2CE1B02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7840752F-984E-E044-9B15-8DF7DFCCCF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28146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8E6AC372-BA0C-7726-45D2-1A00F99F5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8A6913B4-6ED0-B4DB-13ED-D670170F75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764A4F14-6A90-48BE-41B8-3868E46BC7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89869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80BCD61C-21AA-9C75-1F75-A5720F402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37DB2A77-27DA-9A78-92CA-E32EB01160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468FF80C-C9CE-1BB9-4688-28AEB36578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956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>
          <a:extLst>
            <a:ext uri="{FF2B5EF4-FFF2-40B4-BE49-F238E27FC236}">
              <a16:creationId xmlns:a16="http://schemas.microsoft.com/office/drawing/2014/main" id="{DA6B89EE-F33C-0B38-0A15-90F27AB6A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93c0bce035_0_294:notes">
            <a:extLst>
              <a:ext uri="{FF2B5EF4-FFF2-40B4-BE49-F238E27FC236}">
                <a16:creationId xmlns:a16="http://schemas.microsoft.com/office/drawing/2014/main" id="{D93098EB-6D11-23DC-E552-39E7DB59CF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93c0bce035_0_294:notes">
            <a:extLst>
              <a:ext uri="{FF2B5EF4-FFF2-40B4-BE49-F238E27FC236}">
                <a16:creationId xmlns:a16="http://schemas.microsoft.com/office/drawing/2014/main" id="{F0027D98-FCA4-ABFB-9949-F79C8CDAEF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88022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20EBE43-BB93-90CA-2C0A-93CD8EF70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F680B30A-66F3-51F4-0071-B2E5A611C1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E3409DBA-DD9E-1365-EE45-5933D2EFF6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10565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6304434-1C04-95A2-3DA7-8698A4D80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4F594CB6-F4A9-ED35-53A2-450DC5DB82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F2B6101B-8D6E-86F6-16E5-41B56E34F8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43068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E9742F90-F67D-520B-07D3-A1B66CAF0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5FE873CD-974C-EDA1-8100-97B4D411EE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F63435B9-6D8D-4DFD-6750-7FE52A6B13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04247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FE15642B-EEC4-18D3-3043-85C9928E8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892F98E-5C26-F5A1-C53C-85AEBB1065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956A594E-3B07-0A43-C94B-C6814F0906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81507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6CBF1360-E6BE-1FF7-8A06-2550B34C7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FE694228-40FD-FB67-E4DC-081078352F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A413997A-4FE6-3D9D-19AE-661FF1F581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70180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905021DD-573D-293C-DB7E-981612BB4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05D3E779-4DF9-C802-22C4-82306B3083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DB3504A0-A6DB-79BA-595F-9B23B73945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22161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C2751511-B65A-5814-A8BA-2EEEEBFDC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E1FABE15-22F9-457F-B46D-6FD8DFB2AB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AF7BAE22-E376-669A-C367-C985C8B2F1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99460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E48E38D4-1A63-2B84-8248-81C2E63B0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A36E5464-9EBC-8343-4595-D221C6CB95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DAEB3987-30A5-940C-C1DF-73206033FD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75470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9E53632C-B0DC-6F4F-758C-4DFB02872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458F743-1BD1-1494-D1FB-3B8CCC4F16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B8F1D838-67AE-00E8-149F-E611443FB3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19876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38E7EE14-8B22-17DC-157C-B6CCD958F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50EAFB7D-2ADD-DC25-E673-AF124FC7FE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92A20F04-1A6C-9DB8-FAD3-E482039512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99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>
          <a:extLst>
            <a:ext uri="{FF2B5EF4-FFF2-40B4-BE49-F238E27FC236}">
              <a16:creationId xmlns:a16="http://schemas.microsoft.com/office/drawing/2014/main" id="{5130D589-604A-5FA9-C69E-5F1B7BD2F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93c0bce035_0_294:notes">
            <a:extLst>
              <a:ext uri="{FF2B5EF4-FFF2-40B4-BE49-F238E27FC236}">
                <a16:creationId xmlns:a16="http://schemas.microsoft.com/office/drawing/2014/main" id="{746E7007-EE4F-7EF4-5F33-2BC90325DB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93c0bce035_0_294:notes">
            <a:extLst>
              <a:ext uri="{FF2B5EF4-FFF2-40B4-BE49-F238E27FC236}">
                <a16:creationId xmlns:a16="http://schemas.microsoft.com/office/drawing/2014/main" id="{0B52511A-3B65-EAC5-BE81-A5E390BC05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59503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EDD05BB9-66BD-E18F-6871-9A12957A5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4D2C9F6-F89B-3D17-4936-1A1CC7D13E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67439236-C2BE-76BB-181D-F3C8C69A88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26377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B4A8D8CD-C763-03B3-92BB-C9BB6B869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AF12697D-29B8-B54D-68FB-02AFE5486C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4FAC05C2-B615-B1CF-67E0-B39750FE93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00383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05C828D-7CCD-A162-4EA1-B2510ED74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AA6AAA9B-3675-C764-BA41-E18C290E9A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A5358160-3AB1-BCEB-0BF7-9CEC593181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22803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97A2D90-F093-0171-F56A-3D4ABE64E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AF60B8C6-A447-5BCD-9946-F8B1A75DB7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F6AE2963-5AC9-ACEA-E128-DF001235D8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7126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>
          <a:extLst>
            <a:ext uri="{FF2B5EF4-FFF2-40B4-BE49-F238E27FC236}">
              <a16:creationId xmlns:a16="http://schemas.microsoft.com/office/drawing/2014/main" id="{34DAED2C-AEAD-494D-A73D-ACB847B40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93c0bce035_0_32:notes">
            <a:extLst>
              <a:ext uri="{FF2B5EF4-FFF2-40B4-BE49-F238E27FC236}">
                <a16:creationId xmlns:a16="http://schemas.microsoft.com/office/drawing/2014/main" id="{492555CA-5C62-2149-8B50-EB0A932A86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93c0bce035_0_32:notes">
            <a:extLst>
              <a:ext uri="{FF2B5EF4-FFF2-40B4-BE49-F238E27FC236}">
                <a16:creationId xmlns:a16="http://schemas.microsoft.com/office/drawing/2014/main" id="{DDD09EFE-E904-875F-C3E0-44CA5D1282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433291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>
          <a:extLst>
            <a:ext uri="{FF2B5EF4-FFF2-40B4-BE49-F238E27FC236}">
              <a16:creationId xmlns:a16="http://schemas.microsoft.com/office/drawing/2014/main" id="{2168DFE3-9CA6-3D71-2898-88DF0B089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93c0bce035_0_32:notes">
            <a:extLst>
              <a:ext uri="{FF2B5EF4-FFF2-40B4-BE49-F238E27FC236}">
                <a16:creationId xmlns:a16="http://schemas.microsoft.com/office/drawing/2014/main" id="{8BE84650-1855-F578-4378-C5CB51B34B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93c0bce035_0_32:notes">
            <a:extLst>
              <a:ext uri="{FF2B5EF4-FFF2-40B4-BE49-F238E27FC236}">
                <a16:creationId xmlns:a16="http://schemas.microsoft.com/office/drawing/2014/main" id="{94F49C71-DB54-4806-2FE4-0DBAFB8EA6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459928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>
          <a:extLst>
            <a:ext uri="{FF2B5EF4-FFF2-40B4-BE49-F238E27FC236}">
              <a16:creationId xmlns:a16="http://schemas.microsoft.com/office/drawing/2014/main" id="{57076749-4772-AFA4-BE98-7317225FA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93c0bce035_0_32:notes">
            <a:extLst>
              <a:ext uri="{FF2B5EF4-FFF2-40B4-BE49-F238E27FC236}">
                <a16:creationId xmlns:a16="http://schemas.microsoft.com/office/drawing/2014/main" id="{9A603325-6655-CF99-E454-3DD33CA455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93c0bce035_0_32:notes">
            <a:extLst>
              <a:ext uri="{FF2B5EF4-FFF2-40B4-BE49-F238E27FC236}">
                <a16:creationId xmlns:a16="http://schemas.microsoft.com/office/drawing/2014/main" id="{4D490CB3-6E7E-6328-F000-C7DAB33D5E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180741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>
          <a:extLst>
            <a:ext uri="{FF2B5EF4-FFF2-40B4-BE49-F238E27FC236}">
              <a16:creationId xmlns:a16="http://schemas.microsoft.com/office/drawing/2014/main" id="{6F340DF3-5B7E-FBFA-5D88-23929BFB1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93c0bce035_0_32:notes">
            <a:extLst>
              <a:ext uri="{FF2B5EF4-FFF2-40B4-BE49-F238E27FC236}">
                <a16:creationId xmlns:a16="http://schemas.microsoft.com/office/drawing/2014/main" id="{5077CB8A-61C1-BC69-688D-1B0DF15C53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93c0bce035_0_32:notes">
            <a:extLst>
              <a:ext uri="{FF2B5EF4-FFF2-40B4-BE49-F238E27FC236}">
                <a16:creationId xmlns:a16="http://schemas.microsoft.com/office/drawing/2014/main" id="{9055D281-0C0A-944B-A8DA-886FDDC401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772460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93c0bce03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93c0bce03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>
          <a:extLst>
            <a:ext uri="{FF2B5EF4-FFF2-40B4-BE49-F238E27FC236}">
              <a16:creationId xmlns:a16="http://schemas.microsoft.com/office/drawing/2014/main" id="{BB90D210-87CF-920F-8ADD-0D662C81E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93c0bce035_0_32:notes">
            <a:extLst>
              <a:ext uri="{FF2B5EF4-FFF2-40B4-BE49-F238E27FC236}">
                <a16:creationId xmlns:a16="http://schemas.microsoft.com/office/drawing/2014/main" id="{26198B96-5F89-F424-7C0E-20A587A543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93c0bce035_0_32:notes">
            <a:extLst>
              <a:ext uri="{FF2B5EF4-FFF2-40B4-BE49-F238E27FC236}">
                <a16:creationId xmlns:a16="http://schemas.microsoft.com/office/drawing/2014/main" id="{7375DE4C-1149-9DAC-9339-0223629DCC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5704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24297ca04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24297ca04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>
          <a:extLst>
            <a:ext uri="{FF2B5EF4-FFF2-40B4-BE49-F238E27FC236}">
              <a16:creationId xmlns:a16="http://schemas.microsoft.com/office/drawing/2014/main" id="{ECC7B0F8-3207-103F-D3FF-08B952F42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93c0bce035_0_32:notes">
            <a:extLst>
              <a:ext uri="{FF2B5EF4-FFF2-40B4-BE49-F238E27FC236}">
                <a16:creationId xmlns:a16="http://schemas.microsoft.com/office/drawing/2014/main" id="{80377E67-D780-76EE-1119-C1B252AE4B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93c0bce035_0_32:notes">
            <a:extLst>
              <a:ext uri="{FF2B5EF4-FFF2-40B4-BE49-F238E27FC236}">
                <a16:creationId xmlns:a16="http://schemas.microsoft.com/office/drawing/2014/main" id="{F9ABE7AF-6128-C429-C1FE-522F2BD1CA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572789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>
          <a:extLst>
            <a:ext uri="{FF2B5EF4-FFF2-40B4-BE49-F238E27FC236}">
              <a16:creationId xmlns:a16="http://schemas.microsoft.com/office/drawing/2014/main" id="{AC5A53E8-38AC-1D76-8FA8-3236D3CB1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93c0bce035_0_32:notes">
            <a:extLst>
              <a:ext uri="{FF2B5EF4-FFF2-40B4-BE49-F238E27FC236}">
                <a16:creationId xmlns:a16="http://schemas.microsoft.com/office/drawing/2014/main" id="{FA527DDB-CAB8-60AC-C0C3-87D6FD3422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93c0bce035_0_32:notes">
            <a:extLst>
              <a:ext uri="{FF2B5EF4-FFF2-40B4-BE49-F238E27FC236}">
                <a16:creationId xmlns:a16="http://schemas.microsoft.com/office/drawing/2014/main" id="{08F7999C-3F08-94B3-032A-332B9E4DF1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35935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>
          <a:extLst>
            <a:ext uri="{FF2B5EF4-FFF2-40B4-BE49-F238E27FC236}">
              <a16:creationId xmlns:a16="http://schemas.microsoft.com/office/drawing/2014/main" id="{6F73B41B-A641-D9F8-255A-F1853373E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93c0bce035_0_32:notes">
            <a:extLst>
              <a:ext uri="{FF2B5EF4-FFF2-40B4-BE49-F238E27FC236}">
                <a16:creationId xmlns:a16="http://schemas.microsoft.com/office/drawing/2014/main" id="{41D06D78-B635-310A-5DD6-51BF951A32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93c0bce035_0_32:notes">
            <a:extLst>
              <a:ext uri="{FF2B5EF4-FFF2-40B4-BE49-F238E27FC236}">
                <a16:creationId xmlns:a16="http://schemas.microsoft.com/office/drawing/2014/main" id="{AA99A03D-6288-A72A-1CA0-677797E2CF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886449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>
          <a:extLst>
            <a:ext uri="{FF2B5EF4-FFF2-40B4-BE49-F238E27FC236}">
              <a16:creationId xmlns:a16="http://schemas.microsoft.com/office/drawing/2014/main" id="{91717976-135E-1C31-76F4-99DEC4973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93c0bce035_0_32:notes">
            <a:extLst>
              <a:ext uri="{FF2B5EF4-FFF2-40B4-BE49-F238E27FC236}">
                <a16:creationId xmlns:a16="http://schemas.microsoft.com/office/drawing/2014/main" id="{0425DB71-221B-54BF-E869-4C93E5D160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93c0bce035_0_32:notes">
            <a:extLst>
              <a:ext uri="{FF2B5EF4-FFF2-40B4-BE49-F238E27FC236}">
                <a16:creationId xmlns:a16="http://schemas.microsoft.com/office/drawing/2014/main" id="{9E6FA111-F2F2-6152-3178-BF7FBFEEBE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42539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>
          <a:extLst>
            <a:ext uri="{FF2B5EF4-FFF2-40B4-BE49-F238E27FC236}">
              <a16:creationId xmlns:a16="http://schemas.microsoft.com/office/drawing/2014/main" id="{549E9C7A-F3DD-609E-B94C-9669C3DD7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93c0bce035_0_32:notes">
            <a:extLst>
              <a:ext uri="{FF2B5EF4-FFF2-40B4-BE49-F238E27FC236}">
                <a16:creationId xmlns:a16="http://schemas.microsoft.com/office/drawing/2014/main" id="{7F051468-0982-C074-AF5D-C87D41BBE0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93c0bce035_0_32:notes">
            <a:extLst>
              <a:ext uri="{FF2B5EF4-FFF2-40B4-BE49-F238E27FC236}">
                <a16:creationId xmlns:a16="http://schemas.microsoft.com/office/drawing/2014/main" id="{2C52B810-E558-AD9A-73C4-6E5B02301C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85827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>
          <a:extLst>
            <a:ext uri="{FF2B5EF4-FFF2-40B4-BE49-F238E27FC236}">
              <a16:creationId xmlns:a16="http://schemas.microsoft.com/office/drawing/2014/main" id="{1C169D1E-2088-AC5E-B038-AEF0088A7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93c0bce035_0_32:notes">
            <a:extLst>
              <a:ext uri="{FF2B5EF4-FFF2-40B4-BE49-F238E27FC236}">
                <a16:creationId xmlns:a16="http://schemas.microsoft.com/office/drawing/2014/main" id="{EC34C20D-3F99-DF4E-6EEA-417815867A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93c0bce035_0_32:notes">
            <a:extLst>
              <a:ext uri="{FF2B5EF4-FFF2-40B4-BE49-F238E27FC236}">
                <a16:creationId xmlns:a16="http://schemas.microsoft.com/office/drawing/2014/main" id="{FCEBBA91-10BA-3D73-902B-28CF4980D0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613150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>
          <a:extLst>
            <a:ext uri="{FF2B5EF4-FFF2-40B4-BE49-F238E27FC236}">
              <a16:creationId xmlns:a16="http://schemas.microsoft.com/office/drawing/2014/main" id="{A0D17C69-CDFE-C6E9-DA5C-57DE2CF8D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93c0bce035_0_32:notes">
            <a:extLst>
              <a:ext uri="{FF2B5EF4-FFF2-40B4-BE49-F238E27FC236}">
                <a16:creationId xmlns:a16="http://schemas.microsoft.com/office/drawing/2014/main" id="{AD861C5D-4407-48A6-37F7-F84A01BF21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93c0bce035_0_32:notes">
            <a:extLst>
              <a:ext uri="{FF2B5EF4-FFF2-40B4-BE49-F238E27FC236}">
                <a16:creationId xmlns:a16="http://schemas.microsoft.com/office/drawing/2014/main" id="{3A123F0D-C798-84A1-5BF1-459C00C4CE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793538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924297ca04_0_1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924297ca04_0_1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1741DE7E-57F4-448E-55D0-F4E2AF529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24297ca04_0_710:notes">
            <a:extLst>
              <a:ext uri="{FF2B5EF4-FFF2-40B4-BE49-F238E27FC236}">
                <a16:creationId xmlns:a16="http://schemas.microsoft.com/office/drawing/2014/main" id="{B41020DD-3639-8777-228D-1D384CB77A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24297ca04_0_710:notes">
            <a:extLst>
              <a:ext uri="{FF2B5EF4-FFF2-40B4-BE49-F238E27FC236}">
                <a16:creationId xmlns:a16="http://schemas.microsoft.com/office/drawing/2014/main" id="{36009B0A-AB1A-ACC5-2F5F-4ED9888C96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570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4AAA28D0-C126-BF90-4799-1EBC03BD9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CDA81C09-0C7E-2C2F-28F0-A28C621B97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9503620C-227F-07A3-8759-C480FD5DBB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9985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439FB190-E51E-663A-1A28-D4AB3D7B0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DCAA73B8-6957-B491-E053-1BAACBB114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04D03D27-F2D6-67E3-B88C-47AA080C99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732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47D622B4-D361-0B34-9AA7-CEC7C2F1D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93BCE04-E804-2D83-B814-D1AF8DAF61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148240A9-CD26-7128-7795-9FF5BC40EA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880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24297ca04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24297ca04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AFA4F01-ED52-3254-59DB-ECA02F36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F2388206-DAC1-CFE4-A225-5CDB695296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D100810C-3D70-3D48-902C-A3641AD5C4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580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63FAA822-0CEC-2CB6-F44E-3E0F273E2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C7D41D2D-B13C-FF9E-4A1B-F982707372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29F64C5A-824C-DCFB-DF56-009C3B0E46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254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2FF0056-E330-5F63-E887-6527B7178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183BCC39-682F-5AA4-B5CB-6DB2FF1EC1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642246D0-3699-CEEC-56DD-4110C083EF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231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D9CBFFB3-1B45-3D0A-073F-D26AF7DE7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1ADA4C95-793D-43C3-26FF-899467438A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90195A70-2011-7FB1-7DEA-6E227EAD11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006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BFE4CA70-8D80-FF20-30AE-BD38E9264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C73FBB66-B344-6C0B-0AD7-AF40F0850F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7C058181-5F47-CED6-C7FA-47DF904EC8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44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9E6D3E8-A807-BFCB-C107-CD18597CC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90E94682-86DA-8627-9420-FB7EB8B119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A7352AB3-2088-255D-805C-A0D70BB26D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901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980A2396-4684-93AF-484E-8EEC9E826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EF6C66CE-F8FC-BECB-462B-739A0330B9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93B1629B-2F0A-67C7-14E5-D95B1F2E68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609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9EC30384-D5F2-D3DA-7969-9EE03D628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1FC0CF43-0DFB-C6DE-3D1A-8DE9F4F273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18AE3175-BDF4-21AA-2880-1E824E0470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4136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D90D6EFA-CEB9-DD4F-945C-10C172D99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470AF1CC-280E-4801-B6CD-CEEE01ABAF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19AFD1EB-8528-C383-8015-918E4C0EC2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028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DFD88A37-6912-7108-8907-1B2EA23CC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8FFF9ABC-E51D-364B-1DD2-35C3CD6434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8D293235-9DAD-B940-70EB-5E814218B1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192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>
          <a:extLst>
            <a:ext uri="{FF2B5EF4-FFF2-40B4-BE49-F238E27FC236}">
              <a16:creationId xmlns:a16="http://schemas.microsoft.com/office/drawing/2014/main" id="{54A70932-34EC-BBE5-BC37-AA8DB7353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24297ca04_0_149:notes">
            <a:extLst>
              <a:ext uri="{FF2B5EF4-FFF2-40B4-BE49-F238E27FC236}">
                <a16:creationId xmlns:a16="http://schemas.microsoft.com/office/drawing/2014/main" id="{541E92C7-97E0-4195-570F-C9459639D9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24297ca04_0_149:notes">
            <a:extLst>
              <a:ext uri="{FF2B5EF4-FFF2-40B4-BE49-F238E27FC236}">
                <a16:creationId xmlns:a16="http://schemas.microsoft.com/office/drawing/2014/main" id="{898BF5D1-359D-C776-81E5-3008E376F8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6229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462068B6-8AD2-8D78-C277-475A1DEE0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80C07E9F-988B-0E3E-EA09-8C28F0BEF9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B6A28C33-205C-7BAC-4117-52D9AD936A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7661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E679DE34-D6C8-FDA1-CBEE-E270DD781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26927D9-5AA9-E6F1-5652-CDC2F255C2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A5B6E0D5-0AD8-46F1-F747-331B954661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3018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01A72611-7AC1-47D1-56B6-C9AA0E026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BFD263C4-1CD0-B286-EC3A-3B8F0AAF1A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02D6148F-D1FD-DE37-3889-85894F1A0E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1470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46E32112-5B32-54CA-530A-C8A39EF09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E9FC12E0-2C13-8234-2AA4-A517471576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8A3534E2-86FE-D21B-3447-0FCAA0E922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3612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56B23E2-C59D-B315-5311-7BA271A1A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04DDB8BE-7A03-C626-1235-2B924C808E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06F03AAE-2246-4EDA-43B2-CE5E5A7C07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7541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C29EF1C5-6372-1D42-735D-1E36B8EB2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924297ca04_0_1464:notes">
            <a:extLst>
              <a:ext uri="{FF2B5EF4-FFF2-40B4-BE49-F238E27FC236}">
                <a16:creationId xmlns:a16="http://schemas.microsoft.com/office/drawing/2014/main" id="{964D5CF6-2E6D-A88D-CEB5-C5E9EE1C74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924297ca04_0_1464:notes">
            <a:extLst>
              <a:ext uri="{FF2B5EF4-FFF2-40B4-BE49-F238E27FC236}">
                <a16:creationId xmlns:a16="http://schemas.microsoft.com/office/drawing/2014/main" id="{334D35E1-A078-93CC-72B6-CC1F9808DE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1235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6BFF1AC-DA1A-345F-EDC7-E40DB8E83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9EEA8A70-2015-DC95-E9E5-711F296DD7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0B8849A7-0227-3CD3-BBBC-85AD3CB377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4876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E1E633B-AF60-C5D3-A3C7-7AB0D74EF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9B662520-1CD3-5A22-8B5E-0807D67925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19FBEF3F-C41D-98F9-E704-781949BFF8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8814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F85418D2-374F-1E7F-2A73-54E0F5E7B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97F7E13B-396D-94F5-FDC7-7AD3603910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D27C25B0-0786-E4D3-8A14-1DF162AB47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6200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8996ADB8-14AC-A2A3-D450-7100ED575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FA07D49-73D0-940D-57D9-A156A8CE10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E02BA052-7A2D-CD0B-83EF-DF0992DE7A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304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>
          <a:extLst>
            <a:ext uri="{FF2B5EF4-FFF2-40B4-BE49-F238E27FC236}">
              <a16:creationId xmlns:a16="http://schemas.microsoft.com/office/drawing/2014/main" id="{8197E5F8-C626-78E7-60E8-F8CD8A8DC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24297ca04_0_149:notes">
            <a:extLst>
              <a:ext uri="{FF2B5EF4-FFF2-40B4-BE49-F238E27FC236}">
                <a16:creationId xmlns:a16="http://schemas.microsoft.com/office/drawing/2014/main" id="{C06419D5-A412-E08F-7198-793532A9CE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24297ca04_0_149:notes">
            <a:extLst>
              <a:ext uri="{FF2B5EF4-FFF2-40B4-BE49-F238E27FC236}">
                <a16:creationId xmlns:a16="http://schemas.microsoft.com/office/drawing/2014/main" id="{57C3CAB6-15DB-A9D8-0A17-E51C052D7E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4301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02CE09FB-C1E9-10C2-4F96-310F4ABE4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9D0A37AD-4731-ED2C-8E2C-B2DDB7CC09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1949024E-709B-577C-98D3-B49810C8EA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8072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1E3DD3A9-D0A8-B844-F079-F266D76AC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1068AA0F-540B-7D3C-2820-8116EAA67D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9C0D3F2F-F019-42AD-DD24-9465BB778F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3042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B71698B9-4EA9-B62A-3E21-C577B9EEF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00DD8A9B-9D6F-DE05-FA8D-CD169FC250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4B1125E1-10EE-86B1-27C2-FA8411D399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8623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0587B0B8-256D-274C-0B31-C17181B8F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892F65CA-9BA4-1DE9-196D-6D9CB224C7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7300E305-6FDF-AB8F-1AF7-ED19885AEA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0271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9B03ABA6-F12F-C8C1-7F42-B36A0A16D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2AB56F9F-DD7F-AFE6-23EF-94E39C524A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C1EC32CD-D678-3F98-8234-279209B0C2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7954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E86294CA-0C55-2371-0368-3D87C122D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5D2CEB22-286F-24F4-32E1-3052C37748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DE079BE0-AC5A-E2DF-C984-984EB49E98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9626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B5B2F92E-D8E9-DCFC-8650-6A0AA8343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0BBBA8AA-4663-109E-EE75-AA06A82EF9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46FB3243-F356-CFF9-5F08-C6FA45B5FB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2645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7FBBA45-179E-530A-F4E4-FF56A7DA6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DBCFCD2C-54CE-8321-C9D1-6C910CEA41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9A4BB162-F9B9-9690-558C-BCEB1B4744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63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35841E63-6D43-31F1-A966-725D9072B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AEE49380-D4D9-3506-0CFB-DC023D8C9F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8CDB8797-D66F-BAC2-A924-D545515A1A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1893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300B5973-D9B3-39C9-464E-BDFAB8CE2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168E4C6E-00C9-B5AB-48DB-8CE71AF29F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6ACD7C19-423D-60D7-AF82-6E1C60EED1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605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>
          <a:extLst>
            <a:ext uri="{FF2B5EF4-FFF2-40B4-BE49-F238E27FC236}">
              <a16:creationId xmlns:a16="http://schemas.microsoft.com/office/drawing/2014/main" id="{816DBD1B-966F-A72A-CE72-51CD4B1A4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24297ca04_0_149:notes">
            <a:extLst>
              <a:ext uri="{FF2B5EF4-FFF2-40B4-BE49-F238E27FC236}">
                <a16:creationId xmlns:a16="http://schemas.microsoft.com/office/drawing/2014/main" id="{296377B9-ABD4-3241-098B-28ACED3C63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24297ca04_0_149:notes">
            <a:extLst>
              <a:ext uri="{FF2B5EF4-FFF2-40B4-BE49-F238E27FC236}">
                <a16:creationId xmlns:a16="http://schemas.microsoft.com/office/drawing/2014/main" id="{2D62BB79-922C-482D-22F9-49ABFE7628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9560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60FD22C-30FB-7AF4-2CDB-C90EE45D5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A6A09A43-B15B-26C2-AFDF-E51CFA9995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FB548E3D-18F8-FC82-3C3A-1D9A5FB036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1736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315B15CC-DCDA-1521-77B9-000486F24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95FE2B5-3DEE-EBC0-1E70-17378CF611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638D0A03-52C1-10BC-3FC0-6D634C5B0B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5696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1F201687-BE36-65F1-396C-622515C94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8BE60AB7-6A02-C8B5-33DD-5A524EE497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0C51B5AF-1BB8-4FCE-E237-EBF3F41E62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2616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FE8EEF64-97B0-BD42-CD90-E4380030A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01ECE372-5855-F2E3-2DAC-1189B1BA89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6076AA43-2ACE-940E-ECFB-1263DEFCA3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327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0564F500-88ED-7662-2A75-9C9963BFC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DDDC4C98-333E-C591-FB8F-FEFB548E3E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E65D419E-7653-A0FD-C883-3DF5D6AA59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7349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7466D46-4321-56C5-D6EF-A032F9A21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B019B186-60C4-6B9B-89F6-4E87D27A63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3CB85024-A85C-D1ED-7F7D-3CBF94DC7D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5369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D132AB82-28DE-CFB1-07BE-00F878D09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AC19D280-8307-27B8-B9FF-4A25B2F4B8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BA60B260-B939-71FC-F9AD-8D5BBECD4B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1996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DCBFDBFF-1F2D-F9FF-2EAA-DFA6EC88C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932A49A6-34BB-6EC3-6FA4-2B8B645647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886AA038-FA58-FB8F-B497-EC585A1F19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309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87A8BF32-C169-864D-BC01-6BAF451E1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493BC80-13B7-0129-5CF4-89706288C3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3D9DDF0C-1ABD-915F-4790-9EB09B9D20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454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68470207-D87E-B024-455B-AD6686B5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83823363-1EBC-D0C3-B537-B228EB504B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7E51F37E-2E91-3CA1-01B8-B8129B3345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814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>
          <a:extLst>
            <a:ext uri="{FF2B5EF4-FFF2-40B4-BE49-F238E27FC236}">
              <a16:creationId xmlns:a16="http://schemas.microsoft.com/office/drawing/2014/main" id="{37860348-B644-A0D4-955C-94159E78C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24297ca04_0_149:notes">
            <a:extLst>
              <a:ext uri="{FF2B5EF4-FFF2-40B4-BE49-F238E27FC236}">
                <a16:creationId xmlns:a16="http://schemas.microsoft.com/office/drawing/2014/main" id="{27755E20-F972-2713-D095-04ED8084EC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24297ca04_0_149:notes">
            <a:extLst>
              <a:ext uri="{FF2B5EF4-FFF2-40B4-BE49-F238E27FC236}">
                <a16:creationId xmlns:a16="http://schemas.microsoft.com/office/drawing/2014/main" id="{12FF8968-90A6-7CA0-6067-3AE3947752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3864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591BAE86-D068-444D-994F-8EF40B37F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429D786F-A7F0-DA6A-FCD7-BE8AF09510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69B3D144-0F5A-5CD7-B31A-6533E21310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6411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8A600FBD-842D-A94B-D06E-BBBA0EB00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04166EE0-E82C-ACA1-FF49-6964692DB7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59942A78-7F95-778C-32BF-D240366BFA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8846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BD3C0F8-7818-6745-F3BD-BF9999000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2F0FCA29-E380-4FC0-1E50-667DB65555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511B54E6-FD50-9E83-0C22-AE66F69140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53552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B6E6313-E236-3791-5DE5-0A5876ED3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7612FA2A-B5F4-FAA1-A094-3D72DF7682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E1AAF736-6908-02C8-A9F5-0A84EDAAB1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2084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251C80F3-354E-51E3-BF4A-D310A4BE5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306630B3-0DD5-7998-7ED2-3D0D30F53D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2EC77B51-DF1E-EF6C-13EE-048F712FCC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36445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86F198E7-7322-94E0-AC84-80FBBDB21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081DB11A-A37A-D424-3E81-E1A619EF4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EF7943F5-1384-15BF-CDE2-712F497F8F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2361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BDC89542-DDE6-379F-4D98-F6BDB96D7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DCA689AA-5EB7-49CA-8C44-E61B962168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62636327-57D0-6985-D2DC-B56BC4A60E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5634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3AE84363-F8CA-3795-C27A-22D766EEF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43B1F597-28FC-C21C-059A-BB26CE6B0E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69D3B861-5468-6185-5748-F851FAEAB2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0304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3AB2C43-C62A-61D3-7B14-0176CB36B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1A4519C5-245E-37A6-906E-108F1F7683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C8B0422F-FD9B-AABF-8A27-D042CB5315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32968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08FDDA8B-C047-7E61-1F27-51F401DF1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A0E68AFA-CBD7-01B2-C41A-3F28B9C48C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2B567E4A-99EC-9337-1F4A-399D814B32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844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>
          <a:extLst>
            <a:ext uri="{FF2B5EF4-FFF2-40B4-BE49-F238E27FC236}">
              <a16:creationId xmlns:a16="http://schemas.microsoft.com/office/drawing/2014/main" id="{2F968B81-E338-51DD-A048-99115315B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24297ca04_0_149:notes">
            <a:extLst>
              <a:ext uri="{FF2B5EF4-FFF2-40B4-BE49-F238E27FC236}">
                <a16:creationId xmlns:a16="http://schemas.microsoft.com/office/drawing/2014/main" id="{45387624-937D-4AC9-6B7E-67D94B381D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24297ca04_0_149:notes">
            <a:extLst>
              <a:ext uri="{FF2B5EF4-FFF2-40B4-BE49-F238E27FC236}">
                <a16:creationId xmlns:a16="http://schemas.microsoft.com/office/drawing/2014/main" id="{5FB0FF0D-8D13-7950-D562-435B0C295D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4568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D71D4153-BFF5-8139-8D27-5A25D21FF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3603C65F-4AA9-D823-D4A0-E6407AED1B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6BC7017F-D1B6-963C-1A24-3E06F20335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3358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4D72C3A4-B795-0A3C-CA06-C37920538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A3064B6-33E2-2C80-1EA4-A07A215AF5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B3E83A14-C2E9-A436-B643-F16BCC849A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37416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BD7CB8E6-8170-0CD3-8ACD-177634ABB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AB038E33-77B7-6710-A1EA-8AEB8A7520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D18B98E4-D99E-0B53-F0A8-E68B8EB1FC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08957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21733BA2-2CAF-8328-5413-D3B8B4DDE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0511EA22-4D12-76B5-8E07-1A9B709948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8D4A6BF3-B73B-7C77-0529-689A6F25F3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7263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5AD28D8-52EB-C5B4-6DBE-A244BFF7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5A034D9-42A7-28C4-740E-AB61E961A6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91399C85-C867-696F-F7C0-3099CC973A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92996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03F9C33-E47B-75A7-DB9B-02B46D9CB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2821A53C-C7B1-5632-8925-FFB15409E9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9AFE785F-AF6E-75F8-2E5A-66432DBD8C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9699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E6C3B8F-4D47-8B6C-37AE-9116B947B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4FDE0986-1097-9DCE-16D0-964144C669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AD9ED1F1-0FEF-E526-A48C-51F90EAE32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43966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6688DF42-3840-EE73-C67A-77075F75E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8B681C9B-B3C3-CE9B-0A74-183F6D1B01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FFF5AFC9-97D2-F293-45D3-806ED4D7C7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92871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24C18C4F-A47C-589F-B79D-DF8AA6DFD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3DE82AB1-FA1D-56C1-67F3-32D0BCE27D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3F8A61F6-E33B-7E12-F30C-8C95A91D4E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4560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154B9955-EDB6-ACC4-3020-9A49DF2A1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54035F2C-8D39-4444-E114-0896026A72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61881CAF-3681-BC44-21AA-C45BBC4406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788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93c0bce035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93c0bce035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24A7C2CF-F07C-78D6-53E5-9F374EF34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D5480806-3A67-8A9C-5B07-232534FE94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BF1EA61A-9BEB-AA25-D461-09856B676D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4306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C678F1F-8BE1-BA67-0D44-A81AA2B23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940A17C-278B-F6D5-5758-E8ECC0F7F1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D1DB5A25-4BC8-CBC8-07C1-938483500D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33515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301553E0-BED2-4627-5EFE-E5053EE34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DABF78D9-C0FC-1AD3-60F1-66244D41E7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59CF6DB9-2EDB-DEFD-93D9-296D2475A5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59572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00A588C4-1F5A-8BAB-AC02-56F7AE631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84474B62-FF47-F382-7595-6FA1B2353E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772CC550-1BBF-7263-F6E9-BE2AB5C838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6433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CE80B323-4758-DA97-3ABF-736439B0E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CFD3C880-13AF-4472-9A5F-93CFDE5393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B9E0FD7F-87E8-7CF6-FB77-215056CD8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51491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042F2042-B578-3BFB-2DA1-DCDA03FCF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21FEC1C2-4D49-D1BD-A39F-24BB3080A6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F05BA903-061B-C220-4365-26BED55843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25182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FF0A538E-C7A8-7E5F-5127-AA0669A48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D9D98AE1-472E-80F9-7E9A-FFBAC36C2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30BF0098-12BE-B337-AFB1-5ECEF768C5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14688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B017754C-478C-54DB-6333-4D3D088E1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3AE7D5C8-9DD5-7D5F-8669-F3C34F6E27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10A45541-8953-42B8-EA8F-41B82412D5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07918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17EE655B-6C23-49B0-AB17-2169CBAD6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284B4E10-659D-D212-CADD-B9B2129A80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8CADA371-8788-481F-A8A8-5CFBC94FA6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5174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46A4721A-EFB6-52A5-CDB3-7E04B482C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C7F52C9F-BF36-CAD4-4F1C-7E87F66483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ED5E9D76-C9E7-FAC4-8BF5-AB7CE86AB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998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>
          <a:extLst>
            <a:ext uri="{FF2B5EF4-FFF2-40B4-BE49-F238E27FC236}">
              <a16:creationId xmlns:a16="http://schemas.microsoft.com/office/drawing/2014/main" id="{2EF7C5EB-F213-41FF-4A44-0203DD899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93c0bce035_0_294:notes">
            <a:extLst>
              <a:ext uri="{FF2B5EF4-FFF2-40B4-BE49-F238E27FC236}">
                <a16:creationId xmlns:a16="http://schemas.microsoft.com/office/drawing/2014/main" id="{7EB19FCB-C024-EA7A-9645-0AC5EA9BA9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93c0bce035_0_294:notes">
            <a:extLst>
              <a:ext uri="{FF2B5EF4-FFF2-40B4-BE49-F238E27FC236}">
                <a16:creationId xmlns:a16="http://schemas.microsoft.com/office/drawing/2014/main" id="{954952B7-02AD-898F-665F-6016474772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15109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08A068A-7E10-DC0D-ED14-BDBFD80F6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3DFEED04-7DEC-2DFD-F4CB-B049DE7994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E96CDD4C-3938-A9C5-4E25-A313BDCCF7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0027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ECFB32B-8C58-7145-DDF9-59DF93635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129F5789-B89F-087F-1259-B5720E2AA1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BD9B958E-7B50-8A89-9D33-58EA26E60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04485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9756802C-9326-AD44-377A-835D3956C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1871914A-14F9-8FC0-6BEE-6F0E451B91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F0D0C18F-1F4C-930A-1AD1-4983908FCD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76128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239FCFDB-7E91-933E-8362-275F7C386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38915AA0-3AF6-32FB-A372-AD7061D0ED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DCA77ADC-4F7A-5EAA-BA1E-893429565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93707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5666AD11-6D54-714F-3609-7210AC4DB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976F3B47-5F55-90AF-BE65-43CF76C93F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F0251ED8-EC1C-1E07-9536-B37E22750B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78490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8B5D3C5-E63A-74AD-AAEE-6733223A0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D23233D1-E220-03E9-A21D-976AF4274E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8532E7AC-7FB5-34C4-849B-75B20B95E9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69095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7AE7348-B0DF-219F-5746-4724EEEBD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35A1D9B8-2027-1D55-16AA-6F4B0B2CA1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22FE6134-7CD0-D745-2BB7-2624C73DCA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0796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9A7BB4DE-BFFC-438A-D8FC-2C60C43F2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45A32243-8DF9-8D3B-560A-0F71DBD8E6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B17037CE-C568-7D64-3A8E-92DB63D9AB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07446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B1E2EE85-BD46-BEC8-05E2-998D52C2D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1FDA1E7A-A6C2-3FF5-E7F5-217ED63A28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3D620DFF-E098-88B1-14C7-2E3A928CA2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32958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0B8CDB19-3245-0F87-FC16-7561D9A12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3BB30E4-A735-E354-398E-996E87B0B1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D14D2653-FB69-D97D-D754-495B2FF551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33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 Medium"/>
              <a:buNone/>
              <a:defRPr sz="2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4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hyperlink" Target="https://github.com/Lunateeka/Mental-Health-EDA.git" TargetMode="Externa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jpg"/><Relationship Id="rId5" Type="http://schemas.openxmlformats.org/officeDocument/2006/relationships/image" Target="../media/image62.png"/><Relationship Id="rId4" Type="http://schemas.openxmlformats.org/officeDocument/2006/relationships/hyperlink" Target="RAW%20CODE%20Part%203%20Mental%20Health%20EDA.py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mtkaggleteam/mental-health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ho.int/data" TargetMode="External"/><Relationship Id="rId5" Type="http://schemas.openxmlformats.org/officeDocument/2006/relationships/hyperlink" Target="https://ghdx.healthdata.org/" TargetMode="External"/><Relationship Id="rId4" Type="http://schemas.openxmlformats.org/officeDocument/2006/relationships/hyperlink" Target="https://ourworldindata.org/)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mtkaggleteam/mental-health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ho.int/data" TargetMode="External"/><Relationship Id="rId5" Type="http://schemas.openxmlformats.org/officeDocument/2006/relationships/hyperlink" Target="https://ghdx.healthdata.org/" TargetMode="External"/><Relationship Id="rId4" Type="http://schemas.openxmlformats.org/officeDocument/2006/relationships/hyperlink" Target="https://ourworldindata.org/)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kaggle.com/datasets/imtkaggleteam/mental-health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ho.int/data" TargetMode="External"/><Relationship Id="rId5" Type="http://schemas.openxmlformats.org/officeDocument/2006/relationships/hyperlink" Target="https://ghdx.healthdata.org/" TargetMode="External"/><Relationship Id="rId4" Type="http://schemas.openxmlformats.org/officeDocument/2006/relationships/hyperlink" Target="https://ourworldindata.org/)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kaggle.com/datasets/imtkaggleteam/mental-health" TargetMode="External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ho.int/data" TargetMode="External"/><Relationship Id="rId5" Type="http://schemas.openxmlformats.org/officeDocument/2006/relationships/hyperlink" Target="https://ghdx.healthdata.org/" TargetMode="External"/><Relationship Id="rId10" Type="http://schemas.openxmlformats.org/officeDocument/2006/relationships/image" Target="../media/image4.png"/><Relationship Id="rId4" Type="http://schemas.openxmlformats.org/officeDocument/2006/relationships/hyperlink" Target="https://ourworldindata.org/)" TargetMode="External"/><Relationship Id="rId9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mtkaggleteam/mental-health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ho.int/data" TargetMode="External"/><Relationship Id="rId5" Type="http://schemas.openxmlformats.org/officeDocument/2006/relationships/hyperlink" Target="https://ghdx.healthdata.org/" TargetMode="External"/><Relationship Id="rId4" Type="http://schemas.openxmlformats.org/officeDocument/2006/relationships/hyperlink" Target="https://ourworldindata.org/)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mtkaggleteam/mental-health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ho.int/data" TargetMode="External"/><Relationship Id="rId5" Type="http://schemas.openxmlformats.org/officeDocument/2006/relationships/hyperlink" Target="https://ghdx.healthdata.org/" TargetMode="External"/><Relationship Id="rId4" Type="http://schemas.openxmlformats.org/officeDocument/2006/relationships/hyperlink" Target="https://ourworldindata.org/)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hyperlink" Target="https://www.kaggle.com/datasets/imtkaggleteam/mental-health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ho.int/data" TargetMode="External"/><Relationship Id="rId5" Type="http://schemas.openxmlformats.org/officeDocument/2006/relationships/hyperlink" Target="https://ghdx.healthdata.org/" TargetMode="External"/><Relationship Id="rId4" Type="http://schemas.openxmlformats.org/officeDocument/2006/relationships/hyperlink" Target="https://ourworldindata.org/)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mtkaggleteam/mental-health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ho.int/data" TargetMode="External"/><Relationship Id="rId5" Type="http://schemas.openxmlformats.org/officeDocument/2006/relationships/hyperlink" Target="https://ghdx.healthdata.org/" TargetMode="External"/><Relationship Id="rId4" Type="http://schemas.openxmlformats.org/officeDocument/2006/relationships/hyperlink" Target="https://ourworldindata.org/)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mtkaggleteam/mental-health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ho.int/data" TargetMode="External"/><Relationship Id="rId5" Type="http://schemas.openxmlformats.org/officeDocument/2006/relationships/hyperlink" Target="https://ghdx.healthdata.org/" TargetMode="External"/><Relationship Id="rId4" Type="http://schemas.openxmlformats.org/officeDocument/2006/relationships/hyperlink" Target="https://ourworldindata.org/)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mtkaggleteam/mental-health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ho.int/data" TargetMode="External"/><Relationship Id="rId5" Type="http://schemas.openxmlformats.org/officeDocument/2006/relationships/hyperlink" Target="https://ghdx.healthdata.org/" TargetMode="External"/><Relationship Id="rId4" Type="http://schemas.openxmlformats.org/officeDocument/2006/relationships/hyperlink" Target="https://ourworldindata.org/)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/>
        </p:nvSpPr>
        <p:spPr>
          <a:xfrm>
            <a:off x="544496" y="489245"/>
            <a:ext cx="4603226" cy="24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Global Prevalence and Burden of Mental Health Disorders</a:t>
            </a:r>
            <a:endParaRPr sz="48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8" name="Google Shape;58;p15"/>
          <p:cNvSpPr txBox="1"/>
          <p:nvPr/>
        </p:nvSpPr>
        <p:spPr>
          <a:xfrm>
            <a:off x="541580" y="3457555"/>
            <a:ext cx="33927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Exploratory Data Analysis (EDA)</a:t>
            </a:r>
          </a:p>
        </p:txBody>
      </p:sp>
      <p:grpSp>
        <p:nvGrpSpPr>
          <p:cNvPr id="59" name="Google Shape;59;p15"/>
          <p:cNvGrpSpPr/>
          <p:nvPr/>
        </p:nvGrpSpPr>
        <p:grpSpPr>
          <a:xfrm>
            <a:off x="4572000" y="940897"/>
            <a:ext cx="4016811" cy="3333828"/>
            <a:chOff x="272699" y="603900"/>
            <a:chExt cx="4809643" cy="4128117"/>
          </a:xfrm>
        </p:grpSpPr>
        <p:sp>
          <p:nvSpPr>
            <p:cNvPr id="60" name="Google Shape;60;p15"/>
            <p:cNvSpPr/>
            <p:nvPr/>
          </p:nvSpPr>
          <p:spPr>
            <a:xfrm>
              <a:off x="4750042" y="2029297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1" y="0"/>
                  </a:moveTo>
                  <a:cubicBezTo>
                    <a:pt x="192" y="161"/>
                    <a:pt x="113" y="358"/>
                    <a:pt x="52" y="530"/>
                  </a:cubicBezTo>
                  <a:cubicBezTo>
                    <a:pt x="1" y="686"/>
                    <a:pt x="1" y="877"/>
                    <a:pt x="118" y="995"/>
                  </a:cubicBezTo>
                  <a:cubicBezTo>
                    <a:pt x="161" y="1039"/>
                    <a:pt x="220" y="1069"/>
                    <a:pt x="281" y="1069"/>
                  </a:cubicBezTo>
                  <a:cubicBezTo>
                    <a:pt x="283" y="1069"/>
                    <a:pt x="284" y="1069"/>
                    <a:pt x="286" y="1069"/>
                  </a:cubicBezTo>
                  <a:cubicBezTo>
                    <a:pt x="414" y="1066"/>
                    <a:pt x="502" y="933"/>
                    <a:pt x="520" y="807"/>
                  </a:cubicBezTo>
                  <a:cubicBezTo>
                    <a:pt x="549" y="613"/>
                    <a:pt x="468" y="423"/>
                    <a:pt x="387" y="244"/>
                  </a:cubicBezTo>
                  <a:cubicBezTo>
                    <a:pt x="352" y="163"/>
                    <a:pt x="320" y="71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4374118" y="2030309"/>
              <a:ext cx="46399" cy="90268"/>
            </a:xfrm>
            <a:custGeom>
              <a:avLst/>
              <a:gdLst/>
              <a:ahLst/>
              <a:cxnLst/>
              <a:rect l="l" t="t" r="r" b="b"/>
              <a:pathLst>
                <a:path w="550" h="1070" extrusionOk="0">
                  <a:moveTo>
                    <a:pt x="272" y="1"/>
                  </a:moveTo>
                  <a:cubicBezTo>
                    <a:pt x="192" y="161"/>
                    <a:pt x="114" y="358"/>
                    <a:pt x="52" y="530"/>
                  </a:cubicBezTo>
                  <a:cubicBezTo>
                    <a:pt x="1" y="686"/>
                    <a:pt x="3" y="877"/>
                    <a:pt x="118" y="995"/>
                  </a:cubicBezTo>
                  <a:cubicBezTo>
                    <a:pt x="161" y="1039"/>
                    <a:pt x="220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4" y="1066"/>
                    <a:pt x="502" y="933"/>
                    <a:pt x="520" y="807"/>
                  </a:cubicBezTo>
                  <a:cubicBezTo>
                    <a:pt x="549" y="614"/>
                    <a:pt x="468" y="422"/>
                    <a:pt x="389" y="244"/>
                  </a:cubicBezTo>
                  <a:cubicBezTo>
                    <a:pt x="353" y="163"/>
                    <a:pt x="321" y="71"/>
                    <a:pt x="272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561658" y="2029297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2" y="0"/>
                  </a:moveTo>
                  <a:cubicBezTo>
                    <a:pt x="192" y="161"/>
                    <a:pt x="113" y="358"/>
                    <a:pt x="52" y="530"/>
                  </a:cubicBezTo>
                  <a:cubicBezTo>
                    <a:pt x="1" y="686"/>
                    <a:pt x="2" y="877"/>
                    <a:pt x="117" y="995"/>
                  </a:cubicBezTo>
                  <a:cubicBezTo>
                    <a:pt x="160" y="1039"/>
                    <a:pt x="219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3" y="1066"/>
                    <a:pt x="501" y="933"/>
                    <a:pt x="520" y="807"/>
                  </a:cubicBezTo>
                  <a:cubicBezTo>
                    <a:pt x="548" y="613"/>
                    <a:pt x="467" y="423"/>
                    <a:pt x="388" y="244"/>
                  </a:cubicBezTo>
                  <a:cubicBezTo>
                    <a:pt x="352" y="163"/>
                    <a:pt x="321" y="71"/>
                    <a:pt x="272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664075" y="2172967"/>
              <a:ext cx="46315" cy="90184"/>
            </a:xfrm>
            <a:custGeom>
              <a:avLst/>
              <a:gdLst/>
              <a:ahLst/>
              <a:cxnLst/>
              <a:rect l="l" t="t" r="r" b="b"/>
              <a:pathLst>
                <a:path w="549" h="1069" extrusionOk="0">
                  <a:moveTo>
                    <a:pt x="271" y="0"/>
                  </a:moveTo>
                  <a:cubicBezTo>
                    <a:pt x="192" y="161"/>
                    <a:pt x="113" y="357"/>
                    <a:pt x="52" y="529"/>
                  </a:cubicBezTo>
                  <a:cubicBezTo>
                    <a:pt x="1" y="686"/>
                    <a:pt x="1" y="877"/>
                    <a:pt x="117" y="995"/>
                  </a:cubicBezTo>
                  <a:cubicBezTo>
                    <a:pt x="160" y="1039"/>
                    <a:pt x="219" y="1069"/>
                    <a:pt x="281" y="1069"/>
                  </a:cubicBezTo>
                  <a:cubicBezTo>
                    <a:pt x="283" y="1069"/>
                    <a:pt x="284" y="1069"/>
                    <a:pt x="286" y="1069"/>
                  </a:cubicBezTo>
                  <a:cubicBezTo>
                    <a:pt x="414" y="1065"/>
                    <a:pt x="502" y="933"/>
                    <a:pt x="520" y="807"/>
                  </a:cubicBezTo>
                  <a:cubicBezTo>
                    <a:pt x="548" y="613"/>
                    <a:pt x="467" y="423"/>
                    <a:pt x="387" y="244"/>
                  </a:cubicBezTo>
                  <a:cubicBezTo>
                    <a:pt x="352" y="163"/>
                    <a:pt x="320" y="71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380361" y="2321361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1" y="0"/>
                  </a:moveTo>
                  <a:cubicBezTo>
                    <a:pt x="191" y="160"/>
                    <a:pt x="113" y="357"/>
                    <a:pt x="52" y="530"/>
                  </a:cubicBezTo>
                  <a:cubicBezTo>
                    <a:pt x="0" y="686"/>
                    <a:pt x="2" y="877"/>
                    <a:pt x="117" y="994"/>
                  </a:cubicBezTo>
                  <a:cubicBezTo>
                    <a:pt x="161" y="1038"/>
                    <a:pt x="220" y="1069"/>
                    <a:pt x="281" y="1069"/>
                  </a:cubicBezTo>
                  <a:cubicBezTo>
                    <a:pt x="282" y="1069"/>
                    <a:pt x="284" y="1069"/>
                    <a:pt x="286" y="1069"/>
                  </a:cubicBezTo>
                  <a:cubicBezTo>
                    <a:pt x="413" y="1065"/>
                    <a:pt x="501" y="933"/>
                    <a:pt x="520" y="807"/>
                  </a:cubicBezTo>
                  <a:cubicBezTo>
                    <a:pt x="549" y="613"/>
                    <a:pt x="467" y="422"/>
                    <a:pt x="387" y="243"/>
                  </a:cubicBezTo>
                  <a:cubicBezTo>
                    <a:pt x="351" y="163"/>
                    <a:pt x="320" y="71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4276594" y="2169339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2" y="0"/>
                  </a:moveTo>
                  <a:cubicBezTo>
                    <a:pt x="192" y="161"/>
                    <a:pt x="113" y="357"/>
                    <a:pt x="52" y="529"/>
                  </a:cubicBezTo>
                  <a:cubicBezTo>
                    <a:pt x="1" y="686"/>
                    <a:pt x="2" y="877"/>
                    <a:pt x="117" y="995"/>
                  </a:cubicBezTo>
                  <a:cubicBezTo>
                    <a:pt x="160" y="1038"/>
                    <a:pt x="219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3" y="1066"/>
                    <a:pt x="501" y="933"/>
                    <a:pt x="520" y="807"/>
                  </a:cubicBezTo>
                  <a:cubicBezTo>
                    <a:pt x="548" y="613"/>
                    <a:pt x="467" y="422"/>
                    <a:pt x="388" y="244"/>
                  </a:cubicBezTo>
                  <a:cubicBezTo>
                    <a:pt x="352" y="163"/>
                    <a:pt x="320" y="71"/>
                    <a:pt x="272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4473751" y="2173051"/>
              <a:ext cx="46231" cy="90268"/>
            </a:xfrm>
            <a:custGeom>
              <a:avLst/>
              <a:gdLst/>
              <a:ahLst/>
              <a:cxnLst/>
              <a:rect l="l" t="t" r="r" b="b"/>
              <a:pathLst>
                <a:path w="548" h="1070" extrusionOk="0">
                  <a:moveTo>
                    <a:pt x="271" y="1"/>
                  </a:moveTo>
                  <a:cubicBezTo>
                    <a:pt x="192" y="162"/>
                    <a:pt x="113" y="358"/>
                    <a:pt x="52" y="530"/>
                  </a:cubicBezTo>
                  <a:cubicBezTo>
                    <a:pt x="0" y="686"/>
                    <a:pt x="1" y="877"/>
                    <a:pt x="117" y="995"/>
                  </a:cubicBezTo>
                  <a:cubicBezTo>
                    <a:pt x="160" y="1039"/>
                    <a:pt x="219" y="1070"/>
                    <a:pt x="281" y="1070"/>
                  </a:cubicBezTo>
                  <a:cubicBezTo>
                    <a:pt x="283" y="1070"/>
                    <a:pt x="284" y="1070"/>
                    <a:pt x="286" y="1070"/>
                  </a:cubicBezTo>
                  <a:cubicBezTo>
                    <a:pt x="413" y="1066"/>
                    <a:pt x="502" y="933"/>
                    <a:pt x="520" y="808"/>
                  </a:cubicBezTo>
                  <a:cubicBezTo>
                    <a:pt x="548" y="614"/>
                    <a:pt x="467" y="423"/>
                    <a:pt x="387" y="244"/>
                  </a:cubicBezTo>
                  <a:cubicBezTo>
                    <a:pt x="351" y="163"/>
                    <a:pt x="320" y="72"/>
                    <a:pt x="271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4581230" y="2317227"/>
              <a:ext cx="46231" cy="90184"/>
            </a:xfrm>
            <a:custGeom>
              <a:avLst/>
              <a:gdLst/>
              <a:ahLst/>
              <a:cxnLst/>
              <a:rect l="l" t="t" r="r" b="b"/>
              <a:pathLst>
                <a:path w="548" h="1069" extrusionOk="0">
                  <a:moveTo>
                    <a:pt x="271" y="1"/>
                  </a:moveTo>
                  <a:cubicBezTo>
                    <a:pt x="192" y="160"/>
                    <a:pt x="113" y="357"/>
                    <a:pt x="52" y="529"/>
                  </a:cubicBezTo>
                  <a:cubicBezTo>
                    <a:pt x="0" y="685"/>
                    <a:pt x="1" y="876"/>
                    <a:pt x="116" y="994"/>
                  </a:cubicBezTo>
                  <a:cubicBezTo>
                    <a:pt x="159" y="1038"/>
                    <a:pt x="217" y="1069"/>
                    <a:pt x="278" y="1069"/>
                  </a:cubicBezTo>
                  <a:cubicBezTo>
                    <a:pt x="281" y="1069"/>
                    <a:pt x="283" y="1069"/>
                    <a:pt x="286" y="1068"/>
                  </a:cubicBezTo>
                  <a:cubicBezTo>
                    <a:pt x="413" y="1065"/>
                    <a:pt x="501" y="933"/>
                    <a:pt x="520" y="807"/>
                  </a:cubicBezTo>
                  <a:cubicBezTo>
                    <a:pt x="548" y="614"/>
                    <a:pt x="467" y="422"/>
                    <a:pt x="387" y="243"/>
                  </a:cubicBezTo>
                  <a:cubicBezTo>
                    <a:pt x="351" y="163"/>
                    <a:pt x="320" y="70"/>
                    <a:pt x="271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4485309" y="2462247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1" y="1"/>
                  </a:moveTo>
                  <a:cubicBezTo>
                    <a:pt x="192" y="161"/>
                    <a:pt x="113" y="357"/>
                    <a:pt x="52" y="529"/>
                  </a:cubicBezTo>
                  <a:cubicBezTo>
                    <a:pt x="0" y="686"/>
                    <a:pt x="1" y="877"/>
                    <a:pt x="117" y="994"/>
                  </a:cubicBezTo>
                  <a:cubicBezTo>
                    <a:pt x="161" y="1039"/>
                    <a:pt x="220" y="1070"/>
                    <a:pt x="281" y="1070"/>
                  </a:cubicBezTo>
                  <a:cubicBezTo>
                    <a:pt x="283" y="1070"/>
                    <a:pt x="284" y="1070"/>
                    <a:pt x="286" y="1069"/>
                  </a:cubicBezTo>
                  <a:cubicBezTo>
                    <a:pt x="413" y="1065"/>
                    <a:pt x="502" y="933"/>
                    <a:pt x="520" y="808"/>
                  </a:cubicBezTo>
                  <a:cubicBezTo>
                    <a:pt x="549" y="614"/>
                    <a:pt x="468" y="422"/>
                    <a:pt x="387" y="244"/>
                  </a:cubicBezTo>
                  <a:cubicBezTo>
                    <a:pt x="351" y="163"/>
                    <a:pt x="320" y="71"/>
                    <a:pt x="271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4192989" y="2029297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2" y="0"/>
                  </a:moveTo>
                  <a:cubicBezTo>
                    <a:pt x="192" y="161"/>
                    <a:pt x="113" y="358"/>
                    <a:pt x="52" y="530"/>
                  </a:cubicBezTo>
                  <a:cubicBezTo>
                    <a:pt x="0" y="686"/>
                    <a:pt x="2" y="877"/>
                    <a:pt x="117" y="995"/>
                  </a:cubicBezTo>
                  <a:cubicBezTo>
                    <a:pt x="160" y="1039"/>
                    <a:pt x="219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3" y="1066"/>
                    <a:pt x="501" y="933"/>
                    <a:pt x="520" y="807"/>
                  </a:cubicBezTo>
                  <a:cubicBezTo>
                    <a:pt x="548" y="613"/>
                    <a:pt x="467" y="423"/>
                    <a:pt x="388" y="244"/>
                  </a:cubicBezTo>
                  <a:cubicBezTo>
                    <a:pt x="352" y="163"/>
                    <a:pt x="320" y="71"/>
                    <a:pt x="272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4685419" y="2446471"/>
              <a:ext cx="46315" cy="90184"/>
            </a:xfrm>
            <a:custGeom>
              <a:avLst/>
              <a:gdLst/>
              <a:ahLst/>
              <a:cxnLst/>
              <a:rect l="l" t="t" r="r" b="b"/>
              <a:pathLst>
                <a:path w="549" h="1069" extrusionOk="0">
                  <a:moveTo>
                    <a:pt x="271" y="0"/>
                  </a:moveTo>
                  <a:cubicBezTo>
                    <a:pt x="192" y="160"/>
                    <a:pt x="113" y="356"/>
                    <a:pt x="52" y="528"/>
                  </a:cubicBezTo>
                  <a:cubicBezTo>
                    <a:pt x="1" y="685"/>
                    <a:pt x="2" y="877"/>
                    <a:pt x="117" y="994"/>
                  </a:cubicBezTo>
                  <a:cubicBezTo>
                    <a:pt x="160" y="1038"/>
                    <a:pt x="219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3" y="1064"/>
                    <a:pt x="502" y="933"/>
                    <a:pt x="520" y="807"/>
                  </a:cubicBezTo>
                  <a:cubicBezTo>
                    <a:pt x="548" y="613"/>
                    <a:pt x="467" y="422"/>
                    <a:pt x="388" y="243"/>
                  </a:cubicBezTo>
                  <a:cubicBezTo>
                    <a:pt x="352" y="162"/>
                    <a:pt x="320" y="70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4275750" y="2446471"/>
              <a:ext cx="46315" cy="90184"/>
            </a:xfrm>
            <a:custGeom>
              <a:avLst/>
              <a:gdLst/>
              <a:ahLst/>
              <a:cxnLst/>
              <a:rect l="l" t="t" r="r" b="b"/>
              <a:pathLst>
                <a:path w="549" h="1069" extrusionOk="0">
                  <a:moveTo>
                    <a:pt x="271" y="0"/>
                  </a:moveTo>
                  <a:cubicBezTo>
                    <a:pt x="192" y="160"/>
                    <a:pt x="113" y="356"/>
                    <a:pt x="52" y="528"/>
                  </a:cubicBezTo>
                  <a:cubicBezTo>
                    <a:pt x="0" y="685"/>
                    <a:pt x="1" y="877"/>
                    <a:pt x="117" y="994"/>
                  </a:cubicBezTo>
                  <a:cubicBezTo>
                    <a:pt x="160" y="1038"/>
                    <a:pt x="220" y="1069"/>
                    <a:pt x="281" y="1069"/>
                  </a:cubicBezTo>
                  <a:cubicBezTo>
                    <a:pt x="283" y="1069"/>
                    <a:pt x="284" y="1069"/>
                    <a:pt x="286" y="1069"/>
                  </a:cubicBezTo>
                  <a:cubicBezTo>
                    <a:pt x="413" y="1064"/>
                    <a:pt x="502" y="933"/>
                    <a:pt x="520" y="807"/>
                  </a:cubicBezTo>
                  <a:cubicBezTo>
                    <a:pt x="549" y="613"/>
                    <a:pt x="467" y="422"/>
                    <a:pt x="387" y="243"/>
                  </a:cubicBezTo>
                  <a:cubicBezTo>
                    <a:pt x="351" y="162"/>
                    <a:pt x="320" y="70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3878819" y="1491145"/>
              <a:ext cx="1140075" cy="490146"/>
            </a:xfrm>
            <a:custGeom>
              <a:avLst/>
              <a:gdLst/>
              <a:ahLst/>
              <a:cxnLst/>
              <a:rect l="l" t="t" r="r" b="b"/>
              <a:pathLst>
                <a:path w="13514" h="5810" extrusionOk="0">
                  <a:moveTo>
                    <a:pt x="6194" y="0"/>
                  </a:moveTo>
                  <a:cubicBezTo>
                    <a:pt x="5925" y="0"/>
                    <a:pt x="5661" y="33"/>
                    <a:pt x="5415" y="98"/>
                  </a:cubicBezTo>
                  <a:cubicBezTo>
                    <a:pt x="4349" y="380"/>
                    <a:pt x="3543" y="1372"/>
                    <a:pt x="3480" y="2491"/>
                  </a:cubicBezTo>
                  <a:cubicBezTo>
                    <a:pt x="3173" y="2318"/>
                    <a:pt x="2809" y="2234"/>
                    <a:pt x="2433" y="2234"/>
                  </a:cubicBezTo>
                  <a:cubicBezTo>
                    <a:pt x="1788" y="2234"/>
                    <a:pt x="1112" y="2482"/>
                    <a:pt x="649" y="2954"/>
                  </a:cubicBezTo>
                  <a:cubicBezTo>
                    <a:pt x="197" y="3413"/>
                    <a:pt x="0" y="4198"/>
                    <a:pt x="37" y="4860"/>
                  </a:cubicBezTo>
                  <a:cubicBezTo>
                    <a:pt x="66" y="5396"/>
                    <a:pt x="522" y="5809"/>
                    <a:pt x="1060" y="5809"/>
                  </a:cubicBezTo>
                  <a:lnTo>
                    <a:pt x="12275" y="5809"/>
                  </a:lnTo>
                  <a:cubicBezTo>
                    <a:pt x="12999" y="5809"/>
                    <a:pt x="13514" y="5072"/>
                    <a:pt x="13229" y="4406"/>
                  </a:cubicBezTo>
                  <a:cubicBezTo>
                    <a:pt x="13227" y="4402"/>
                    <a:pt x="13225" y="4397"/>
                    <a:pt x="13224" y="4393"/>
                  </a:cubicBezTo>
                  <a:cubicBezTo>
                    <a:pt x="13042" y="3980"/>
                    <a:pt x="12615" y="3674"/>
                    <a:pt x="12169" y="3674"/>
                  </a:cubicBezTo>
                  <a:cubicBezTo>
                    <a:pt x="12136" y="3674"/>
                    <a:pt x="12103" y="3675"/>
                    <a:pt x="12069" y="3679"/>
                  </a:cubicBezTo>
                  <a:cubicBezTo>
                    <a:pt x="12140" y="2748"/>
                    <a:pt x="11868" y="1916"/>
                    <a:pt x="11203" y="1388"/>
                  </a:cubicBezTo>
                  <a:cubicBezTo>
                    <a:pt x="10816" y="1079"/>
                    <a:pt x="10290" y="949"/>
                    <a:pt x="9764" y="949"/>
                  </a:cubicBezTo>
                  <a:cubicBezTo>
                    <a:pt x="9340" y="949"/>
                    <a:pt x="8917" y="1033"/>
                    <a:pt x="8566" y="1178"/>
                  </a:cubicBezTo>
                  <a:cubicBezTo>
                    <a:pt x="8053" y="372"/>
                    <a:pt x="7094" y="0"/>
                    <a:pt x="6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1352974" y="603900"/>
              <a:ext cx="775966" cy="333569"/>
            </a:xfrm>
            <a:custGeom>
              <a:avLst/>
              <a:gdLst/>
              <a:ahLst/>
              <a:cxnLst/>
              <a:rect l="l" t="t" r="r" b="b"/>
              <a:pathLst>
                <a:path w="9198" h="3954" extrusionOk="0">
                  <a:moveTo>
                    <a:pt x="4217" y="0"/>
                  </a:moveTo>
                  <a:cubicBezTo>
                    <a:pt x="4034" y="0"/>
                    <a:pt x="3854" y="23"/>
                    <a:pt x="3687" y="67"/>
                  </a:cubicBezTo>
                  <a:cubicBezTo>
                    <a:pt x="2961" y="258"/>
                    <a:pt x="2412" y="934"/>
                    <a:pt x="2369" y="1694"/>
                  </a:cubicBezTo>
                  <a:cubicBezTo>
                    <a:pt x="2161" y="1577"/>
                    <a:pt x="1913" y="1520"/>
                    <a:pt x="1658" y="1520"/>
                  </a:cubicBezTo>
                  <a:cubicBezTo>
                    <a:pt x="1218" y="1520"/>
                    <a:pt x="757" y="1689"/>
                    <a:pt x="442" y="2010"/>
                  </a:cubicBezTo>
                  <a:cubicBezTo>
                    <a:pt x="135" y="2323"/>
                    <a:pt x="0" y="2856"/>
                    <a:pt x="26" y="3307"/>
                  </a:cubicBezTo>
                  <a:cubicBezTo>
                    <a:pt x="46" y="3672"/>
                    <a:pt x="357" y="3954"/>
                    <a:pt x="722" y="3954"/>
                  </a:cubicBezTo>
                  <a:lnTo>
                    <a:pt x="8355" y="3954"/>
                  </a:lnTo>
                  <a:cubicBezTo>
                    <a:pt x="8848" y="3954"/>
                    <a:pt x="9198" y="3452"/>
                    <a:pt x="9004" y="2999"/>
                  </a:cubicBezTo>
                  <a:cubicBezTo>
                    <a:pt x="9003" y="2995"/>
                    <a:pt x="9002" y="2993"/>
                    <a:pt x="9001" y="2989"/>
                  </a:cubicBezTo>
                  <a:cubicBezTo>
                    <a:pt x="8877" y="2708"/>
                    <a:pt x="8586" y="2500"/>
                    <a:pt x="8281" y="2500"/>
                  </a:cubicBezTo>
                  <a:cubicBezTo>
                    <a:pt x="8259" y="2500"/>
                    <a:pt x="8237" y="2501"/>
                    <a:pt x="8215" y="2503"/>
                  </a:cubicBezTo>
                  <a:cubicBezTo>
                    <a:pt x="8264" y="1870"/>
                    <a:pt x="8078" y="1304"/>
                    <a:pt x="7625" y="944"/>
                  </a:cubicBezTo>
                  <a:cubicBezTo>
                    <a:pt x="7362" y="734"/>
                    <a:pt x="7004" y="645"/>
                    <a:pt x="6646" y="645"/>
                  </a:cubicBezTo>
                  <a:cubicBezTo>
                    <a:pt x="6358" y="645"/>
                    <a:pt x="6070" y="703"/>
                    <a:pt x="5831" y="802"/>
                  </a:cubicBezTo>
                  <a:cubicBezTo>
                    <a:pt x="5482" y="253"/>
                    <a:pt x="4829" y="0"/>
                    <a:pt x="4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272699" y="1029089"/>
              <a:ext cx="4708946" cy="3372307"/>
            </a:xfrm>
            <a:custGeom>
              <a:avLst/>
              <a:gdLst/>
              <a:ahLst/>
              <a:cxnLst/>
              <a:rect l="l" t="t" r="r" b="b"/>
              <a:pathLst>
                <a:path w="55818" h="39974" extrusionOk="0">
                  <a:moveTo>
                    <a:pt x="29007" y="1"/>
                  </a:moveTo>
                  <a:cubicBezTo>
                    <a:pt x="27019" y="1"/>
                    <a:pt x="24959" y="1124"/>
                    <a:pt x="23805" y="2733"/>
                  </a:cubicBezTo>
                  <a:cubicBezTo>
                    <a:pt x="22730" y="1558"/>
                    <a:pt x="21133" y="917"/>
                    <a:pt x="19545" y="917"/>
                  </a:cubicBezTo>
                  <a:cubicBezTo>
                    <a:pt x="18756" y="917"/>
                    <a:pt x="17970" y="1076"/>
                    <a:pt x="17251" y="1405"/>
                  </a:cubicBezTo>
                  <a:cubicBezTo>
                    <a:pt x="15084" y="2398"/>
                    <a:pt x="13638" y="4929"/>
                    <a:pt x="13920" y="7296"/>
                  </a:cubicBezTo>
                  <a:cubicBezTo>
                    <a:pt x="13480" y="7175"/>
                    <a:pt x="13026" y="7116"/>
                    <a:pt x="12571" y="7116"/>
                  </a:cubicBezTo>
                  <a:cubicBezTo>
                    <a:pt x="11284" y="7116"/>
                    <a:pt x="9994" y="7587"/>
                    <a:pt x="9037" y="8450"/>
                  </a:cubicBezTo>
                  <a:cubicBezTo>
                    <a:pt x="7741" y="9618"/>
                    <a:pt x="7096" y="11467"/>
                    <a:pt x="7385" y="13187"/>
                  </a:cubicBezTo>
                  <a:cubicBezTo>
                    <a:pt x="5832" y="13626"/>
                    <a:pt x="4459" y="14907"/>
                    <a:pt x="3961" y="16443"/>
                  </a:cubicBezTo>
                  <a:cubicBezTo>
                    <a:pt x="3461" y="17978"/>
                    <a:pt x="3777" y="19753"/>
                    <a:pt x="4775" y="21023"/>
                  </a:cubicBezTo>
                  <a:cubicBezTo>
                    <a:pt x="4279" y="21243"/>
                    <a:pt x="3728" y="21499"/>
                    <a:pt x="3321" y="21858"/>
                  </a:cubicBezTo>
                  <a:cubicBezTo>
                    <a:pt x="2744" y="22368"/>
                    <a:pt x="2407" y="23114"/>
                    <a:pt x="2292" y="23875"/>
                  </a:cubicBezTo>
                  <a:cubicBezTo>
                    <a:pt x="2176" y="24637"/>
                    <a:pt x="2268" y="25417"/>
                    <a:pt x="2442" y="26168"/>
                  </a:cubicBezTo>
                  <a:cubicBezTo>
                    <a:pt x="978" y="27336"/>
                    <a:pt x="1" y="29239"/>
                    <a:pt x="376" y="31075"/>
                  </a:cubicBezTo>
                  <a:cubicBezTo>
                    <a:pt x="739" y="32854"/>
                    <a:pt x="2389" y="34348"/>
                    <a:pt x="4193" y="34348"/>
                  </a:cubicBezTo>
                  <a:cubicBezTo>
                    <a:pt x="4250" y="34348"/>
                    <a:pt x="4308" y="34346"/>
                    <a:pt x="4366" y="34343"/>
                  </a:cubicBezTo>
                  <a:lnTo>
                    <a:pt x="4366" y="34343"/>
                  </a:lnTo>
                  <a:cubicBezTo>
                    <a:pt x="4216" y="35093"/>
                    <a:pt x="4175" y="35894"/>
                    <a:pt x="4422" y="36617"/>
                  </a:cubicBezTo>
                  <a:cubicBezTo>
                    <a:pt x="4637" y="37247"/>
                    <a:pt x="5128" y="37762"/>
                    <a:pt x="5710" y="38086"/>
                  </a:cubicBezTo>
                  <a:cubicBezTo>
                    <a:pt x="6293" y="38411"/>
                    <a:pt x="6961" y="38557"/>
                    <a:pt x="7626" y="38596"/>
                  </a:cubicBezTo>
                  <a:cubicBezTo>
                    <a:pt x="7726" y="38602"/>
                    <a:pt x="7827" y="38606"/>
                    <a:pt x="7929" y="38606"/>
                  </a:cubicBezTo>
                  <a:cubicBezTo>
                    <a:pt x="8707" y="38606"/>
                    <a:pt x="9510" y="38417"/>
                    <a:pt x="10036" y="37857"/>
                  </a:cubicBezTo>
                  <a:cubicBezTo>
                    <a:pt x="10541" y="38798"/>
                    <a:pt x="11794" y="39465"/>
                    <a:pt x="12837" y="39701"/>
                  </a:cubicBezTo>
                  <a:cubicBezTo>
                    <a:pt x="13612" y="39876"/>
                    <a:pt x="14394" y="39974"/>
                    <a:pt x="15172" y="39974"/>
                  </a:cubicBezTo>
                  <a:cubicBezTo>
                    <a:pt x="16077" y="39974"/>
                    <a:pt x="16977" y="39842"/>
                    <a:pt x="17853" y="39550"/>
                  </a:cubicBezTo>
                  <a:cubicBezTo>
                    <a:pt x="19484" y="39007"/>
                    <a:pt x="20942" y="37692"/>
                    <a:pt x="21574" y="36093"/>
                  </a:cubicBezTo>
                  <a:cubicBezTo>
                    <a:pt x="22208" y="36592"/>
                    <a:pt x="22893" y="36919"/>
                    <a:pt x="23692" y="37025"/>
                  </a:cubicBezTo>
                  <a:cubicBezTo>
                    <a:pt x="23938" y="37057"/>
                    <a:pt x="24188" y="37076"/>
                    <a:pt x="24437" y="37076"/>
                  </a:cubicBezTo>
                  <a:cubicBezTo>
                    <a:pt x="24853" y="37076"/>
                    <a:pt x="25267" y="37023"/>
                    <a:pt x="25661" y="36888"/>
                  </a:cubicBezTo>
                  <a:cubicBezTo>
                    <a:pt x="26464" y="36615"/>
                    <a:pt x="27143" y="35997"/>
                    <a:pt x="27492" y="35223"/>
                  </a:cubicBezTo>
                  <a:cubicBezTo>
                    <a:pt x="27862" y="35819"/>
                    <a:pt x="28514" y="36290"/>
                    <a:pt x="29171" y="36537"/>
                  </a:cubicBezTo>
                  <a:cubicBezTo>
                    <a:pt x="29701" y="36736"/>
                    <a:pt x="30268" y="36855"/>
                    <a:pt x="30833" y="36855"/>
                  </a:cubicBezTo>
                  <a:cubicBezTo>
                    <a:pt x="31118" y="36855"/>
                    <a:pt x="31402" y="36824"/>
                    <a:pt x="31681" y="36758"/>
                  </a:cubicBezTo>
                  <a:cubicBezTo>
                    <a:pt x="32510" y="36562"/>
                    <a:pt x="33277" y="36026"/>
                    <a:pt x="33646" y="35257"/>
                  </a:cubicBezTo>
                  <a:cubicBezTo>
                    <a:pt x="33945" y="35869"/>
                    <a:pt x="34438" y="36344"/>
                    <a:pt x="34966" y="36774"/>
                  </a:cubicBezTo>
                  <a:cubicBezTo>
                    <a:pt x="36221" y="37797"/>
                    <a:pt x="37917" y="38106"/>
                    <a:pt x="39535" y="38128"/>
                  </a:cubicBezTo>
                  <a:cubicBezTo>
                    <a:pt x="39600" y="38129"/>
                    <a:pt x="39665" y="38130"/>
                    <a:pt x="39730" y="38130"/>
                  </a:cubicBezTo>
                  <a:cubicBezTo>
                    <a:pt x="40708" y="38130"/>
                    <a:pt x="41694" y="38027"/>
                    <a:pt x="42613" y="37698"/>
                  </a:cubicBezTo>
                  <a:cubicBezTo>
                    <a:pt x="43594" y="37347"/>
                    <a:pt x="44499" y="36719"/>
                    <a:pt x="45047" y="35833"/>
                  </a:cubicBezTo>
                  <a:cubicBezTo>
                    <a:pt x="45502" y="36748"/>
                    <a:pt x="46649" y="37184"/>
                    <a:pt x="47668" y="37238"/>
                  </a:cubicBezTo>
                  <a:cubicBezTo>
                    <a:pt x="47740" y="37242"/>
                    <a:pt x="47813" y="37244"/>
                    <a:pt x="47885" y="37244"/>
                  </a:cubicBezTo>
                  <a:cubicBezTo>
                    <a:pt x="48832" y="37244"/>
                    <a:pt x="49776" y="36913"/>
                    <a:pt x="50522" y="36328"/>
                  </a:cubicBezTo>
                  <a:cubicBezTo>
                    <a:pt x="50935" y="36004"/>
                    <a:pt x="51291" y="35602"/>
                    <a:pt x="51530" y="35134"/>
                  </a:cubicBezTo>
                  <a:cubicBezTo>
                    <a:pt x="51783" y="34637"/>
                    <a:pt x="51898" y="34070"/>
                    <a:pt x="51859" y="33512"/>
                  </a:cubicBezTo>
                  <a:lnTo>
                    <a:pt x="51859" y="33512"/>
                  </a:lnTo>
                  <a:cubicBezTo>
                    <a:pt x="52016" y="33537"/>
                    <a:pt x="52174" y="33549"/>
                    <a:pt x="52332" y="33549"/>
                  </a:cubicBezTo>
                  <a:cubicBezTo>
                    <a:pt x="53283" y="33549"/>
                    <a:pt x="54209" y="33106"/>
                    <a:pt x="54828" y="32365"/>
                  </a:cubicBezTo>
                  <a:cubicBezTo>
                    <a:pt x="55548" y="31502"/>
                    <a:pt x="55818" y="30301"/>
                    <a:pt x="55612" y="29197"/>
                  </a:cubicBezTo>
                  <a:cubicBezTo>
                    <a:pt x="55406" y="28092"/>
                    <a:pt x="54634" y="26956"/>
                    <a:pt x="53665" y="26378"/>
                  </a:cubicBezTo>
                  <a:cubicBezTo>
                    <a:pt x="54532" y="25616"/>
                    <a:pt x="54885" y="24049"/>
                    <a:pt x="54588" y="22935"/>
                  </a:cubicBezTo>
                  <a:cubicBezTo>
                    <a:pt x="54291" y="21820"/>
                    <a:pt x="53483" y="20958"/>
                    <a:pt x="52531" y="20410"/>
                  </a:cubicBezTo>
                  <a:cubicBezTo>
                    <a:pt x="53602" y="19414"/>
                    <a:pt x="53795" y="17747"/>
                    <a:pt x="53427" y="16333"/>
                  </a:cubicBezTo>
                  <a:cubicBezTo>
                    <a:pt x="53191" y="15427"/>
                    <a:pt x="52738" y="14553"/>
                    <a:pt x="52015" y="13956"/>
                  </a:cubicBezTo>
                  <a:cubicBezTo>
                    <a:pt x="51437" y="13479"/>
                    <a:pt x="50579" y="13055"/>
                    <a:pt x="49803" y="13055"/>
                  </a:cubicBezTo>
                  <a:cubicBezTo>
                    <a:pt x="49611" y="13055"/>
                    <a:pt x="49423" y="13081"/>
                    <a:pt x="49246" y="13139"/>
                  </a:cubicBezTo>
                  <a:cubicBezTo>
                    <a:pt x="49627" y="11477"/>
                    <a:pt x="49109" y="9636"/>
                    <a:pt x="47915" y="8417"/>
                  </a:cubicBezTo>
                  <a:cubicBezTo>
                    <a:pt x="46970" y="7452"/>
                    <a:pt x="45464" y="6941"/>
                    <a:pt x="44049" y="6941"/>
                  </a:cubicBezTo>
                  <a:cubicBezTo>
                    <a:pt x="43677" y="6941"/>
                    <a:pt x="43310" y="6976"/>
                    <a:pt x="42963" y="7048"/>
                  </a:cubicBezTo>
                  <a:cubicBezTo>
                    <a:pt x="43089" y="5055"/>
                    <a:pt x="41872" y="3044"/>
                    <a:pt x="40047" y="2232"/>
                  </a:cubicBezTo>
                  <a:cubicBezTo>
                    <a:pt x="39488" y="1983"/>
                    <a:pt x="38878" y="1867"/>
                    <a:pt x="38261" y="1867"/>
                  </a:cubicBezTo>
                  <a:cubicBezTo>
                    <a:pt x="36864" y="1867"/>
                    <a:pt x="35430" y="2461"/>
                    <a:pt x="34461" y="3451"/>
                  </a:cubicBezTo>
                  <a:cubicBezTo>
                    <a:pt x="33527" y="1546"/>
                    <a:pt x="31548" y="195"/>
                    <a:pt x="29434" y="19"/>
                  </a:cubicBezTo>
                  <a:cubicBezTo>
                    <a:pt x="29293" y="7"/>
                    <a:pt x="29150" y="1"/>
                    <a:pt x="2900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981522" y="1846060"/>
              <a:ext cx="3007101" cy="2885957"/>
            </a:xfrm>
            <a:custGeom>
              <a:avLst/>
              <a:gdLst/>
              <a:ahLst/>
              <a:cxnLst/>
              <a:rect l="l" t="t" r="r" b="b"/>
              <a:pathLst>
                <a:path w="35645" h="34209" extrusionOk="0">
                  <a:moveTo>
                    <a:pt x="20904" y="0"/>
                  </a:moveTo>
                  <a:cubicBezTo>
                    <a:pt x="20118" y="0"/>
                    <a:pt x="19335" y="71"/>
                    <a:pt x="18564" y="233"/>
                  </a:cubicBezTo>
                  <a:cubicBezTo>
                    <a:pt x="16390" y="692"/>
                    <a:pt x="14318" y="1955"/>
                    <a:pt x="13274" y="3892"/>
                  </a:cubicBezTo>
                  <a:cubicBezTo>
                    <a:pt x="13212" y="3732"/>
                    <a:pt x="13151" y="3572"/>
                    <a:pt x="13089" y="3411"/>
                  </a:cubicBezTo>
                  <a:cubicBezTo>
                    <a:pt x="12900" y="3611"/>
                    <a:pt x="12909" y="3916"/>
                    <a:pt x="12876" y="4188"/>
                  </a:cubicBezTo>
                  <a:cubicBezTo>
                    <a:pt x="12813" y="4698"/>
                    <a:pt x="12546" y="5182"/>
                    <a:pt x="12147" y="5514"/>
                  </a:cubicBezTo>
                  <a:cubicBezTo>
                    <a:pt x="12282" y="5471"/>
                    <a:pt x="12416" y="5428"/>
                    <a:pt x="12551" y="5385"/>
                  </a:cubicBezTo>
                  <a:lnTo>
                    <a:pt x="12551" y="5385"/>
                  </a:lnTo>
                  <a:cubicBezTo>
                    <a:pt x="12232" y="6376"/>
                    <a:pt x="12100" y="7892"/>
                    <a:pt x="12244" y="8923"/>
                  </a:cubicBezTo>
                  <a:cubicBezTo>
                    <a:pt x="12575" y="11282"/>
                    <a:pt x="14702" y="13211"/>
                    <a:pt x="15063" y="15566"/>
                  </a:cubicBezTo>
                  <a:cubicBezTo>
                    <a:pt x="15247" y="16757"/>
                    <a:pt x="14859" y="18463"/>
                    <a:pt x="14252" y="19509"/>
                  </a:cubicBezTo>
                  <a:cubicBezTo>
                    <a:pt x="13753" y="20370"/>
                    <a:pt x="13058" y="21124"/>
                    <a:pt x="12129" y="21663"/>
                  </a:cubicBezTo>
                  <a:cubicBezTo>
                    <a:pt x="10993" y="22319"/>
                    <a:pt x="10152" y="22920"/>
                    <a:pt x="9191" y="23455"/>
                  </a:cubicBezTo>
                  <a:cubicBezTo>
                    <a:pt x="8203" y="24004"/>
                    <a:pt x="7735" y="24143"/>
                    <a:pt x="6883" y="24535"/>
                  </a:cubicBezTo>
                  <a:cubicBezTo>
                    <a:pt x="6149" y="24872"/>
                    <a:pt x="5359" y="25077"/>
                    <a:pt x="4619" y="25401"/>
                  </a:cubicBezTo>
                  <a:cubicBezTo>
                    <a:pt x="1851" y="26611"/>
                    <a:pt x="0" y="29611"/>
                    <a:pt x="181" y="32592"/>
                  </a:cubicBezTo>
                  <a:cubicBezTo>
                    <a:pt x="2384" y="33666"/>
                    <a:pt x="4995" y="34209"/>
                    <a:pt x="7596" y="34209"/>
                  </a:cubicBezTo>
                  <a:cubicBezTo>
                    <a:pt x="9893" y="34209"/>
                    <a:pt x="12181" y="33785"/>
                    <a:pt x="14171" y="32930"/>
                  </a:cubicBezTo>
                  <a:cubicBezTo>
                    <a:pt x="15944" y="32169"/>
                    <a:pt x="17618" y="31077"/>
                    <a:pt x="19533" y="30815"/>
                  </a:cubicBezTo>
                  <a:cubicBezTo>
                    <a:pt x="19866" y="30769"/>
                    <a:pt x="20201" y="30750"/>
                    <a:pt x="20537" y="30750"/>
                  </a:cubicBezTo>
                  <a:cubicBezTo>
                    <a:pt x="21408" y="30750"/>
                    <a:pt x="22283" y="30881"/>
                    <a:pt x="23145" y="31026"/>
                  </a:cubicBezTo>
                  <a:cubicBezTo>
                    <a:pt x="26036" y="31512"/>
                    <a:pt x="28987" y="32152"/>
                    <a:pt x="31891" y="32152"/>
                  </a:cubicBezTo>
                  <a:cubicBezTo>
                    <a:pt x="33154" y="32152"/>
                    <a:pt x="34408" y="32031"/>
                    <a:pt x="35644" y="31724"/>
                  </a:cubicBezTo>
                  <a:cubicBezTo>
                    <a:pt x="35446" y="30466"/>
                    <a:pt x="34919" y="29046"/>
                    <a:pt x="34013" y="28140"/>
                  </a:cubicBezTo>
                  <a:cubicBezTo>
                    <a:pt x="32748" y="26874"/>
                    <a:pt x="30899" y="26420"/>
                    <a:pt x="29209" y="25804"/>
                  </a:cubicBezTo>
                  <a:cubicBezTo>
                    <a:pt x="27611" y="25221"/>
                    <a:pt x="26084" y="24450"/>
                    <a:pt x="24671" y="23511"/>
                  </a:cubicBezTo>
                  <a:cubicBezTo>
                    <a:pt x="23953" y="23034"/>
                    <a:pt x="23038" y="22396"/>
                    <a:pt x="23330" y="21593"/>
                  </a:cubicBezTo>
                  <a:cubicBezTo>
                    <a:pt x="23585" y="20894"/>
                    <a:pt x="23840" y="20197"/>
                    <a:pt x="24094" y="19498"/>
                  </a:cubicBezTo>
                  <a:cubicBezTo>
                    <a:pt x="24124" y="19418"/>
                    <a:pt x="24201" y="19279"/>
                    <a:pt x="24286" y="19264"/>
                  </a:cubicBezTo>
                  <a:cubicBezTo>
                    <a:pt x="25235" y="19482"/>
                    <a:pt x="26208" y="19607"/>
                    <a:pt x="27184" y="19634"/>
                  </a:cubicBezTo>
                  <a:cubicBezTo>
                    <a:pt x="27245" y="19636"/>
                    <a:pt x="27307" y="19637"/>
                    <a:pt x="27368" y="19637"/>
                  </a:cubicBezTo>
                  <a:cubicBezTo>
                    <a:pt x="27566" y="19637"/>
                    <a:pt x="27765" y="19624"/>
                    <a:pt x="27954" y="19568"/>
                  </a:cubicBezTo>
                  <a:cubicBezTo>
                    <a:pt x="28658" y="19363"/>
                    <a:pt x="29087" y="18662"/>
                    <a:pt x="28890" y="17965"/>
                  </a:cubicBezTo>
                  <a:cubicBezTo>
                    <a:pt x="28797" y="17637"/>
                    <a:pt x="28588" y="17297"/>
                    <a:pt x="28716" y="16980"/>
                  </a:cubicBezTo>
                  <a:cubicBezTo>
                    <a:pt x="28778" y="16824"/>
                    <a:pt x="28912" y="16709"/>
                    <a:pt x="29014" y="16574"/>
                  </a:cubicBezTo>
                  <a:cubicBezTo>
                    <a:pt x="29114" y="16438"/>
                    <a:pt x="29180" y="16248"/>
                    <a:pt x="29090" y="16106"/>
                  </a:cubicBezTo>
                  <a:cubicBezTo>
                    <a:pt x="29039" y="16026"/>
                    <a:pt x="28945" y="15974"/>
                    <a:pt x="28910" y="15887"/>
                  </a:cubicBezTo>
                  <a:cubicBezTo>
                    <a:pt x="28826" y="15673"/>
                    <a:pt x="29124" y="15512"/>
                    <a:pt x="29210" y="15299"/>
                  </a:cubicBezTo>
                  <a:cubicBezTo>
                    <a:pt x="29358" y="14929"/>
                    <a:pt x="28834" y="14472"/>
                    <a:pt x="28933" y="14086"/>
                  </a:cubicBezTo>
                  <a:cubicBezTo>
                    <a:pt x="29373" y="14072"/>
                    <a:pt x="29808" y="13922"/>
                    <a:pt x="30163" y="13666"/>
                  </a:cubicBezTo>
                  <a:cubicBezTo>
                    <a:pt x="30247" y="13604"/>
                    <a:pt x="30332" y="13531"/>
                    <a:pt x="30359" y="13431"/>
                  </a:cubicBezTo>
                  <a:cubicBezTo>
                    <a:pt x="30397" y="13292"/>
                    <a:pt x="30314" y="13151"/>
                    <a:pt x="30235" y="13030"/>
                  </a:cubicBezTo>
                  <a:cubicBezTo>
                    <a:pt x="29757" y="12301"/>
                    <a:pt x="29278" y="11571"/>
                    <a:pt x="28800" y="10842"/>
                  </a:cubicBezTo>
                  <a:cubicBezTo>
                    <a:pt x="28668" y="10640"/>
                    <a:pt x="28533" y="10434"/>
                    <a:pt x="28464" y="10204"/>
                  </a:cubicBezTo>
                  <a:cubicBezTo>
                    <a:pt x="28394" y="9974"/>
                    <a:pt x="28396" y="9711"/>
                    <a:pt x="28525" y="9508"/>
                  </a:cubicBezTo>
                  <a:cubicBezTo>
                    <a:pt x="28599" y="9392"/>
                    <a:pt x="28710" y="9301"/>
                    <a:pt x="28764" y="9176"/>
                  </a:cubicBezTo>
                  <a:cubicBezTo>
                    <a:pt x="28828" y="9027"/>
                    <a:pt x="28802" y="8858"/>
                    <a:pt x="28776" y="8699"/>
                  </a:cubicBezTo>
                  <a:cubicBezTo>
                    <a:pt x="28576" y="7502"/>
                    <a:pt x="28375" y="6305"/>
                    <a:pt x="28175" y="5109"/>
                  </a:cubicBezTo>
                  <a:cubicBezTo>
                    <a:pt x="28810" y="4903"/>
                    <a:pt x="29199" y="4082"/>
                    <a:pt x="29215" y="3423"/>
                  </a:cubicBezTo>
                  <a:cubicBezTo>
                    <a:pt x="29232" y="2764"/>
                    <a:pt x="28933" y="2131"/>
                    <a:pt x="28542" y="1596"/>
                  </a:cubicBezTo>
                  <a:cubicBezTo>
                    <a:pt x="28151" y="1061"/>
                    <a:pt x="27665" y="600"/>
                    <a:pt x="27238" y="94"/>
                  </a:cubicBezTo>
                  <a:cubicBezTo>
                    <a:pt x="27127" y="468"/>
                    <a:pt x="26727" y="700"/>
                    <a:pt x="26334" y="744"/>
                  </a:cubicBezTo>
                  <a:cubicBezTo>
                    <a:pt x="26271" y="751"/>
                    <a:pt x="26208" y="754"/>
                    <a:pt x="26146" y="754"/>
                  </a:cubicBezTo>
                  <a:cubicBezTo>
                    <a:pt x="25816" y="754"/>
                    <a:pt x="25488" y="667"/>
                    <a:pt x="25167" y="585"/>
                  </a:cubicBezTo>
                  <a:cubicBezTo>
                    <a:pt x="23775" y="236"/>
                    <a:pt x="22335" y="0"/>
                    <a:pt x="209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329223" y="2601446"/>
              <a:ext cx="621499" cy="65465"/>
            </a:xfrm>
            <a:custGeom>
              <a:avLst/>
              <a:gdLst/>
              <a:ahLst/>
              <a:cxnLst/>
              <a:rect l="l" t="t" r="r" b="b"/>
              <a:pathLst>
                <a:path w="7367" h="776" fill="none" extrusionOk="0">
                  <a:moveTo>
                    <a:pt x="1" y="0"/>
                  </a:moveTo>
                  <a:cubicBezTo>
                    <a:pt x="737" y="0"/>
                    <a:pt x="737" y="775"/>
                    <a:pt x="1473" y="775"/>
                  </a:cubicBezTo>
                  <a:cubicBezTo>
                    <a:pt x="2210" y="775"/>
                    <a:pt x="2210" y="0"/>
                    <a:pt x="2946" y="0"/>
                  </a:cubicBezTo>
                  <a:cubicBezTo>
                    <a:pt x="3683" y="0"/>
                    <a:pt x="3683" y="775"/>
                    <a:pt x="4420" y="775"/>
                  </a:cubicBezTo>
                  <a:cubicBezTo>
                    <a:pt x="5156" y="775"/>
                    <a:pt x="5156" y="0"/>
                    <a:pt x="5893" y="0"/>
                  </a:cubicBezTo>
                  <a:cubicBezTo>
                    <a:pt x="6629" y="0"/>
                    <a:pt x="6629" y="775"/>
                    <a:pt x="7366" y="775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969036" y="4066494"/>
              <a:ext cx="621583" cy="65634"/>
            </a:xfrm>
            <a:custGeom>
              <a:avLst/>
              <a:gdLst/>
              <a:ahLst/>
              <a:cxnLst/>
              <a:rect l="l" t="t" r="r" b="b"/>
              <a:pathLst>
                <a:path w="7368" h="778" fill="none" extrusionOk="0">
                  <a:moveTo>
                    <a:pt x="1" y="1"/>
                  </a:moveTo>
                  <a:cubicBezTo>
                    <a:pt x="738" y="1"/>
                    <a:pt x="738" y="777"/>
                    <a:pt x="1474" y="777"/>
                  </a:cubicBezTo>
                  <a:cubicBezTo>
                    <a:pt x="2211" y="777"/>
                    <a:pt x="2211" y="1"/>
                    <a:pt x="2947" y="1"/>
                  </a:cubicBezTo>
                  <a:cubicBezTo>
                    <a:pt x="3684" y="1"/>
                    <a:pt x="3684" y="777"/>
                    <a:pt x="4420" y="777"/>
                  </a:cubicBezTo>
                  <a:cubicBezTo>
                    <a:pt x="5156" y="777"/>
                    <a:pt x="5156" y="1"/>
                    <a:pt x="5893" y="1"/>
                  </a:cubicBezTo>
                  <a:cubicBezTo>
                    <a:pt x="6630" y="1"/>
                    <a:pt x="6630" y="777"/>
                    <a:pt x="7367" y="777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4460844" y="3546733"/>
              <a:ext cx="621499" cy="65634"/>
            </a:xfrm>
            <a:custGeom>
              <a:avLst/>
              <a:gdLst/>
              <a:ahLst/>
              <a:cxnLst/>
              <a:rect l="l" t="t" r="r" b="b"/>
              <a:pathLst>
                <a:path w="7367" h="778" fill="none" extrusionOk="0">
                  <a:moveTo>
                    <a:pt x="1" y="1"/>
                  </a:moveTo>
                  <a:cubicBezTo>
                    <a:pt x="737" y="1"/>
                    <a:pt x="737" y="777"/>
                    <a:pt x="1473" y="777"/>
                  </a:cubicBezTo>
                  <a:cubicBezTo>
                    <a:pt x="2210" y="777"/>
                    <a:pt x="2210" y="1"/>
                    <a:pt x="2946" y="1"/>
                  </a:cubicBezTo>
                  <a:cubicBezTo>
                    <a:pt x="3683" y="1"/>
                    <a:pt x="3683" y="777"/>
                    <a:pt x="4420" y="777"/>
                  </a:cubicBezTo>
                  <a:cubicBezTo>
                    <a:pt x="5156" y="777"/>
                    <a:pt x="5156" y="1"/>
                    <a:pt x="5893" y="1"/>
                  </a:cubicBezTo>
                  <a:cubicBezTo>
                    <a:pt x="6629" y="1"/>
                    <a:pt x="6629" y="777"/>
                    <a:pt x="7366" y="777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3715745" y="762333"/>
              <a:ext cx="621414" cy="65550"/>
            </a:xfrm>
            <a:custGeom>
              <a:avLst/>
              <a:gdLst/>
              <a:ahLst/>
              <a:cxnLst/>
              <a:rect l="l" t="t" r="r" b="b"/>
              <a:pathLst>
                <a:path w="7366" h="777" fill="none" extrusionOk="0">
                  <a:moveTo>
                    <a:pt x="0" y="1"/>
                  </a:moveTo>
                  <a:cubicBezTo>
                    <a:pt x="736" y="1"/>
                    <a:pt x="736" y="777"/>
                    <a:pt x="1472" y="777"/>
                  </a:cubicBezTo>
                  <a:cubicBezTo>
                    <a:pt x="2209" y="777"/>
                    <a:pt x="2209" y="1"/>
                    <a:pt x="2945" y="1"/>
                  </a:cubicBezTo>
                  <a:cubicBezTo>
                    <a:pt x="3682" y="1"/>
                    <a:pt x="3682" y="777"/>
                    <a:pt x="4419" y="777"/>
                  </a:cubicBezTo>
                  <a:cubicBezTo>
                    <a:pt x="5156" y="777"/>
                    <a:pt x="5156" y="1"/>
                    <a:pt x="5892" y="1"/>
                  </a:cubicBezTo>
                  <a:cubicBezTo>
                    <a:pt x="6629" y="1"/>
                    <a:pt x="6629" y="777"/>
                    <a:pt x="7366" y="777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756492" y="2334437"/>
              <a:ext cx="684096" cy="595937"/>
            </a:xfrm>
            <a:custGeom>
              <a:avLst/>
              <a:gdLst/>
              <a:ahLst/>
              <a:cxnLst/>
              <a:rect l="l" t="t" r="r" b="b"/>
              <a:pathLst>
                <a:path w="8109" h="7064" extrusionOk="0">
                  <a:moveTo>
                    <a:pt x="2279" y="1"/>
                  </a:moveTo>
                  <a:cubicBezTo>
                    <a:pt x="1230" y="1"/>
                    <a:pt x="381" y="818"/>
                    <a:pt x="381" y="1825"/>
                  </a:cubicBezTo>
                  <a:cubicBezTo>
                    <a:pt x="381" y="1825"/>
                    <a:pt x="1" y="4345"/>
                    <a:pt x="4176" y="7064"/>
                  </a:cubicBezTo>
                  <a:cubicBezTo>
                    <a:pt x="8109" y="4503"/>
                    <a:pt x="8000" y="2165"/>
                    <a:pt x="7974" y="1855"/>
                  </a:cubicBezTo>
                  <a:cubicBezTo>
                    <a:pt x="7974" y="1845"/>
                    <a:pt x="7976" y="1835"/>
                    <a:pt x="7976" y="1825"/>
                  </a:cubicBezTo>
                  <a:cubicBezTo>
                    <a:pt x="7976" y="818"/>
                    <a:pt x="7125" y="1"/>
                    <a:pt x="6077" y="1"/>
                  </a:cubicBezTo>
                  <a:cubicBezTo>
                    <a:pt x="5028" y="1"/>
                    <a:pt x="4178" y="818"/>
                    <a:pt x="4178" y="1825"/>
                  </a:cubicBezTo>
                  <a:cubicBezTo>
                    <a:pt x="4178" y="818"/>
                    <a:pt x="3328" y="1"/>
                    <a:pt x="2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973560" y="2516999"/>
              <a:ext cx="264730" cy="264730"/>
            </a:xfrm>
            <a:custGeom>
              <a:avLst/>
              <a:gdLst/>
              <a:ahLst/>
              <a:cxnLst/>
              <a:rect l="l" t="t" r="r" b="b"/>
              <a:pathLst>
                <a:path w="3138" h="3138" extrusionOk="0">
                  <a:moveTo>
                    <a:pt x="1149" y="1"/>
                  </a:moveTo>
                  <a:lnTo>
                    <a:pt x="1149" y="1149"/>
                  </a:lnTo>
                  <a:lnTo>
                    <a:pt x="1" y="1149"/>
                  </a:lnTo>
                  <a:lnTo>
                    <a:pt x="1" y="1989"/>
                  </a:lnTo>
                  <a:lnTo>
                    <a:pt x="1149" y="1989"/>
                  </a:lnTo>
                  <a:lnTo>
                    <a:pt x="1149" y="3138"/>
                  </a:lnTo>
                  <a:lnTo>
                    <a:pt x="1989" y="3138"/>
                  </a:lnTo>
                  <a:lnTo>
                    <a:pt x="1989" y="1989"/>
                  </a:lnTo>
                  <a:lnTo>
                    <a:pt x="3138" y="1989"/>
                  </a:lnTo>
                  <a:lnTo>
                    <a:pt x="3138" y="1149"/>
                  </a:lnTo>
                  <a:lnTo>
                    <a:pt x="1989" y="1149"/>
                  </a:lnTo>
                  <a:lnTo>
                    <a:pt x="19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1648669" y="1738413"/>
              <a:ext cx="55004" cy="107309"/>
            </a:xfrm>
            <a:custGeom>
              <a:avLst/>
              <a:gdLst/>
              <a:ahLst/>
              <a:cxnLst/>
              <a:rect l="l" t="t" r="r" b="b"/>
              <a:pathLst>
                <a:path w="652" h="1272" extrusionOk="0">
                  <a:moveTo>
                    <a:pt x="321" y="0"/>
                  </a:moveTo>
                  <a:cubicBezTo>
                    <a:pt x="227" y="191"/>
                    <a:pt x="134" y="425"/>
                    <a:pt x="61" y="629"/>
                  </a:cubicBezTo>
                  <a:cubicBezTo>
                    <a:pt x="0" y="816"/>
                    <a:pt x="1" y="1043"/>
                    <a:pt x="138" y="1183"/>
                  </a:cubicBezTo>
                  <a:cubicBezTo>
                    <a:pt x="190" y="1235"/>
                    <a:pt x="261" y="1272"/>
                    <a:pt x="335" y="1272"/>
                  </a:cubicBezTo>
                  <a:cubicBezTo>
                    <a:pt x="336" y="1272"/>
                    <a:pt x="338" y="1272"/>
                    <a:pt x="340" y="1272"/>
                  </a:cubicBezTo>
                  <a:cubicBezTo>
                    <a:pt x="491" y="1267"/>
                    <a:pt x="596" y="1109"/>
                    <a:pt x="617" y="960"/>
                  </a:cubicBezTo>
                  <a:cubicBezTo>
                    <a:pt x="652" y="730"/>
                    <a:pt x="555" y="503"/>
                    <a:pt x="460" y="289"/>
                  </a:cubicBezTo>
                  <a:cubicBezTo>
                    <a:pt x="418" y="194"/>
                    <a:pt x="380" y="84"/>
                    <a:pt x="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201711" y="1739678"/>
              <a:ext cx="55004" cy="107225"/>
            </a:xfrm>
            <a:custGeom>
              <a:avLst/>
              <a:gdLst/>
              <a:ahLst/>
              <a:cxnLst/>
              <a:rect l="l" t="t" r="r" b="b"/>
              <a:pathLst>
                <a:path w="652" h="1271" extrusionOk="0">
                  <a:moveTo>
                    <a:pt x="321" y="0"/>
                  </a:moveTo>
                  <a:cubicBezTo>
                    <a:pt x="227" y="191"/>
                    <a:pt x="134" y="424"/>
                    <a:pt x="61" y="629"/>
                  </a:cubicBezTo>
                  <a:cubicBezTo>
                    <a:pt x="0" y="815"/>
                    <a:pt x="1" y="1042"/>
                    <a:pt x="138" y="1182"/>
                  </a:cubicBezTo>
                  <a:cubicBezTo>
                    <a:pt x="189" y="1234"/>
                    <a:pt x="259" y="1271"/>
                    <a:pt x="331" y="1271"/>
                  </a:cubicBezTo>
                  <a:cubicBezTo>
                    <a:pt x="334" y="1271"/>
                    <a:pt x="336" y="1271"/>
                    <a:pt x="339" y="1271"/>
                  </a:cubicBezTo>
                  <a:cubicBezTo>
                    <a:pt x="491" y="1266"/>
                    <a:pt x="595" y="1109"/>
                    <a:pt x="617" y="959"/>
                  </a:cubicBezTo>
                  <a:cubicBezTo>
                    <a:pt x="651" y="729"/>
                    <a:pt x="554" y="501"/>
                    <a:pt x="460" y="289"/>
                  </a:cubicBezTo>
                  <a:cubicBezTo>
                    <a:pt x="417" y="193"/>
                    <a:pt x="380" y="84"/>
                    <a:pt x="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424599" y="1738413"/>
              <a:ext cx="55089" cy="107309"/>
            </a:xfrm>
            <a:custGeom>
              <a:avLst/>
              <a:gdLst/>
              <a:ahLst/>
              <a:cxnLst/>
              <a:rect l="l" t="t" r="r" b="b"/>
              <a:pathLst>
                <a:path w="653" h="1272" extrusionOk="0">
                  <a:moveTo>
                    <a:pt x="322" y="0"/>
                  </a:moveTo>
                  <a:cubicBezTo>
                    <a:pt x="228" y="191"/>
                    <a:pt x="134" y="425"/>
                    <a:pt x="62" y="629"/>
                  </a:cubicBezTo>
                  <a:cubicBezTo>
                    <a:pt x="0" y="816"/>
                    <a:pt x="2" y="1043"/>
                    <a:pt x="139" y="1183"/>
                  </a:cubicBezTo>
                  <a:cubicBezTo>
                    <a:pt x="191" y="1236"/>
                    <a:pt x="261" y="1272"/>
                    <a:pt x="335" y="1272"/>
                  </a:cubicBezTo>
                  <a:cubicBezTo>
                    <a:pt x="336" y="1272"/>
                    <a:pt x="338" y="1272"/>
                    <a:pt x="340" y="1272"/>
                  </a:cubicBezTo>
                  <a:cubicBezTo>
                    <a:pt x="491" y="1267"/>
                    <a:pt x="596" y="1109"/>
                    <a:pt x="618" y="960"/>
                  </a:cubicBezTo>
                  <a:cubicBezTo>
                    <a:pt x="652" y="730"/>
                    <a:pt x="555" y="503"/>
                    <a:pt x="460" y="289"/>
                  </a:cubicBezTo>
                  <a:cubicBezTo>
                    <a:pt x="418" y="194"/>
                    <a:pt x="381" y="84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1546336" y="1909248"/>
              <a:ext cx="55089" cy="107225"/>
            </a:xfrm>
            <a:custGeom>
              <a:avLst/>
              <a:gdLst/>
              <a:ahLst/>
              <a:cxnLst/>
              <a:rect l="l" t="t" r="r" b="b"/>
              <a:pathLst>
                <a:path w="653" h="1271" extrusionOk="0">
                  <a:moveTo>
                    <a:pt x="323" y="0"/>
                  </a:moveTo>
                  <a:cubicBezTo>
                    <a:pt x="228" y="191"/>
                    <a:pt x="135" y="425"/>
                    <a:pt x="62" y="629"/>
                  </a:cubicBezTo>
                  <a:cubicBezTo>
                    <a:pt x="0" y="815"/>
                    <a:pt x="2" y="1043"/>
                    <a:pt x="139" y="1182"/>
                  </a:cubicBezTo>
                  <a:cubicBezTo>
                    <a:pt x="191" y="1234"/>
                    <a:pt x="260" y="1271"/>
                    <a:pt x="333" y="1271"/>
                  </a:cubicBezTo>
                  <a:cubicBezTo>
                    <a:pt x="335" y="1271"/>
                    <a:pt x="338" y="1271"/>
                    <a:pt x="340" y="1271"/>
                  </a:cubicBezTo>
                  <a:cubicBezTo>
                    <a:pt x="492" y="1266"/>
                    <a:pt x="597" y="1109"/>
                    <a:pt x="619" y="960"/>
                  </a:cubicBezTo>
                  <a:cubicBezTo>
                    <a:pt x="653" y="729"/>
                    <a:pt x="556" y="502"/>
                    <a:pt x="461" y="289"/>
                  </a:cubicBezTo>
                  <a:cubicBezTo>
                    <a:pt x="419" y="193"/>
                    <a:pt x="381" y="84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1208966" y="2085735"/>
              <a:ext cx="55089" cy="107225"/>
            </a:xfrm>
            <a:custGeom>
              <a:avLst/>
              <a:gdLst/>
              <a:ahLst/>
              <a:cxnLst/>
              <a:rect l="l" t="t" r="r" b="b"/>
              <a:pathLst>
                <a:path w="653" h="1271" extrusionOk="0">
                  <a:moveTo>
                    <a:pt x="323" y="0"/>
                  </a:moveTo>
                  <a:cubicBezTo>
                    <a:pt x="228" y="191"/>
                    <a:pt x="134" y="424"/>
                    <a:pt x="62" y="629"/>
                  </a:cubicBezTo>
                  <a:cubicBezTo>
                    <a:pt x="0" y="815"/>
                    <a:pt x="2" y="1042"/>
                    <a:pt x="139" y="1182"/>
                  </a:cubicBezTo>
                  <a:cubicBezTo>
                    <a:pt x="191" y="1234"/>
                    <a:pt x="260" y="1271"/>
                    <a:pt x="333" y="1271"/>
                  </a:cubicBezTo>
                  <a:cubicBezTo>
                    <a:pt x="335" y="1271"/>
                    <a:pt x="338" y="1271"/>
                    <a:pt x="340" y="1271"/>
                  </a:cubicBezTo>
                  <a:cubicBezTo>
                    <a:pt x="491" y="1266"/>
                    <a:pt x="597" y="1109"/>
                    <a:pt x="619" y="959"/>
                  </a:cubicBezTo>
                  <a:cubicBezTo>
                    <a:pt x="653" y="729"/>
                    <a:pt x="556" y="501"/>
                    <a:pt x="461" y="289"/>
                  </a:cubicBezTo>
                  <a:cubicBezTo>
                    <a:pt x="419" y="193"/>
                    <a:pt x="381" y="84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085542" y="1904946"/>
              <a:ext cx="55089" cy="107309"/>
            </a:xfrm>
            <a:custGeom>
              <a:avLst/>
              <a:gdLst/>
              <a:ahLst/>
              <a:cxnLst/>
              <a:rect l="l" t="t" r="r" b="b"/>
              <a:pathLst>
                <a:path w="653" h="1272" extrusionOk="0">
                  <a:moveTo>
                    <a:pt x="323" y="1"/>
                  </a:moveTo>
                  <a:cubicBezTo>
                    <a:pt x="229" y="191"/>
                    <a:pt x="135" y="424"/>
                    <a:pt x="62" y="629"/>
                  </a:cubicBezTo>
                  <a:cubicBezTo>
                    <a:pt x="1" y="815"/>
                    <a:pt x="3" y="1042"/>
                    <a:pt x="140" y="1182"/>
                  </a:cubicBezTo>
                  <a:cubicBezTo>
                    <a:pt x="190" y="1234"/>
                    <a:pt x="261" y="1271"/>
                    <a:pt x="333" y="1271"/>
                  </a:cubicBezTo>
                  <a:cubicBezTo>
                    <a:pt x="336" y="1271"/>
                    <a:pt x="338" y="1271"/>
                    <a:pt x="341" y="1271"/>
                  </a:cubicBezTo>
                  <a:cubicBezTo>
                    <a:pt x="492" y="1267"/>
                    <a:pt x="596" y="1110"/>
                    <a:pt x="619" y="959"/>
                  </a:cubicBezTo>
                  <a:cubicBezTo>
                    <a:pt x="652" y="730"/>
                    <a:pt x="555" y="502"/>
                    <a:pt x="461" y="290"/>
                  </a:cubicBezTo>
                  <a:cubicBezTo>
                    <a:pt x="418" y="194"/>
                    <a:pt x="381" y="84"/>
                    <a:pt x="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320073" y="1909417"/>
              <a:ext cx="55004" cy="107309"/>
            </a:xfrm>
            <a:custGeom>
              <a:avLst/>
              <a:gdLst/>
              <a:ahLst/>
              <a:cxnLst/>
              <a:rect l="l" t="t" r="r" b="b"/>
              <a:pathLst>
                <a:path w="652" h="1272" extrusionOk="0">
                  <a:moveTo>
                    <a:pt x="322" y="0"/>
                  </a:moveTo>
                  <a:cubicBezTo>
                    <a:pt x="227" y="190"/>
                    <a:pt x="134" y="424"/>
                    <a:pt x="61" y="630"/>
                  </a:cubicBezTo>
                  <a:cubicBezTo>
                    <a:pt x="0" y="816"/>
                    <a:pt x="1" y="1043"/>
                    <a:pt x="138" y="1182"/>
                  </a:cubicBezTo>
                  <a:cubicBezTo>
                    <a:pt x="190" y="1235"/>
                    <a:pt x="261" y="1271"/>
                    <a:pt x="335" y="1271"/>
                  </a:cubicBezTo>
                  <a:cubicBezTo>
                    <a:pt x="336" y="1271"/>
                    <a:pt x="338" y="1271"/>
                    <a:pt x="340" y="1271"/>
                  </a:cubicBezTo>
                  <a:cubicBezTo>
                    <a:pt x="491" y="1266"/>
                    <a:pt x="596" y="1109"/>
                    <a:pt x="617" y="960"/>
                  </a:cubicBezTo>
                  <a:cubicBezTo>
                    <a:pt x="651" y="729"/>
                    <a:pt x="555" y="502"/>
                    <a:pt x="460" y="289"/>
                  </a:cubicBezTo>
                  <a:cubicBezTo>
                    <a:pt x="417" y="194"/>
                    <a:pt x="380" y="84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447883" y="2080758"/>
              <a:ext cx="55004" cy="107309"/>
            </a:xfrm>
            <a:custGeom>
              <a:avLst/>
              <a:gdLst/>
              <a:ahLst/>
              <a:cxnLst/>
              <a:rect l="l" t="t" r="r" b="b"/>
              <a:pathLst>
                <a:path w="652" h="1272" extrusionOk="0">
                  <a:moveTo>
                    <a:pt x="321" y="1"/>
                  </a:moveTo>
                  <a:cubicBezTo>
                    <a:pt x="227" y="191"/>
                    <a:pt x="134" y="424"/>
                    <a:pt x="61" y="629"/>
                  </a:cubicBezTo>
                  <a:cubicBezTo>
                    <a:pt x="0" y="815"/>
                    <a:pt x="1" y="1042"/>
                    <a:pt x="138" y="1182"/>
                  </a:cubicBezTo>
                  <a:cubicBezTo>
                    <a:pt x="189" y="1235"/>
                    <a:pt x="259" y="1271"/>
                    <a:pt x="332" y="1271"/>
                  </a:cubicBezTo>
                  <a:cubicBezTo>
                    <a:pt x="335" y="1271"/>
                    <a:pt x="337" y="1271"/>
                    <a:pt x="340" y="1271"/>
                  </a:cubicBezTo>
                  <a:cubicBezTo>
                    <a:pt x="491" y="1267"/>
                    <a:pt x="595" y="1110"/>
                    <a:pt x="617" y="960"/>
                  </a:cubicBezTo>
                  <a:cubicBezTo>
                    <a:pt x="651" y="730"/>
                    <a:pt x="554" y="502"/>
                    <a:pt x="460" y="290"/>
                  </a:cubicBezTo>
                  <a:cubicBezTo>
                    <a:pt x="417" y="194"/>
                    <a:pt x="380" y="85"/>
                    <a:pt x="3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333824" y="2253196"/>
              <a:ext cx="55004" cy="107393"/>
            </a:xfrm>
            <a:custGeom>
              <a:avLst/>
              <a:gdLst/>
              <a:ahLst/>
              <a:cxnLst/>
              <a:rect l="l" t="t" r="r" b="b"/>
              <a:pathLst>
                <a:path w="652" h="1273" extrusionOk="0">
                  <a:moveTo>
                    <a:pt x="323" y="1"/>
                  </a:moveTo>
                  <a:cubicBezTo>
                    <a:pt x="227" y="192"/>
                    <a:pt x="134" y="425"/>
                    <a:pt x="62" y="630"/>
                  </a:cubicBezTo>
                  <a:cubicBezTo>
                    <a:pt x="0" y="816"/>
                    <a:pt x="1" y="1043"/>
                    <a:pt x="139" y="1183"/>
                  </a:cubicBezTo>
                  <a:cubicBezTo>
                    <a:pt x="190" y="1236"/>
                    <a:pt x="262" y="1272"/>
                    <a:pt x="335" y="1272"/>
                  </a:cubicBezTo>
                  <a:cubicBezTo>
                    <a:pt x="337" y="1272"/>
                    <a:pt x="338" y="1272"/>
                    <a:pt x="340" y="1272"/>
                  </a:cubicBezTo>
                  <a:cubicBezTo>
                    <a:pt x="491" y="1267"/>
                    <a:pt x="596" y="1111"/>
                    <a:pt x="618" y="960"/>
                  </a:cubicBezTo>
                  <a:cubicBezTo>
                    <a:pt x="652" y="730"/>
                    <a:pt x="555" y="503"/>
                    <a:pt x="461" y="290"/>
                  </a:cubicBezTo>
                  <a:cubicBezTo>
                    <a:pt x="418" y="195"/>
                    <a:pt x="380" y="85"/>
                    <a:pt x="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986162" y="1738413"/>
              <a:ext cx="55089" cy="107309"/>
            </a:xfrm>
            <a:custGeom>
              <a:avLst/>
              <a:gdLst/>
              <a:ahLst/>
              <a:cxnLst/>
              <a:rect l="l" t="t" r="r" b="b"/>
              <a:pathLst>
                <a:path w="653" h="1272" extrusionOk="0">
                  <a:moveTo>
                    <a:pt x="322" y="0"/>
                  </a:moveTo>
                  <a:cubicBezTo>
                    <a:pt x="228" y="191"/>
                    <a:pt x="134" y="425"/>
                    <a:pt x="62" y="629"/>
                  </a:cubicBezTo>
                  <a:cubicBezTo>
                    <a:pt x="0" y="816"/>
                    <a:pt x="2" y="1043"/>
                    <a:pt x="139" y="1183"/>
                  </a:cubicBezTo>
                  <a:cubicBezTo>
                    <a:pt x="191" y="1235"/>
                    <a:pt x="262" y="1272"/>
                    <a:pt x="335" y="1272"/>
                  </a:cubicBezTo>
                  <a:cubicBezTo>
                    <a:pt x="337" y="1272"/>
                    <a:pt x="338" y="1272"/>
                    <a:pt x="340" y="1272"/>
                  </a:cubicBezTo>
                  <a:cubicBezTo>
                    <a:pt x="491" y="1267"/>
                    <a:pt x="597" y="1109"/>
                    <a:pt x="618" y="960"/>
                  </a:cubicBezTo>
                  <a:cubicBezTo>
                    <a:pt x="652" y="730"/>
                    <a:pt x="556" y="503"/>
                    <a:pt x="460" y="289"/>
                  </a:cubicBezTo>
                  <a:cubicBezTo>
                    <a:pt x="418" y="194"/>
                    <a:pt x="381" y="84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1571729" y="2234467"/>
              <a:ext cx="55004" cy="107225"/>
            </a:xfrm>
            <a:custGeom>
              <a:avLst/>
              <a:gdLst/>
              <a:ahLst/>
              <a:cxnLst/>
              <a:rect l="l" t="t" r="r" b="b"/>
              <a:pathLst>
                <a:path w="652" h="1271" extrusionOk="0">
                  <a:moveTo>
                    <a:pt x="323" y="0"/>
                  </a:moveTo>
                  <a:cubicBezTo>
                    <a:pt x="229" y="191"/>
                    <a:pt x="134" y="424"/>
                    <a:pt x="63" y="629"/>
                  </a:cubicBezTo>
                  <a:cubicBezTo>
                    <a:pt x="1" y="815"/>
                    <a:pt x="2" y="1042"/>
                    <a:pt x="139" y="1182"/>
                  </a:cubicBezTo>
                  <a:cubicBezTo>
                    <a:pt x="190" y="1234"/>
                    <a:pt x="260" y="1271"/>
                    <a:pt x="333" y="1271"/>
                  </a:cubicBezTo>
                  <a:cubicBezTo>
                    <a:pt x="335" y="1271"/>
                    <a:pt x="338" y="1271"/>
                    <a:pt x="340" y="1271"/>
                  </a:cubicBezTo>
                  <a:cubicBezTo>
                    <a:pt x="491" y="1266"/>
                    <a:pt x="597" y="1109"/>
                    <a:pt x="619" y="959"/>
                  </a:cubicBezTo>
                  <a:cubicBezTo>
                    <a:pt x="652" y="729"/>
                    <a:pt x="556" y="501"/>
                    <a:pt x="461" y="289"/>
                  </a:cubicBezTo>
                  <a:cubicBezTo>
                    <a:pt x="419" y="193"/>
                    <a:pt x="381" y="84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1084530" y="2234467"/>
              <a:ext cx="55089" cy="107225"/>
            </a:xfrm>
            <a:custGeom>
              <a:avLst/>
              <a:gdLst/>
              <a:ahLst/>
              <a:cxnLst/>
              <a:rect l="l" t="t" r="r" b="b"/>
              <a:pathLst>
                <a:path w="653" h="1271" extrusionOk="0">
                  <a:moveTo>
                    <a:pt x="323" y="0"/>
                  </a:moveTo>
                  <a:cubicBezTo>
                    <a:pt x="229" y="191"/>
                    <a:pt x="134" y="424"/>
                    <a:pt x="63" y="629"/>
                  </a:cubicBezTo>
                  <a:cubicBezTo>
                    <a:pt x="1" y="815"/>
                    <a:pt x="2" y="1042"/>
                    <a:pt x="140" y="1182"/>
                  </a:cubicBezTo>
                  <a:cubicBezTo>
                    <a:pt x="191" y="1234"/>
                    <a:pt x="261" y="1271"/>
                    <a:pt x="333" y="1271"/>
                  </a:cubicBezTo>
                  <a:cubicBezTo>
                    <a:pt x="335" y="1271"/>
                    <a:pt x="338" y="1271"/>
                    <a:pt x="340" y="1271"/>
                  </a:cubicBezTo>
                  <a:cubicBezTo>
                    <a:pt x="491" y="1266"/>
                    <a:pt x="597" y="1109"/>
                    <a:pt x="619" y="959"/>
                  </a:cubicBezTo>
                  <a:cubicBezTo>
                    <a:pt x="653" y="729"/>
                    <a:pt x="556" y="501"/>
                    <a:pt x="461" y="289"/>
                  </a:cubicBezTo>
                  <a:cubicBezTo>
                    <a:pt x="419" y="193"/>
                    <a:pt x="381" y="84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692914" y="1098436"/>
              <a:ext cx="1355790" cy="582861"/>
            </a:xfrm>
            <a:custGeom>
              <a:avLst/>
              <a:gdLst/>
              <a:ahLst/>
              <a:cxnLst/>
              <a:rect l="l" t="t" r="r" b="b"/>
              <a:pathLst>
                <a:path w="16071" h="6909" extrusionOk="0">
                  <a:moveTo>
                    <a:pt x="7366" y="0"/>
                  </a:moveTo>
                  <a:cubicBezTo>
                    <a:pt x="7046" y="0"/>
                    <a:pt x="6732" y="40"/>
                    <a:pt x="6441" y="117"/>
                  </a:cubicBezTo>
                  <a:cubicBezTo>
                    <a:pt x="5173" y="452"/>
                    <a:pt x="4214" y="1632"/>
                    <a:pt x="4139" y="2961"/>
                  </a:cubicBezTo>
                  <a:cubicBezTo>
                    <a:pt x="3774" y="2756"/>
                    <a:pt x="3341" y="2656"/>
                    <a:pt x="2895" y="2656"/>
                  </a:cubicBezTo>
                  <a:cubicBezTo>
                    <a:pt x="2126" y="2656"/>
                    <a:pt x="1322" y="2952"/>
                    <a:pt x="771" y="3513"/>
                  </a:cubicBezTo>
                  <a:cubicBezTo>
                    <a:pt x="235" y="4060"/>
                    <a:pt x="0" y="4992"/>
                    <a:pt x="44" y="5779"/>
                  </a:cubicBezTo>
                  <a:cubicBezTo>
                    <a:pt x="79" y="6417"/>
                    <a:pt x="622" y="6909"/>
                    <a:pt x="1260" y="6909"/>
                  </a:cubicBezTo>
                  <a:lnTo>
                    <a:pt x="14598" y="6909"/>
                  </a:lnTo>
                  <a:cubicBezTo>
                    <a:pt x="15459" y="6909"/>
                    <a:pt x="16070" y="6031"/>
                    <a:pt x="15732" y="5239"/>
                  </a:cubicBezTo>
                  <a:cubicBezTo>
                    <a:pt x="15730" y="5234"/>
                    <a:pt x="15728" y="5229"/>
                    <a:pt x="15725" y="5224"/>
                  </a:cubicBezTo>
                  <a:cubicBezTo>
                    <a:pt x="15510" y="4732"/>
                    <a:pt x="15002" y="4368"/>
                    <a:pt x="14470" y="4368"/>
                  </a:cubicBezTo>
                  <a:cubicBezTo>
                    <a:pt x="14431" y="4368"/>
                    <a:pt x="14392" y="4370"/>
                    <a:pt x="14353" y="4374"/>
                  </a:cubicBezTo>
                  <a:cubicBezTo>
                    <a:pt x="14438" y="3268"/>
                    <a:pt x="14113" y="2279"/>
                    <a:pt x="13323" y="1650"/>
                  </a:cubicBezTo>
                  <a:cubicBezTo>
                    <a:pt x="12862" y="1283"/>
                    <a:pt x="12236" y="1128"/>
                    <a:pt x="11611" y="1128"/>
                  </a:cubicBezTo>
                  <a:cubicBezTo>
                    <a:pt x="11107" y="1128"/>
                    <a:pt x="10604" y="1229"/>
                    <a:pt x="10188" y="1401"/>
                  </a:cubicBezTo>
                  <a:cubicBezTo>
                    <a:pt x="9576" y="442"/>
                    <a:pt x="8436" y="0"/>
                    <a:pt x="73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1307502" y="3029420"/>
              <a:ext cx="555527" cy="563288"/>
            </a:xfrm>
            <a:custGeom>
              <a:avLst/>
              <a:gdLst/>
              <a:ahLst/>
              <a:cxnLst/>
              <a:rect l="l" t="t" r="r" b="b"/>
              <a:pathLst>
                <a:path w="6585" h="6677" extrusionOk="0">
                  <a:moveTo>
                    <a:pt x="3293" y="1644"/>
                  </a:moveTo>
                  <a:cubicBezTo>
                    <a:pt x="4215" y="1644"/>
                    <a:pt x="4964" y="2403"/>
                    <a:pt x="4964" y="3338"/>
                  </a:cubicBezTo>
                  <a:cubicBezTo>
                    <a:pt x="4964" y="4273"/>
                    <a:pt x="4215" y="5032"/>
                    <a:pt x="3293" y="5032"/>
                  </a:cubicBezTo>
                  <a:cubicBezTo>
                    <a:pt x="2370" y="5032"/>
                    <a:pt x="1622" y="4273"/>
                    <a:pt x="1622" y="3338"/>
                  </a:cubicBezTo>
                  <a:cubicBezTo>
                    <a:pt x="1622" y="2403"/>
                    <a:pt x="2370" y="1644"/>
                    <a:pt x="3293" y="1644"/>
                  </a:cubicBezTo>
                  <a:close/>
                  <a:moveTo>
                    <a:pt x="3043" y="1"/>
                  </a:moveTo>
                  <a:lnTo>
                    <a:pt x="2896" y="268"/>
                  </a:lnTo>
                  <a:cubicBezTo>
                    <a:pt x="2620" y="304"/>
                    <a:pt x="2356" y="377"/>
                    <a:pt x="2108" y="483"/>
                  </a:cubicBezTo>
                  <a:lnTo>
                    <a:pt x="1869" y="318"/>
                  </a:lnTo>
                  <a:lnTo>
                    <a:pt x="1430" y="575"/>
                  </a:lnTo>
                  <a:lnTo>
                    <a:pt x="1434" y="880"/>
                  </a:lnTo>
                  <a:cubicBezTo>
                    <a:pt x="1219" y="1049"/>
                    <a:pt x="1025" y="1246"/>
                    <a:pt x="860" y="1466"/>
                  </a:cubicBezTo>
                  <a:lnTo>
                    <a:pt x="571" y="1444"/>
                  </a:lnTo>
                  <a:lnTo>
                    <a:pt x="318" y="1890"/>
                  </a:lnTo>
                  <a:lnTo>
                    <a:pt x="471" y="2151"/>
                  </a:lnTo>
                  <a:cubicBezTo>
                    <a:pt x="368" y="2402"/>
                    <a:pt x="298" y="2670"/>
                    <a:pt x="263" y="2950"/>
                  </a:cubicBezTo>
                  <a:lnTo>
                    <a:pt x="1" y="3078"/>
                  </a:lnTo>
                  <a:lnTo>
                    <a:pt x="2" y="3592"/>
                  </a:lnTo>
                  <a:lnTo>
                    <a:pt x="264" y="3741"/>
                  </a:lnTo>
                  <a:cubicBezTo>
                    <a:pt x="300" y="4021"/>
                    <a:pt x="373" y="4289"/>
                    <a:pt x="477" y="4539"/>
                  </a:cubicBezTo>
                  <a:lnTo>
                    <a:pt x="313" y="4781"/>
                  </a:lnTo>
                  <a:lnTo>
                    <a:pt x="568" y="5227"/>
                  </a:lnTo>
                  <a:lnTo>
                    <a:pt x="869" y="5222"/>
                  </a:lnTo>
                  <a:cubicBezTo>
                    <a:pt x="1035" y="5441"/>
                    <a:pt x="1229" y="5638"/>
                    <a:pt x="1447" y="5806"/>
                  </a:cubicBezTo>
                  <a:lnTo>
                    <a:pt x="1425" y="6098"/>
                  </a:lnTo>
                  <a:lnTo>
                    <a:pt x="1865" y="6355"/>
                  </a:lnTo>
                  <a:lnTo>
                    <a:pt x="2122" y="6199"/>
                  </a:lnTo>
                  <a:cubicBezTo>
                    <a:pt x="2370" y="6304"/>
                    <a:pt x="2634" y="6376"/>
                    <a:pt x="2910" y="6411"/>
                  </a:cubicBezTo>
                  <a:lnTo>
                    <a:pt x="3036" y="6676"/>
                  </a:lnTo>
                  <a:lnTo>
                    <a:pt x="3544" y="6675"/>
                  </a:lnTo>
                  <a:lnTo>
                    <a:pt x="3691" y="6409"/>
                  </a:lnTo>
                  <a:cubicBezTo>
                    <a:pt x="3966" y="6372"/>
                    <a:pt x="4230" y="6300"/>
                    <a:pt x="4478" y="6193"/>
                  </a:cubicBezTo>
                  <a:lnTo>
                    <a:pt x="4716" y="6359"/>
                  </a:lnTo>
                  <a:lnTo>
                    <a:pt x="5156" y="6101"/>
                  </a:lnTo>
                  <a:lnTo>
                    <a:pt x="5151" y="5796"/>
                  </a:lnTo>
                  <a:cubicBezTo>
                    <a:pt x="5368" y="5627"/>
                    <a:pt x="5561" y="5431"/>
                    <a:pt x="5726" y="5210"/>
                  </a:cubicBezTo>
                  <a:lnTo>
                    <a:pt x="6016" y="5233"/>
                  </a:lnTo>
                  <a:lnTo>
                    <a:pt x="6269" y="4787"/>
                  </a:lnTo>
                  <a:lnTo>
                    <a:pt x="6115" y="4526"/>
                  </a:lnTo>
                  <a:cubicBezTo>
                    <a:pt x="6218" y="4274"/>
                    <a:pt x="6289" y="4006"/>
                    <a:pt x="6323" y="3727"/>
                  </a:cubicBezTo>
                  <a:lnTo>
                    <a:pt x="6585" y="3599"/>
                  </a:lnTo>
                  <a:lnTo>
                    <a:pt x="6584" y="3084"/>
                  </a:lnTo>
                  <a:lnTo>
                    <a:pt x="6321" y="2936"/>
                  </a:lnTo>
                  <a:cubicBezTo>
                    <a:pt x="6286" y="2656"/>
                    <a:pt x="6214" y="2388"/>
                    <a:pt x="6109" y="2137"/>
                  </a:cubicBezTo>
                  <a:lnTo>
                    <a:pt x="6272" y="1895"/>
                  </a:lnTo>
                  <a:lnTo>
                    <a:pt x="6018" y="1449"/>
                  </a:lnTo>
                  <a:lnTo>
                    <a:pt x="5717" y="1454"/>
                  </a:lnTo>
                  <a:cubicBezTo>
                    <a:pt x="5551" y="1235"/>
                    <a:pt x="5356" y="1038"/>
                    <a:pt x="5140" y="871"/>
                  </a:cubicBezTo>
                  <a:lnTo>
                    <a:pt x="5162" y="578"/>
                  </a:lnTo>
                  <a:lnTo>
                    <a:pt x="4722" y="321"/>
                  </a:lnTo>
                  <a:lnTo>
                    <a:pt x="4464" y="477"/>
                  </a:lnTo>
                  <a:cubicBezTo>
                    <a:pt x="4216" y="373"/>
                    <a:pt x="3952" y="301"/>
                    <a:pt x="3676" y="266"/>
                  </a:cubicBezTo>
                  <a:lnTo>
                    <a:pt x="3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1745687" y="2599168"/>
              <a:ext cx="429658" cy="435564"/>
            </a:xfrm>
            <a:custGeom>
              <a:avLst/>
              <a:gdLst/>
              <a:ahLst/>
              <a:cxnLst/>
              <a:rect l="l" t="t" r="r" b="b"/>
              <a:pathLst>
                <a:path w="5093" h="5163" extrusionOk="0">
                  <a:moveTo>
                    <a:pt x="2546" y="1271"/>
                  </a:moveTo>
                  <a:cubicBezTo>
                    <a:pt x="3259" y="1271"/>
                    <a:pt x="3838" y="1858"/>
                    <a:pt x="3838" y="2581"/>
                  </a:cubicBezTo>
                  <a:cubicBezTo>
                    <a:pt x="3838" y="3305"/>
                    <a:pt x="3259" y="3891"/>
                    <a:pt x="2546" y="3891"/>
                  </a:cubicBezTo>
                  <a:cubicBezTo>
                    <a:pt x="1833" y="3891"/>
                    <a:pt x="1254" y="3305"/>
                    <a:pt x="1254" y="2581"/>
                  </a:cubicBezTo>
                  <a:cubicBezTo>
                    <a:pt x="1254" y="1858"/>
                    <a:pt x="1833" y="1271"/>
                    <a:pt x="2546" y="1271"/>
                  </a:cubicBezTo>
                  <a:close/>
                  <a:moveTo>
                    <a:pt x="2744" y="0"/>
                  </a:moveTo>
                  <a:lnTo>
                    <a:pt x="2352" y="1"/>
                  </a:lnTo>
                  <a:lnTo>
                    <a:pt x="2239" y="207"/>
                  </a:lnTo>
                  <a:cubicBezTo>
                    <a:pt x="2026" y="235"/>
                    <a:pt x="1821" y="291"/>
                    <a:pt x="1629" y="373"/>
                  </a:cubicBezTo>
                  <a:lnTo>
                    <a:pt x="1445" y="245"/>
                  </a:lnTo>
                  <a:lnTo>
                    <a:pt x="1105" y="444"/>
                  </a:lnTo>
                  <a:lnTo>
                    <a:pt x="1109" y="680"/>
                  </a:lnTo>
                  <a:cubicBezTo>
                    <a:pt x="941" y="810"/>
                    <a:pt x="792" y="963"/>
                    <a:pt x="665" y="1133"/>
                  </a:cubicBezTo>
                  <a:lnTo>
                    <a:pt x="440" y="1116"/>
                  </a:lnTo>
                  <a:lnTo>
                    <a:pt x="245" y="1461"/>
                  </a:lnTo>
                  <a:lnTo>
                    <a:pt x="363" y="1663"/>
                  </a:lnTo>
                  <a:cubicBezTo>
                    <a:pt x="284" y="1857"/>
                    <a:pt x="229" y="2065"/>
                    <a:pt x="203" y="2282"/>
                  </a:cubicBezTo>
                  <a:lnTo>
                    <a:pt x="0" y="2379"/>
                  </a:lnTo>
                  <a:lnTo>
                    <a:pt x="1" y="2778"/>
                  </a:lnTo>
                  <a:lnTo>
                    <a:pt x="204" y="2893"/>
                  </a:lnTo>
                  <a:cubicBezTo>
                    <a:pt x="231" y="3109"/>
                    <a:pt x="287" y="3316"/>
                    <a:pt x="368" y="3510"/>
                  </a:cubicBezTo>
                  <a:lnTo>
                    <a:pt x="242" y="3698"/>
                  </a:lnTo>
                  <a:lnTo>
                    <a:pt x="438" y="4042"/>
                  </a:lnTo>
                  <a:lnTo>
                    <a:pt x="672" y="4038"/>
                  </a:lnTo>
                  <a:cubicBezTo>
                    <a:pt x="800" y="4208"/>
                    <a:pt x="950" y="4360"/>
                    <a:pt x="1118" y="4489"/>
                  </a:cubicBezTo>
                  <a:lnTo>
                    <a:pt x="1101" y="4716"/>
                  </a:lnTo>
                  <a:lnTo>
                    <a:pt x="1442" y="4914"/>
                  </a:lnTo>
                  <a:lnTo>
                    <a:pt x="1640" y="4794"/>
                  </a:lnTo>
                  <a:cubicBezTo>
                    <a:pt x="1832" y="4875"/>
                    <a:pt x="2037" y="4930"/>
                    <a:pt x="2250" y="4957"/>
                  </a:cubicBezTo>
                  <a:lnTo>
                    <a:pt x="2347" y="5162"/>
                  </a:lnTo>
                  <a:lnTo>
                    <a:pt x="2740" y="5162"/>
                  </a:lnTo>
                  <a:lnTo>
                    <a:pt x="2853" y="4956"/>
                  </a:lnTo>
                  <a:cubicBezTo>
                    <a:pt x="3067" y="4928"/>
                    <a:pt x="3271" y="4871"/>
                    <a:pt x="3462" y="4789"/>
                  </a:cubicBezTo>
                  <a:lnTo>
                    <a:pt x="3647" y="4918"/>
                  </a:lnTo>
                  <a:lnTo>
                    <a:pt x="3987" y="4718"/>
                  </a:lnTo>
                  <a:lnTo>
                    <a:pt x="3983" y="4482"/>
                  </a:lnTo>
                  <a:cubicBezTo>
                    <a:pt x="4151" y="4352"/>
                    <a:pt x="4300" y="4200"/>
                    <a:pt x="4428" y="4029"/>
                  </a:cubicBezTo>
                  <a:lnTo>
                    <a:pt x="4651" y="4046"/>
                  </a:lnTo>
                  <a:lnTo>
                    <a:pt x="4848" y="3701"/>
                  </a:lnTo>
                  <a:lnTo>
                    <a:pt x="4729" y="3500"/>
                  </a:lnTo>
                  <a:cubicBezTo>
                    <a:pt x="4808" y="3305"/>
                    <a:pt x="4863" y="3098"/>
                    <a:pt x="4890" y="2881"/>
                  </a:cubicBezTo>
                  <a:lnTo>
                    <a:pt x="5092" y="2783"/>
                  </a:lnTo>
                  <a:lnTo>
                    <a:pt x="5091" y="2385"/>
                  </a:lnTo>
                  <a:lnTo>
                    <a:pt x="4888" y="2269"/>
                  </a:lnTo>
                  <a:cubicBezTo>
                    <a:pt x="4861" y="2054"/>
                    <a:pt x="4805" y="1846"/>
                    <a:pt x="4725" y="1652"/>
                  </a:cubicBezTo>
                  <a:lnTo>
                    <a:pt x="4850" y="1465"/>
                  </a:lnTo>
                  <a:lnTo>
                    <a:pt x="4654" y="1120"/>
                  </a:lnTo>
                  <a:lnTo>
                    <a:pt x="4421" y="1124"/>
                  </a:lnTo>
                  <a:cubicBezTo>
                    <a:pt x="4292" y="954"/>
                    <a:pt x="4142" y="802"/>
                    <a:pt x="3975" y="673"/>
                  </a:cubicBezTo>
                  <a:lnTo>
                    <a:pt x="3991" y="446"/>
                  </a:lnTo>
                  <a:lnTo>
                    <a:pt x="3651" y="248"/>
                  </a:lnTo>
                  <a:lnTo>
                    <a:pt x="3452" y="369"/>
                  </a:lnTo>
                  <a:cubicBezTo>
                    <a:pt x="3260" y="287"/>
                    <a:pt x="3055" y="232"/>
                    <a:pt x="2842" y="205"/>
                  </a:cubicBezTo>
                  <a:lnTo>
                    <a:pt x="27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2585695" y="1517466"/>
              <a:ext cx="475720" cy="570544"/>
            </a:xfrm>
            <a:custGeom>
              <a:avLst/>
              <a:gdLst/>
              <a:ahLst/>
              <a:cxnLst/>
              <a:rect l="l" t="t" r="r" b="b"/>
              <a:pathLst>
                <a:path w="5639" h="6763" fill="none" extrusionOk="0">
                  <a:moveTo>
                    <a:pt x="0" y="5417"/>
                  </a:moveTo>
                  <a:cubicBezTo>
                    <a:pt x="1124" y="6663"/>
                    <a:pt x="3046" y="6762"/>
                    <a:pt x="4292" y="5639"/>
                  </a:cubicBezTo>
                  <a:cubicBezTo>
                    <a:pt x="5539" y="4515"/>
                    <a:pt x="5638" y="2593"/>
                    <a:pt x="4514" y="1347"/>
                  </a:cubicBezTo>
                  <a:cubicBezTo>
                    <a:pt x="3391" y="100"/>
                    <a:pt x="1469" y="1"/>
                    <a:pt x="222" y="1125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2583501" y="1969399"/>
              <a:ext cx="65128" cy="67996"/>
            </a:xfrm>
            <a:custGeom>
              <a:avLst/>
              <a:gdLst/>
              <a:ahLst/>
              <a:cxnLst/>
              <a:rect l="l" t="t" r="r" b="b"/>
              <a:pathLst>
                <a:path w="772" h="806" fill="none" extrusionOk="0">
                  <a:moveTo>
                    <a:pt x="105" y="806"/>
                  </a:moveTo>
                  <a:cubicBezTo>
                    <a:pt x="67" y="593"/>
                    <a:pt x="20" y="278"/>
                    <a:pt x="0" y="63"/>
                  </a:cubicBezTo>
                  <a:cubicBezTo>
                    <a:pt x="211" y="35"/>
                    <a:pt x="559" y="1"/>
                    <a:pt x="772" y="6"/>
                  </a:cubicBezTo>
                </a:path>
              </a:pathLst>
            </a:custGeom>
            <a:noFill/>
            <a:ln w="5150" cap="rnd" cmpd="sng">
              <a:solidFill>
                <a:srgbClr val="7E6CF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3219096" y="3816695"/>
              <a:ext cx="364699" cy="463403"/>
            </a:xfrm>
            <a:custGeom>
              <a:avLst/>
              <a:gdLst/>
              <a:ahLst/>
              <a:cxnLst/>
              <a:rect l="l" t="t" r="r" b="b"/>
              <a:pathLst>
                <a:path w="4323" h="5493" extrusionOk="0">
                  <a:moveTo>
                    <a:pt x="1319" y="1"/>
                  </a:moveTo>
                  <a:lnTo>
                    <a:pt x="0" y="2523"/>
                  </a:lnTo>
                  <a:lnTo>
                    <a:pt x="2328" y="2523"/>
                  </a:lnTo>
                  <a:lnTo>
                    <a:pt x="1417" y="5492"/>
                  </a:lnTo>
                  <a:lnTo>
                    <a:pt x="4322" y="1762"/>
                  </a:lnTo>
                  <a:lnTo>
                    <a:pt x="2540" y="1762"/>
                  </a:lnTo>
                  <a:lnTo>
                    <a:pt x="3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3788972" y="3149637"/>
              <a:ext cx="369255" cy="369255"/>
            </a:xfrm>
            <a:custGeom>
              <a:avLst/>
              <a:gdLst/>
              <a:ahLst/>
              <a:cxnLst/>
              <a:rect l="l" t="t" r="r" b="b"/>
              <a:pathLst>
                <a:path w="4377" h="4377" extrusionOk="0">
                  <a:moveTo>
                    <a:pt x="2799" y="1"/>
                  </a:moveTo>
                  <a:cubicBezTo>
                    <a:pt x="2565" y="1"/>
                    <a:pt x="2375" y="190"/>
                    <a:pt x="2375" y="425"/>
                  </a:cubicBezTo>
                  <a:cubicBezTo>
                    <a:pt x="2375" y="522"/>
                    <a:pt x="2409" y="611"/>
                    <a:pt x="2464" y="683"/>
                  </a:cubicBezTo>
                  <a:cubicBezTo>
                    <a:pt x="2488" y="724"/>
                    <a:pt x="2602" y="935"/>
                    <a:pt x="2459" y="1091"/>
                  </a:cubicBezTo>
                  <a:lnTo>
                    <a:pt x="1090" y="1091"/>
                  </a:lnTo>
                  <a:lnTo>
                    <a:pt x="1090" y="2391"/>
                  </a:lnTo>
                  <a:cubicBezTo>
                    <a:pt x="1033" y="2444"/>
                    <a:pt x="968" y="2461"/>
                    <a:pt x="906" y="2461"/>
                  </a:cubicBezTo>
                  <a:cubicBezTo>
                    <a:pt x="783" y="2461"/>
                    <a:pt x="674" y="2391"/>
                    <a:pt x="674" y="2391"/>
                  </a:cubicBezTo>
                  <a:cubicBezTo>
                    <a:pt x="604" y="2340"/>
                    <a:pt x="519" y="2309"/>
                    <a:pt x="425" y="2309"/>
                  </a:cubicBezTo>
                  <a:cubicBezTo>
                    <a:pt x="191" y="2309"/>
                    <a:pt x="1" y="2499"/>
                    <a:pt x="1" y="2733"/>
                  </a:cubicBezTo>
                  <a:cubicBezTo>
                    <a:pt x="1" y="2968"/>
                    <a:pt x="191" y="3157"/>
                    <a:pt x="425" y="3157"/>
                  </a:cubicBezTo>
                  <a:cubicBezTo>
                    <a:pt x="523" y="3157"/>
                    <a:pt x="611" y="3123"/>
                    <a:pt x="683" y="3068"/>
                  </a:cubicBezTo>
                  <a:cubicBezTo>
                    <a:pt x="708" y="3053"/>
                    <a:pt x="801" y="3002"/>
                    <a:pt x="905" y="3002"/>
                  </a:cubicBezTo>
                  <a:cubicBezTo>
                    <a:pt x="967" y="3002"/>
                    <a:pt x="1033" y="3020"/>
                    <a:pt x="1090" y="3073"/>
                  </a:cubicBezTo>
                  <a:lnTo>
                    <a:pt x="1090" y="4376"/>
                  </a:lnTo>
                  <a:lnTo>
                    <a:pt x="2393" y="4376"/>
                  </a:lnTo>
                  <a:cubicBezTo>
                    <a:pt x="2536" y="4222"/>
                    <a:pt x="2423" y="4009"/>
                    <a:pt x="2398" y="3968"/>
                  </a:cubicBezTo>
                  <a:cubicBezTo>
                    <a:pt x="2343" y="3897"/>
                    <a:pt x="2309" y="3809"/>
                    <a:pt x="2309" y="3711"/>
                  </a:cubicBezTo>
                  <a:cubicBezTo>
                    <a:pt x="2309" y="3477"/>
                    <a:pt x="2499" y="3286"/>
                    <a:pt x="2734" y="3286"/>
                  </a:cubicBezTo>
                  <a:cubicBezTo>
                    <a:pt x="2968" y="3286"/>
                    <a:pt x="3158" y="3477"/>
                    <a:pt x="3158" y="3711"/>
                  </a:cubicBezTo>
                  <a:cubicBezTo>
                    <a:pt x="3158" y="3804"/>
                    <a:pt x="3127" y="3890"/>
                    <a:pt x="3076" y="3960"/>
                  </a:cubicBezTo>
                  <a:cubicBezTo>
                    <a:pt x="3076" y="3960"/>
                    <a:pt x="2917" y="4204"/>
                    <a:pt x="3076" y="4376"/>
                  </a:cubicBezTo>
                  <a:lnTo>
                    <a:pt x="4376" y="4376"/>
                  </a:lnTo>
                  <a:lnTo>
                    <a:pt x="4376" y="3073"/>
                  </a:lnTo>
                  <a:cubicBezTo>
                    <a:pt x="4319" y="3020"/>
                    <a:pt x="4253" y="3002"/>
                    <a:pt x="4192" y="3002"/>
                  </a:cubicBezTo>
                  <a:cubicBezTo>
                    <a:pt x="4088" y="3002"/>
                    <a:pt x="3995" y="3053"/>
                    <a:pt x="3969" y="3068"/>
                  </a:cubicBezTo>
                  <a:cubicBezTo>
                    <a:pt x="3898" y="3123"/>
                    <a:pt x="3809" y="3157"/>
                    <a:pt x="3712" y="3157"/>
                  </a:cubicBezTo>
                  <a:cubicBezTo>
                    <a:pt x="3477" y="3157"/>
                    <a:pt x="3287" y="2968"/>
                    <a:pt x="3287" y="2733"/>
                  </a:cubicBezTo>
                  <a:cubicBezTo>
                    <a:pt x="3287" y="2499"/>
                    <a:pt x="3477" y="2309"/>
                    <a:pt x="3712" y="2309"/>
                  </a:cubicBezTo>
                  <a:cubicBezTo>
                    <a:pt x="3804" y="2309"/>
                    <a:pt x="3890" y="2340"/>
                    <a:pt x="3960" y="2391"/>
                  </a:cubicBezTo>
                  <a:cubicBezTo>
                    <a:pt x="3960" y="2391"/>
                    <a:pt x="4069" y="2461"/>
                    <a:pt x="4192" y="2461"/>
                  </a:cubicBezTo>
                  <a:cubicBezTo>
                    <a:pt x="4253" y="2461"/>
                    <a:pt x="4319" y="2444"/>
                    <a:pt x="4376" y="2391"/>
                  </a:cubicBezTo>
                  <a:lnTo>
                    <a:pt x="4376" y="1091"/>
                  </a:lnTo>
                  <a:lnTo>
                    <a:pt x="3142" y="1091"/>
                  </a:lnTo>
                  <a:cubicBezTo>
                    <a:pt x="2983" y="919"/>
                    <a:pt x="3142" y="674"/>
                    <a:pt x="3142" y="674"/>
                  </a:cubicBezTo>
                  <a:lnTo>
                    <a:pt x="3141" y="674"/>
                  </a:lnTo>
                  <a:cubicBezTo>
                    <a:pt x="3193" y="604"/>
                    <a:pt x="3224" y="519"/>
                    <a:pt x="3224" y="425"/>
                  </a:cubicBezTo>
                  <a:cubicBezTo>
                    <a:pt x="3224" y="190"/>
                    <a:pt x="3034" y="1"/>
                    <a:pt x="2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2867216" y="832945"/>
              <a:ext cx="277300" cy="369255"/>
            </a:xfrm>
            <a:custGeom>
              <a:avLst/>
              <a:gdLst/>
              <a:ahLst/>
              <a:cxnLst/>
              <a:rect l="l" t="t" r="r" b="b"/>
              <a:pathLst>
                <a:path w="3287" h="4377" extrusionOk="0">
                  <a:moveTo>
                    <a:pt x="1709" y="1"/>
                  </a:moveTo>
                  <a:cubicBezTo>
                    <a:pt x="1475" y="1"/>
                    <a:pt x="1285" y="190"/>
                    <a:pt x="1285" y="425"/>
                  </a:cubicBezTo>
                  <a:cubicBezTo>
                    <a:pt x="1285" y="522"/>
                    <a:pt x="1319" y="611"/>
                    <a:pt x="1374" y="683"/>
                  </a:cubicBezTo>
                  <a:cubicBezTo>
                    <a:pt x="1398" y="724"/>
                    <a:pt x="1513" y="935"/>
                    <a:pt x="1369" y="1091"/>
                  </a:cubicBezTo>
                  <a:lnTo>
                    <a:pt x="0" y="1091"/>
                  </a:lnTo>
                  <a:lnTo>
                    <a:pt x="0" y="2393"/>
                  </a:lnTo>
                  <a:cubicBezTo>
                    <a:pt x="58" y="2446"/>
                    <a:pt x="123" y="2464"/>
                    <a:pt x="185" y="2464"/>
                  </a:cubicBezTo>
                  <a:cubicBezTo>
                    <a:pt x="289" y="2464"/>
                    <a:pt x="382" y="2413"/>
                    <a:pt x="408" y="2399"/>
                  </a:cubicBezTo>
                  <a:cubicBezTo>
                    <a:pt x="480" y="2344"/>
                    <a:pt x="568" y="2309"/>
                    <a:pt x="666" y="2309"/>
                  </a:cubicBezTo>
                  <a:cubicBezTo>
                    <a:pt x="900" y="2309"/>
                    <a:pt x="1090" y="2499"/>
                    <a:pt x="1090" y="2734"/>
                  </a:cubicBezTo>
                  <a:cubicBezTo>
                    <a:pt x="1090" y="2968"/>
                    <a:pt x="900" y="3158"/>
                    <a:pt x="666" y="3158"/>
                  </a:cubicBezTo>
                  <a:cubicBezTo>
                    <a:pt x="572" y="3158"/>
                    <a:pt x="487" y="3127"/>
                    <a:pt x="417" y="3076"/>
                  </a:cubicBezTo>
                  <a:cubicBezTo>
                    <a:pt x="417" y="3076"/>
                    <a:pt x="308" y="3005"/>
                    <a:pt x="185" y="3005"/>
                  </a:cubicBezTo>
                  <a:cubicBezTo>
                    <a:pt x="123" y="3005"/>
                    <a:pt x="58" y="3023"/>
                    <a:pt x="0" y="3076"/>
                  </a:cubicBezTo>
                  <a:lnTo>
                    <a:pt x="0" y="4376"/>
                  </a:lnTo>
                  <a:lnTo>
                    <a:pt x="1303" y="4376"/>
                  </a:lnTo>
                  <a:cubicBezTo>
                    <a:pt x="1446" y="4222"/>
                    <a:pt x="1333" y="4009"/>
                    <a:pt x="1308" y="3968"/>
                  </a:cubicBezTo>
                  <a:cubicBezTo>
                    <a:pt x="1253" y="3897"/>
                    <a:pt x="1219" y="3809"/>
                    <a:pt x="1219" y="3711"/>
                  </a:cubicBezTo>
                  <a:cubicBezTo>
                    <a:pt x="1219" y="3477"/>
                    <a:pt x="1409" y="3286"/>
                    <a:pt x="1644" y="3286"/>
                  </a:cubicBezTo>
                  <a:cubicBezTo>
                    <a:pt x="1878" y="3286"/>
                    <a:pt x="2068" y="3477"/>
                    <a:pt x="2068" y="3711"/>
                  </a:cubicBezTo>
                  <a:cubicBezTo>
                    <a:pt x="2068" y="3804"/>
                    <a:pt x="2037" y="3890"/>
                    <a:pt x="1986" y="3961"/>
                  </a:cubicBezTo>
                  <a:cubicBezTo>
                    <a:pt x="1986" y="3961"/>
                    <a:pt x="1827" y="4204"/>
                    <a:pt x="1986" y="4376"/>
                  </a:cubicBezTo>
                  <a:lnTo>
                    <a:pt x="3287" y="4376"/>
                  </a:lnTo>
                  <a:lnTo>
                    <a:pt x="3287" y="3073"/>
                  </a:lnTo>
                  <a:cubicBezTo>
                    <a:pt x="3229" y="3020"/>
                    <a:pt x="3164" y="3003"/>
                    <a:pt x="3102" y="3003"/>
                  </a:cubicBezTo>
                  <a:cubicBezTo>
                    <a:pt x="2998" y="3003"/>
                    <a:pt x="2905" y="3053"/>
                    <a:pt x="2879" y="3068"/>
                  </a:cubicBezTo>
                  <a:cubicBezTo>
                    <a:pt x="2808" y="3123"/>
                    <a:pt x="2718" y="3158"/>
                    <a:pt x="2622" y="3158"/>
                  </a:cubicBezTo>
                  <a:cubicBezTo>
                    <a:pt x="2387" y="3158"/>
                    <a:pt x="2197" y="2968"/>
                    <a:pt x="2197" y="2734"/>
                  </a:cubicBezTo>
                  <a:cubicBezTo>
                    <a:pt x="2197" y="2499"/>
                    <a:pt x="2387" y="2309"/>
                    <a:pt x="2622" y="2309"/>
                  </a:cubicBezTo>
                  <a:cubicBezTo>
                    <a:pt x="2715" y="2309"/>
                    <a:pt x="2801" y="2340"/>
                    <a:pt x="2870" y="2392"/>
                  </a:cubicBezTo>
                  <a:lnTo>
                    <a:pt x="2870" y="2391"/>
                  </a:lnTo>
                  <a:cubicBezTo>
                    <a:pt x="2870" y="2391"/>
                    <a:pt x="2979" y="2461"/>
                    <a:pt x="3102" y="2461"/>
                  </a:cubicBezTo>
                  <a:cubicBezTo>
                    <a:pt x="3164" y="2461"/>
                    <a:pt x="3230" y="2444"/>
                    <a:pt x="3287" y="2391"/>
                  </a:cubicBezTo>
                  <a:lnTo>
                    <a:pt x="3287" y="1091"/>
                  </a:lnTo>
                  <a:lnTo>
                    <a:pt x="2052" y="1091"/>
                  </a:lnTo>
                  <a:cubicBezTo>
                    <a:pt x="1892" y="919"/>
                    <a:pt x="2052" y="674"/>
                    <a:pt x="2052" y="674"/>
                  </a:cubicBezTo>
                  <a:lnTo>
                    <a:pt x="2051" y="674"/>
                  </a:lnTo>
                  <a:cubicBezTo>
                    <a:pt x="2103" y="604"/>
                    <a:pt x="2133" y="519"/>
                    <a:pt x="2133" y="425"/>
                  </a:cubicBezTo>
                  <a:cubicBezTo>
                    <a:pt x="2133" y="190"/>
                    <a:pt x="1944" y="1"/>
                    <a:pt x="17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574773" y="1202793"/>
              <a:ext cx="366133" cy="366049"/>
            </a:xfrm>
            <a:custGeom>
              <a:avLst/>
              <a:gdLst/>
              <a:ahLst/>
              <a:cxnLst/>
              <a:rect l="l" t="t" r="r" b="b"/>
              <a:pathLst>
                <a:path w="4340" h="4339" extrusionOk="0">
                  <a:moveTo>
                    <a:pt x="1589" y="0"/>
                  </a:moveTo>
                  <a:lnTo>
                    <a:pt x="1589" y="1588"/>
                  </a:lnTo>
                  <a:lnTo>
                    <a:pt x="1" y="1588"/>
                  </a:lnTo>
                  <a:lnTo>
                    <a:pt x="1" y="2750"/>
                  </a:lnTo>
                  <a:lnTo>
                    <a:pt x="1589" y="2750"/>
                  </a:lnTo>
                  <a:lnTo>
                    <a:pt x="1589" y="4339"/>
                  </a:lnTo>
                  <a:lnTo>
                    <a:pt x="2751" y="4339"/>
                  </a:lnTo>
                  <a:lnTo>
                    <a:pt x="2751" y="2750"/>
                  </a:lnTo>
                  <a:lnTo>
                    <a:pt x="4339" y="2750"/>
                  </a:lnTo>
                  <a:lnTo>
                    <a:pt x="4339" y="1588"/>
                  </a:lnTo>
                  <a:lnTo>
                    <a:pt x="2751" y="1588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995157" y="1029764"/>
              <a:ext cx="208291" cy="208375"/>
            </a:xfrm>
            <a:custGeom>
              <a:avLst/>
              <a:gdLst/>
              <a:ahLst/>
              <a:cxnLst/>
              <a:rect l="l" t="t" r="r" b="b"/>
              <a:pathLst>
                <a:path w="2469" h="2470" extrusionOk="0">
                  <a:moveTo>
                    <a:pt x="904" y="1"/>
                  </a:moveTo>
                  <a:lnTo>
                    <a:pt x="904" y="905"/>
                  </a:lnTo>
                  <a:lnTo>
                    <a:pt x="1" y="905"/>
                  </a:lnTo>
                  <a:lnTo>
                    <a:pt x="1" y="1566"/>
                  </a:lnTo>
                  <a:lnTo>
                    <a:pt x="904" y="1566"/>
                  </a:lnTo>
                  <a:lnTo>
                    <a:pt x="904" y="2469"/>
                  </a:lnTo>
                  <a:lnTo>
                    <a:pt x="1565" y="2469"/>
                  </a:lnTo>
                  <a:lnTo>
                    <a:pt x="1565" y="1566"/>
                  </a:lnTo>
                  <a:lnTo>
                    <a:pt x="2468" y="1566"/>
                  </a:lnTo>
                  <a:lnTo>
                    <a:pt x="2468" y="905"/>
                  </a:lnTo>
                  <a:lnTo>
                    <a:pt x="1565" y="905"/>
                  </a:lnTo>
                  <a:lnTo>
                    <a:pt x="1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4049571" y="1824885"/>
              <a:ext cx="99379" cy="99379"/>
            </a:xfrm>
            <a:custGeom>
              <a:avLst/>
              <a:gdLst/>
              <a:ahLst/>
              <a:cxnLst/>
              <a:rect l="l" t="t" r="r" b="b"/>
              <a:pathLst>
                <a:path w="1178" h="1178" fill="none" extrusionOk="0">
                  <a:moveTo>
                    <a:pt x="1178" y="589"/>
                  </a:moveTo>
                  <a:cubicBezTo>
                    <a:pt x="1178" y="264"/>
                    <a:pt x="914" y="1"/>
                    <a:pt x="589" y="1"/>
                  </a:cubicBezTo>
                  <a:cubicBezTo>
                    <a:pt x="265" y="1"/>
                    <a:pt x="1" y="264"/>
                    <a:pt x="1" y="589"/>
                  </a:cubicBezTo>
                  <a:cubicBezTo>
                    <a:pt x="1" y="914"/>
                    <a:pt x="265" y="1178"/>
                    <a:pt x="589" y="1178"/>
                  </a:cubicBezTo>
                  <a:cubicBezTo>
                    <a:pt x="914" y="1178"/>
                    <a:pt x="1178" y="914"/>
                    <a:pt x="1178" y="58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1016870" y="3258634"/>
              <a:ext cx="99379" cy="99379"/>
            </a:xfrm>
            <a:custGeom>
              <a:avLst/>
              <a:gdLst/>
              <a:ahLst/>
              <a:cxnLst/>
              <a:rect l="l" t="t" r="r" b="b"/>
              <a:pathLst>
                <a:path w="1178" h="1178" fill="none" extrusionOk="0">
                  <a:moveTo>
                    <a:pt x="1177" y="589"/>
                  </a:moveTo>
                  <a:cubicBezTo>
                    <a:pt x="1177" y="264"/>
                    <a:pt x="914" y="0"/>
                    <a:pt x="589" y="0"/>
                  </a:cubicBezTo>
                  <a:cubicBezTo>
                    <a:pt x="264" y="0"/>
                    <a:pt x="0" y="264"/>
                    <a:pt x="0" y="589"/>
                  </a:cubicBezTo>
                  <a:cubicBezTo>
                    <a:pt x="0" y="914"/>
                    <a:pt x="264" y="1177"/>
                    <a:pt x="589" y="1177"/>
                  </a:cubicBezTo>
                  <a:cubicBezTo>
                    <a:pt x="914" y="1177"/>
                    <a:pt x="1177" y="914"/>
                    <a:pt x="1177" y="58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1829038" y="1258894"/>
              <a:ext cx="99379" cy="99379"/>
            </a:xfrm>
            <a:custGeom>
              <a:avLst/>
              <a:gdLst/>
              <a:ahLst/>
              <a:cxnLst/>
              <a:rect l="l" t="t" r="r" b="b"/>
              <a:pathLst>
                <a:path w="1178" h="1178" fill="none" extrusionOk="0">
                  <a:moveTo>
                    <a:pt x="1177" y="589"/>
                  </a:moveTo>
                  <a:cubicBezTo>
                    <a:pt x="1177" y="264"/>
                    <a:pt x="914" y="0"/>
                    <a:pt x="589" y="0"/>
                  </a:cubicBezTo>
                  <a:cubicBezTo>
                    <a:pt x="264" y="0"/>
                    <a:pt x="0" y="264"/>
                    <a:pt x="0" y="589"/>
                  </a:cubicBezTo>
                  <a:cubicBezTo>
                    <a:pt x="0" y="914"/>
                    <a:pt x="264" y="1177"/>
                    <a:pt x="589" y="1177"/>
                  </a:cubicBezTo>
                  <a:cubicBezTo>
                    <a:pt x="914" y="1177"/>
                    <a:pt x="1177" y="914"/>
                    <a:pt x="1177" y="58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293621" y="3710482"/>
              <a:ext cx="99295" cy="99295"/>
            </a:xfrm>
            <a:custGeom>
              <a:avLst/>
              <a:gdLst/>
              <a:ahLst/>
              <a:cxnLst/>
              <a:rect l="l" t="t" r="r" b="b"/>
              <a:pathLst>
                <a:path w="1177" h="1177" fill="none" extrusionOk="0">
                  <a:moveTo>
                    <a:pt x="1177" y="588"/>
                  </a:moveTo>
                  <a:cubicBezTo>
                    <a:pt x="1177" y="263"/>
                    <a:pt x="914" y="0"/>
                    <a:pt x="589" y="0"/>
                  </a:cubicBezTo>
                  <a:cubicBezTo>
                    <a:pt x="264" y="0"/>
                    <a:pt x="1" y="263"/>
                    <a:pt x="1" y="588"/>
                  </a:cubicBezTo>
                  <a:cubicBezTo>
                    <a:pt x="1" y="913"/>
                    <a:pt x="264" y="1176"/>
                    <a:pt x="589" y="1176"/>
                  </a:cubicBezTo>
                  <a:cubicBezTo>
                    <a:pt x="914" y="1176"/>
                    <a:pt x="1177" y="913"/>
                    <a:pt x="1177" y="58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246001" y="4366488"/>
              <a:ext cx="99295" cy="99379"/>
            </a:xfrm>
            <a:custGeom>
              <a:avLst/>
              <a:gdLst/>
              <a:ahLst/>
              <a:cxnLst/>
              <a:rect l="l" t="t" r="r" b="b"/>
              <a:pathLst>
                <a:path w="1177" h="1178" fill="none" extrusionOk="0">
                  <a:moveTo>
                    <a:pt x="1177" y="589"/>
                  </a:moveTo>
                  <a:cubicBezTo>
                    <a:pt x="1177" y="264"/>
                    <a:pt x="914" y="0"/>
                    <a:pt x="589" y="0"/>
                  </a:cubicBezTo>
                  <a:cubicBezTo>
                    <a:pt x="263" y="0"/>
                    <a:pt x="1" y="264"/>
                    <a:pt x="1" y="589"/>
                  </a:cubicBezTo>
                  <a:cubicBezTo>
                    <a:pt x="1" y="914"/>
                    <a:pt x="263" y="1177"/>
                    <a:pt x="589" y="1177"/>
                  </a:cubicBezTo>
                  <a:cubicBezTo>
                    <a:pt x="914" y="1177"/>
                    <a:pt x="1177" y="914"/>
                    <a:pt x="1177" y="58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4216274" y="4289380"/>
              <a:ext cx="43868" cy="43615"/>
            </a:xfrm>
            <a:custGeom>
              <a:avLst/>
              <a:gdLst/>
              <a:ahLst/>
              <a:cxnLst/>
              <a:rect l="l" t="t" r="r" b="b"/>
              <a:pathLst>
                <a:path w="520" h="517" extrusionOk="0">
                  <a:moveTo>
                    <a:pt x="260" y="0"/>
                  </a:moveTo>
                  <a:cubicBezTo>
                    <a:pt x="195" y="0"/>
                    <a:pt x="125" y="29"/>
                    <a:pt x="79" y="75"/>
                  </a:cubicBezTo>
                  <a:cubicBezTo>
                    <a:pt x="53" y="99"/>
                    <a:pt x="35" y="127"/>
                    <a:pt x="24" y="158"/>
                  </a:cubicBezTo>
                  <a:cubicBezTo>
                    <a:pt x="9" y="190"/>
                    <a:pt x="1" y="223"/>
                    <a:pt x="3" y="258"/>
                  </a:cubicBezTo>
                  <a:cubicBezTo>
                    <a:pt x="5" y="325"/>
                    <a:pt x="28" y="394"/>
                    <a:pt x="79" y="440"/>
                  </a:cubicBezTo>
                  <a:cubicBezTo>
                    <a:pt x="128" y="486"/>
                    <a:pt x="190" y="516"/>
                    <a:pt x="260" y="516"/>
                  </a:cubicBezTo>
                  <a:cubicBezTo>
                    <a:pt x="326" y="516"/>
                    <a:pt x="396" y="487"/>
                    <a:pt x="443" y="440"/>
                  </a:cubicBezTo>
                  <a:cubicBezTo>
                    <a:pt x="468" y="417"/>
                    <a:pt x="486" y="389"/>
                    <a:pt x="496" y="357"/>
                  </a:cubicBezTo>
                  <a:cubicBezTo>
                    <a:pt x="512" y="327"/>
                    <a:pt x="519" y="293"/>
                    <a:pt x="519" y="258"/>
                  </a:cubicBezTo>
                  <a:cubicBezTo>
                    <a:pt x="515" y="191"/>
                    <a:pt x="493" y="122"/>
                    <a:pt x="443" y="75"/>
                  </a:cubicBezTo>
                  <a:cubicBezTo>
                    <a:pt x="393" y="29"/>
                    <a:pt x="330" y="0"/>
                    <a:pt x="260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676126" y="1968893"/>
              <a:ext cx="43784" cy="43615"/>
            </a:xfrm>
            <a:custGeom>
              <a:avLst/>
              <a:gdLst/>
              <a:ahLst/>
              <a:cxnLst/>
              <a:rect l="l" t="t" r="r" b="b"/>
              <a:pathLst>
                <a:path w="519" h="517" extrusionOk="0">
                  <a:moveTo>
                    <a:pt x="260" y="1"/>
                  </a:moveTo>
                  <a:cubicBezTo>
                    <a:pt x="194" y="1"/>
                    <a:pt x="124" y="29"/>
                    <a:pt x="77" y="76"/>
                  </a:cubicBezTo>
                  <a:cubicBezTo>
                    <a:pt x="53" y="100"/>
                    <a:pt x="34" y="127"/>
                    <a:pt x="24" y="159"/>
                  </a:cubicBezTo>
                  <a:cubicBezTo>
                    <a:pt x="8" y="190"/>
                    <a:pt x="0" y="223"/>
                    <a:pt x="2" y="259"/>
                  </a:cubicBezTo>
                  <a:cubicBezTo>
                    <a:pt x="5" y="325"/>
                    <a:pt x="26" y="394"/>
                    <a:pt x="77" y="441"/>
                  </a:cubicBezTo>
                  <a:cubicBezTo>
                    <a:pt x="128" y="488"/>
                    <a:pt x="190" y="517"/>
                    <a:pt x="260" y="517"/>
                  </a:cubicBezTo>
                  <a:cubicBezTo>
                    <a:pt x="326" y="517"/>
                    <a:pt x="396" y="488"/>
                    <a:pt x="442" y="441"/>
                  </a:cubicBezTo>
                  <a:cubicBezTo>
                    <a:pt x="467" y="418"/>
                    <a:pt x="485" y="390"/>
                    <a:pt x="495" y="358"/>
                  </a:cubicBezTo>
                  <a:cubicBezTo>
                    <a:pt x="512" y="327"/>
                    <a:pt x="519" y="294"/>
                    <a:pt x="518" y="259"/>
                  </a:cubicBezTo>
                  <a:cubicBezTo>
                    <a:pt x="514" y="192"/>
                    <a:pt x="493" y="123"/>
                    <a:pt x="442" y="76"/>
                  </a:cubicBezTo>
                  <a:cubicBezTo>
                    <a:pt x="391" y="30"/>
                    <a:pt x="329" y="1"/>
                    <a:pt x="260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75227" y="2041782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5" y="1"/>
                  </a:moveTo>
                  <a:cubicBezTo>
                    <a:pt x="130" y="1"/>
                    <a:pt x="84" y="20"/>
                    <a:pt x="52" y="51"/>
                  </a:cubicBezTo>
                  <a:cubicBezTo>
                    <a:pt x="23" y="80"/>
                    <a:pt x="0" y="129"/>
                    <a:pt x="3" y="173"/>
                  </a:cubicBezTo>
                  <a:cubicBezTo>
                    <a:pt x="6" y="265"/>
                    <a:pt x="78" y="345"/>
                    <a:pt x="175" y="345"/>
                  </a:cubicBezTo>
                  <a:cubicBezTo>
                    <a:pt x="218" y="345"/>
                    <a:pt x="265" y="326"/>
                    <a:pt x="296" y="294"/>
                  </a:cubicBezTo>
                  <a:cubicBezTo>
                    <a:pt x="326" y="265"/>
                    <a:pt x="348" y="216"/>
                    <a:pt x="347" y="173"/>
                  </a:cubicBezTo>
                  <a:cubicBezTo>
                    <a:pt x="342" y="79"/>
                    <a:pt x="271" y="1"/>
                    <a:pt x="175" y="1"/>
                  </a:cubicBezTo>
                  <a:close/>
                </a:path>
              </a:pathLst>
            </a:custGeom>
            <a:solidFill>
              <a:srgbClr val="4F97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3603035" y="1049505"/>
              <a:ext cx="29358" cy="29105"/>
            </a:xfrm>
            <a:custGeom>
              <a:avLst/>
              <a:gdLst/>
              <a:ahLst/>
              <a:cxnLst/>
              <a:rect l="l" t="t" r="r" b="b"/>
              <a:pathLst>
                <a:path w="348" h="345" extrusionOk="0">
                  <a:moveTo>
                    <a:pt x="174" y="0"/>
                  </a:moveTo>
                  <a:cubicBezTo>
                    <a:pt x="129" y="0"/>
                    <a:pt x="83" y="19"/>
                    <a:pt x="53" y="51"/>
                  </a:cubicBezTo>
                  <a:cubicBezTo>
                    <a:pt x="22" y="80"/>
                    <a:pt x="0" y="129"/>
                    <a:pt x="2" y="172"/>
                  </a:cubicBezTo>
                  <a:cubicBezTo>
                    <a:pt x="6" y="265"/>
                    <a:pt x="78" y="344"/>
                    <a:pt x="174" y="344"/>
                  </a:cubicBezTo>
                  <a:cubicBezTo>
                    <a:pt x="218" y="344"/>
                    <a:pt x="264" y="325"/>
                    <a:pt x="295" y="293"/>
                  </a:cubicBezTo>
                  <a:cubicBezTo>
                    <a:pt x="325" y="264"/>
                    <a:pt x="348" y="215"/>
                    <a:pt x="346" y="172"/>
                  </a:cubicBezTo>
                  <a:cubicBezTo>
                    <a:pt x="342" y="79"/>
                    <a:pt x="270" y="0"/>
                    <a:pt x="174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553637" y="874199"/>
              <a:ext cx="43869" cy="43615"/>
            </a:xfrm>
            <a:custGeom>
              <a:avLst/>
              <a:gdLst/>
              <a:ahLst/>
              <a:cxnLst/>
              <a:rect l="l" t="t" r="r" b="b"/>
              <a:pathLst>
                <a:path w="520" h="517" extrusionOk="0">
                  <a:moveTo>
                    <a:pt x="260" y="1"/>
                  </a:moveTo>
                  <a:cubicBezTo>
                    <a:pt x="193" y="1"/>
                    <a:pt x="124" y="30"/>
                    <a:pt x="77" y="77"/>
                  </a:cubicBezTo>
                  <a:cubicBezTo>
                    <a:pt x="52" y="100"/>
                    <a:pt x="35" y="127"/>
                    <a:pt x="24" y="160"/>
                  </a:cubicBezTo>
                  <a:cubicBezTo>
                    <a:pt x="8" y="190"/>
                    <a:pt x="0" y="223"/>
                    <a:pt x="2" y="259"/>
                  </a:cubicBezTo>
                  <a:cubicBezTo>
                    <a:pt x="5" y="326"/>
                    <a:pt x="27" y="395"/>
                    <a:pt x="77" y="442"/>
                  </a:cubicBezTo>
                  <a:cubicBezTo>
                    <a:pt x="128" y="488"/>
                    <a:pt x="190" y="517"/>
                    <a:pt x="260" y="517"/>
                  </a:cubicBezTo>
                  <a:cubicBezTo>
                    <a:pt x="326" y="517"/>
                    <a:pt x="395" y="488"/>
                    <a:pt x="442" y="442"/>
                  </a:cubicBezTo>
                  <a:cubicBezTo>
                    <a:pt x="468" y="418"/>
                    <a:pt x="485" y="390"/>
                    <a:pt x="496" y="358"/>
                  </a:cubicBezTo>
                  <a:cubicBezTo>
                    <a:pt x="512" y="327"/>
                    <a:pt x="519" y="294"/>
                    <a:pt x="518" y="259"/>
                  </a:cubicBezTo>
                  <a:cubicBezTo>
                    <a:pt x="515" y="192"/>
                    <a:pt x="493" y="123"/>
                    <a:pt x="442" y="77"/>
                  </a:cubicBezTo>
                  <a:cubicBezTo>
                    <a:pt x="392" y="31"/>
                    <a:pt x="330" y="1"/>
                    <a:pt x="260" y="1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662212" y="780556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5" y="0"/>
                  </a:moveTo>
                  <a:cubicBezTo>
                    <a:pt x="131" y="0"/>
                    <a:pt x="84" y="19"/>
                    <a:pt x="53" y="51"/>
                  </a:cubicBezTo>
                  <a:cubicBezTo>
                    <a:pt x="23" y="81"/>
                    <a:pt x="0" y="129"/>
                    <a:pt x="3" y="172"/>
                  </a:cubicBezTo>
                  <a:cubicBezTo>
                    <a:pt x="7" y="266"/>
                    <a:pt x="78" y="344"/>
                    <a:pt x="175" y="344"/>
                  </a:cubicBezTo>
                  <a:cubicBezTo>
                    <a:pt x="219" y="344"/>
                    <a:pt x="265" y="325"/>
                    <a:pt x="296" y="294"/>
                  </a:cubicBezTo>
                  <a:cubicBezTo>
                    <a:pt x="326" y="264"/>
                    <a:pt x="349" y="215"/>
                    <a:pt x="346" y="172"/>
                  </a:cubicBezTo>
                  <a:cubicBezTo>
                    <a:pt x="343" y="80"/>
                    <a:pt x="271" y="0"/>
                    <a:pt x="175" y="0"/>
                  </a:cubicBezTo>
                  <a:close/>
                </a:path>
              </a:pathLst>
            </a:custGeom>
            <a:solidFill>
              <a:srgbClr val="A7C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4360535" y="4354677"/>
              <a:ext cx="29358" cy="29105"/>
            </a:xfrm>
            <a:custGeom>
              <a:avLst/>
              <a:gdLst/>
              <a:ahLst/>
              <a:cxnLst/>
              <a:rect l="l" t="t" r="r" b="b"/>
              <a:pathLst>
                <a:path w="348" h="345" extrusionOk="0">
                  <a:moveTo>
                    <a:pt x="174" y="1"/>
                  </a:moveTo>
                  <a:cubicBezTo>
                    <a:pt x="131" y="1"/>
                    <a:pt x="83" y="20"/>
                    <a:pt x="53" y="50"/>
                  </a:cubicBezTo>
                  <a:cubicBezTo>
                    <a:pt x="23" y="80"/>
                    <a:pt x="0" y="129"/>
                    <a:pt x="2" y="173"/>
                  </a:cubicBezTo>
                  <a:cubicBezTo>
                    <a:pt x="7" y="265"/>
                    <a:pt x="78" y="345"/>
                    <a:pt x="174" y="345"/>
                  </a:cubicBezTo>
                  <a:cubicBezTo>
                    <a:pt x="219" y="345"/>
                    <a:pt x="265" y="325"/>
                    <a:pt x="296" y="294"/>
                  </a:cubicBezTo>
                  <a:cubicBezTo>
                    <a:pt x="325" y="264"/>
                    <a:pt x="348" y="215"/>
                    <a:pt x="346" y="173"/>
                  </a:cubicBezTo>
                  <a:cubicBezTo>
                    <a:pt x="342" y="79"/>
                    <a:pt x="270" y="1"/>
                    <a:pt x="174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4845963" y="3957328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4" y="1"/>
                  </a:moveTo>
                  <a:cubicBezTo>
                    <a:pt x="130" y="1"/>
                    <a:pt x="84" y="20"/>
                    <a:pt x="53" y="51"/>
                  </a:cubicBezTo>
                  <a:cubicBezTo>
                    <a:pt x="23" y="81"/>
                    <a:pt x="0" y="130"/>
                    <a:pt x="2" y="173"/>
                  </a:cubicBezTo>
                  <a:cubicBezTo>
                    <a:pt x="6" y="266"/>
                    <a:pt x="78" y="345"/>
                    <a:pt x="174" y="345"/>
                  </a:cubicBezTo>
                  <a:cubicBezTo>
                    <a:pt x="219" y="345"/>
                    <a:pt x="265" y="326"/>
                    <a:pt x="296" y="295"/>
                  </a:cubicBezTo>
                  <a:cubicBezTo>
                    <a:pt x="326" y="265"/>
                    <a:pt x="349" y="216"/>
                    <a:pt x="346" y="173"/>
                  </a:cubicBezTo>
                  <a:cubicBezTo>
                    <a:pt x="343" y="80"/>
                    <a:pt x="271" y="1"/>
                    <a:pt x="174" y="1"/>
                  </a:cubicBezTo>
                  <a:close/>
                </a:path>
              </a:pathLst>
            </a:custGeom>
            <a:solidFill>
              <a:srgbClr val="4F97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326101" y="3006810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5" y="1"/>
                  </a:moveTo>
                  <a:cubicBezTo>
                    <a:pt x="131" y="1"/>
                    <a:pt x="85" y="20"/>
                    <a:pt x="53" y="52"/>
                  </a:cubicBezTo>
                  <a:cubicBezTo>
                    <a:pt x="24" y="81"/>
                    <a:pt x="1" y="130"/>
                    <a:pt x="3" y="173"/>
                  </a:cubicBezTo>
                  <a:cubicBezTo>
                    <a:pt x="7" y="266"/>
                    <a:pt x="79" y="345"/>
                    <a:pt x="175" y="345"/>
                  </a:cubicBezTo>
                  <a:cubicBezTo>
                    <a:pt x="219" y="345"/>
                    <a:pt x="266" y="326"/>
                    <a:pt x="297" y="295"/>
                  </a:cubicBezTo>
                  <a:cubicBezTo>
                    <a:pt x="327" y="265"/>
                    <a:pt x="348" y="216"/>
                    <a:pt x="347" y="173"/>
                  </a:cubicBezTo>
                  <a:cubicBezTo>
                    <a:pt x="342" y="80"/>
                    <a:pt x="272" y="1"/>
                    <a:pt x="175" y="1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3761470" y="3807837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5" y="0"/>
                  </a:moveTo>
                  <a:cubicBezTo>
                    <a:pt x="130" y="0"/>
                    <a:pt x="84" y="20"/>
                    <a:pt x="53" y="51"/>
                  </a:cubicBezTo>
                  <a:cubicBezTo>
                    <a:pt x="23" y="81"/>
                    <a:pt x="0" y="130"/>
                    <a:pt x="3" y="172"/>
                  </a:cubicBezTo>
                  <a:cubicBezTo>
                    <a:pt x="6" y="266"/>
                    <a:pt x="78" y="344"/>
                    <a:pt x="175" y="344"/>
                  </a:cubicBezTo>
                  <a:cubicBezTo>
                    <a:pt x="219" y="344"/>
                    <a:pt x="265" y="325"/>
                    <a:pt x="296" y="295"/>
                  </a:cubicBezTo>
                  <a:cubicBezTo>
                    <a:pt x="326" y="264"/>
                    <a:pt x="349" y="215"/>
                    <a:pt x="347" y="172"/>
                  </a:cubicBezTo>
                  <a:cubicBezTo>
                    <a:pt x="342" y="80"/>
                    <a:pt x="271" y="0"/>
                    <a:pt x="175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396759" y="3760593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5" y="1"/>
                  </a:moveTo>
                  <a:cubicBezTo>
                    <a:pt x="131" y="1"/>
                    <a:pt x="84" y="20"/>
                    <a:pt x="53" y="50"/>
                  </a:cubicBezTo>
                  <a:cubicBezTo>
                    <a:pt x="24" y="80"/>
                    <a:pt x="1" y="130"/>
                    <a:pt x="3" y="173"/>
                  </a:cubicBezTo>
                  <a:cubicBezTo>
                    <a:pt x="7" y="265"/>
                    <a:pt x="79" y="345"/>
                    <a:pt x="175" y="345"/>
                  </a:cubicBezTo>
                  <a:cubicBezTo>
                    <a:pt x="219" y="345"/>
                    <a:pt x="265" y="325"/>
                    <a:pt x="296" y="294"/>
                  </a:cubicBezTo>
                  <a:cubicBezTo>
                    <a:pt x="326" y="264"/>
                    <a:pt x="348" y="215"/>
                    <a:pt x="347" y="173"/>
                  </a:cubicBezTo>
                  <a:cubicBezTo>
                    <a:pt x="342" y="79"/>
                    <a:pt x="271" y="1"/>
                    <a:pt x="175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284134" y="3836942"/>
              <a:ext cx="43784" cy="43615"/>
            </a:xfrm>
            <a:custGeom>
              <a:avLst/>
              <a:gdLst/>
              <a:ahLst/>
              <a:cxnLst/>
              <a:rect l="l" t="t" r="r" b="b"/>
              <a:pathLst>
                <a:path w="519" h="517" extrusionOk="0">
                  <a:moveTo>
                    <a:pt x="259" y="0"/>
                  </a:moveTo>
                  <a:cubicBezTo>
                    <a:pt x="193" y="0"/>
                    <a:pt x="124" y="29"/>
                    <a:pt x="77" y="75"/>
                  </a:cubicBezTo>
                  <a:cubicBezTo>
                    <a:pt x="52" y="99"/>
                    <a:pt x="34" y="127"/>
                    <a:pt x="24" y="158"/>
                  </a:cubicBezTo>
                  <a:cubicBezTo>
                    <a:pt x="7" y="190"/>
                    <a:pt x="0" y="223"/>
                    <a:pt x="1" y="258"/>
                  </a:cubicBezTo>
                  <a:cubicBezTo>
                    <a:pt x="4" y="325"/>
                    <a:pt x="26" y="394"/>
                    <a:pt x="77" y="440"/>
                  </a:cubicBezTo>
                  <a:cubicBezTo>
                    <a:pt x="128" y="487"/>
                    <a:pt x="190" y="516"/>
                    <a:pt x="259" y="516"/>
                  </a:cubicBezTo>
                  <a:cubicBezTo>
                    <a:pt x="326" y="516"/>
                    <a:pt x="395" y="487"/>
                    <a:pt x="442" y="440"/>
                  </a:cubicBezTo>
                  <a:cubicBezTo>
                    <a:pt x="467" y="417"/>
                    <a:pt x="485" y="390"/>
                    <a:pt x="495" y="357"/>
                  </a:cubicBezTo>
                  <a:cubicBezTo>
                    <a:pt x="511" y="327"/>
                    <a:pt x="519" y="294"/>
                    <a:pt x="517" y="258"/>
                  </a:cubicBezTo>
                  <a:cubicBezTo>
                    <a:pt x="514" y="191"/>
                    <a:pt x="492" y="122"/>
                    <a:pt x="442" y="75"/>
                  </a:cubicBezTo>
                  <a:cubicBezTo>
                    <a:pt x="391" y="29"/>
                    <a:pt x="329" y="0"/>
                    <a:pt x="259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1825157" y="2430189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4" y="1"/>
                  </a:moveTo>
                  <a:cubicBezTo>
                    <a:pt x="130" y="1"/>
                    <a:pt x="84" y="20"/>
                    <a:pt x="53" y="52"/>
                  </a:cubicBezTo>
                  <a:cubicBezTo>
                    <a:pt x="23" y="81"/>
                    <a:pt x="0" y="130"/>
                    <a:pt x="2" y="173"/>
                  </a:cubicBezTo>
                  <a:cubicBezTo>
                    <a:pt x="6" y="266"/>
                    <a:pt x="78" y="345"/>
                    <a:pt x="174" y="345"/>
                  </a:cubicBezTo>
                  <a:cubicBezTo>
                    <a:pt x="218" y="345"/>
                    <a:pt x="265" y="326"/>
                    <a:pt x="296" y="294"/>
                  </a:cubicBezTo>
                  <a:cubicBezTo>
                    <a:pt x="326" y="265"/>
                    <a:pt x="349" y="216"/>
                    <a:pt x="346" y="173"/>
                  </a:cubicBezTo>
                  <a:cubicBezTo>
                    <a:pt x="342" y="80"/>
                    <a:pt x="271" y="1"/>
                    <a:pt x="17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4235171" y="2114925"/>
              <a:ext cx="29358" cy="29105"/>
            </a:xfrm>
            <a:custGeom>
              <a:avLst/>
              <a:gdLst/>
              <a:ahLst/>
              <a:cxnLst/>
              <a:rect l="l" t="t" r="r" b="b"/>
              <a:pathLst>
                <a:path w="348" h="345" extrusionOk="0">
                  <a:moveTo>
                    <a:pt x="174" y="1"/>
                  </a:moveTo>
                  <a:cubicBezTo>
                    <a:pt x="130" y="1"/>
                    <a:pt x="84" y="20"/>
                    <a:pt x="53" y="51"/>
                  </a:cubicBezTo>
                  <a:cubicBezTo>
                    <a:pt x="23" y="81"/>
                    <a:pt x="0" y="130"/>
                    <a:pt x="2" y="173"/>
                  </a:cubicBezTo>
                  <a:cubicBezTo>
                    <a:pt x="6" y="265"/>
                    <a:pt x="78" y="345"/>
                    <a:pt x="174" y="345"/>
                  </a:cubicBezTo>
                  <a:cubicBezTo>
                    <a:pt x="219" y="345"/>
                    <a:pt x="265" y="326"/>
                    <a:pt x="295" y="294"/>
                  </a:cubicBezTo>
                  <a:cubicBezTo>
                    <a:pt x="326" y="265"/>
                    <a:pt x="348" y="216"/>
                    <a:pt x="346" y="173"/>
                  </a:cubicBezTo>
                  <a:cubicBezTo>
                    <a:pt x="342" y="80"/>
                    <a:pt x="271" y="1"/>
                    <a:pt x="17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4618603" y="2520880"/>
              <a:ext cx="43868" cy="43531"/>
            </a:xfrm>
            <a:custGeom>
              <a:avLst/>
              <a:gdLst/>
              <a:ahLst/>
              <a:cxnLst/>
              <a:rect l="l" t="t" r="r" b="b"/>
              <a:pathLst>
                <a:path w="520" h="516" extrusionOk="0">
                  <a:moveTo>
                    <a:pt x="260" y="1"/>
                  </a:moveTo>
                  <a:cubicBezTo>
                    <a:pt x="194" y="1"/>
                    <a:pt x="124" y="29"/>
                    <a:pt x="78" y="76"/>
                  </a:cubicBezTo>
                  <a:cubicBezTo>
                    <a:pt x="52" y="99"/>
                    <a:pt x="35" y="127"/>
                    <a:pt x="24" y="159"/>
                  </a:cubicBezTo>
                  <a:cubicBezTo>
                    <a:pt x="8" y="189"/>
                    <a:pt x="1" y="223"/>
                    <a:pt x="2" y="258"/>
                  </a:cubicBezTo>
                  <a:cubicBezTo>
                    <a:pt x="5" y="325"/>
                    <a:pt x="27" y="395"/>
                    <a:pt x="78" y="441"/>
                  </a:cubicBezTo>
                  <a:cubicBezTo>
                    <a:pt x="128" y="487"/>
                    <a:pt x="190" y="516"/>
                    <a:pt x="260" y="516"/>
                  </a:cubicBezTo>
                  <a:cubicBezTo>
                    <a:pt x="326" y="516"/>
                    <a:pt x="396" y="487"/>
                    <a:pt x="443" y="441"/>
                  </a:cubicBezTo>
                  <a:cubicBezTo>
                    <a:pt x="467" y="417"/>
                    <a:pt x="485" y="389"/>
                    <a:pt x="496" y="358"/>
                  </a:cubicBezTo>
                  <a:cubicBezTo>
                    <a:pt x="512" y="327"/>
                    <a:pt x="520" y="294"/>
                    <a:pt x="518" y="258"/>
                  </a:cubicBezTo>
                  <a:cubicBezTo>
                    <a:pt x="515" y="192"/>
                    <a:pt x="493" y="122"/>
                    <a:pt x="443" y="76"/>
                  </a:cubicBezTo>
                  <a:cubicBezTo>
                    <a:pt x="392" y="30"/>
                    <a:pt x="330" y="1"/>
                    <a:pt x="260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4417987" y="3931428"/>
              <a:ext cx="58379" cy="58126"/>
            </a:xfrm>
            <a:custGeom>
              <a:avLst/>
              <a:gdLst/>
              <a:ahLst/>
              <a:cxnLst/>
              <a:rect l="l" t="t" r="r" b="b"/>
              <a:pathLst>
                <a:path w="692" h="689" extrusionOk="0">
                  <a:moveTo>
                    <a:pt x="335" y="0"/>
                  </a:moveTo>
                  <a:cubicBezTo>
                    <a:pt x="292" y="0"/>
                    <a:pt x="251" y="10"/>
                    <a:pt x="213" y="30"/>
                  </a:cubicBezTo>
                  <a:cubicBezTo>
                    <a:pt x="171" y="43"/>
                    <a:pt x="134" y="68"/>
                    <a:pt x="103" y="101"/>
                  </a:cubicBezTo>
                  <a:cubicBezTo>
                    <a:pt x="69" y="132"/>
                    <a:pt x="45" y="169"/>
                    <a:pt x="32" y="212"/>
                  </a:cubicBezTo>
                  <a:cubicBezTo>
                    <a:pt x="10" y="253"/>
                    <a:pt x="0" y="296"/>
                    <a:pt x="2" y="344"/>
                  </a:cubicBezTo>
                  <a:cubicBezTo>
                    <a:pt x="6" y="374"/>
                    <a:pt x="10" y="405"/>
                    <a:pt x="14" y="435"/>
                  </a:cubicBezTo>
                  <a:cubicBezTo>
                    <a:pt x="30" y="494"/>
                    <a:pt x="60" y="544"/>
                    <a:pt x="103" y="587"/>
                  </a:cubicBezTo>
                  <a:cubicBezTo>
                    <a:pt x="170" y="649"/>
                    <a:pt x="253" y="689"/>
                    <a:pt x="346" y="689"/>
                  </a:cubicBezTo>
                  <a:cubicBezTo>
                    <a:pt x="350" y="689"/>
                    <a:pt x="353" y="689"/>
                    <a:pt x="356" y="689"/>
                  </a:cubicBezTo>
                  <a:cubicBezTo>
                    <a:pt x="400" y="689"/>
                    <a:pt x="440" y="678"/>
                    <a:pt x="478" y="659"/>
                  </a:cubicBezTo>
                  <a:cubicBezTo>
                    <a:pt x="521" y="645"/>
                    <a:pt x="558" y="621"/>
                    <a:pt x="589" y="587"/>
                  </a:cubicBezTo>
                  <a:cubicBezTo>
                    <a:pt x="622" y="556"/>
                    <a:pt x="647" y="519"/>
                    <a:pt x="661" y="476"/>
                  </a:cubicBezTo>
                  <a:cubicBezTo>
                    <a:pt x="681" y="435"/>
                    <a:pt x="691" y="392"/>
                    <a:pt x="689" y="344"/>
                  </a:cubicBezTo>
                  <a:cubicBezTo>
                    <a:pt x="686" y="314"/>
                    <a:pt x="681" y="283"/>
                    <a:pt x="677" y="253"/>
                  </a:cubicBezTo>
                  <a:cubicBezTo>
                    <a:pt x="661" y="194"/>
                    <a:pt x="632" y="144"/>
                    <a:pt x="589" y="101"/>
                  </a:cubicBezTo>
                  <a:cubicBezTo>
                    <a:pt x="522" y="39"/>
                    <a:pt x="439" y="0"/>
                    <a:pt x="346" y="0"/>
                  </a:cubicBezTo>
                  <a:cubicBezTo>
                    <a:pt x="343" y="0"/>
                    <a:pt x="339" y="0"/>
                    <a:pt x="335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487327" y="1202624"/>
              <a:ext cx="58463" cy="58126"/>
            </a:xfrm>
            <a:custGeom>
              <a:avLst/>
              <a:gdLst/>
              <a:ahLst/>
              <a:cxnLst/>
              <a:rect l="l" t="t" r="r" b="b"/>
              <a:pathLst>
                <a:path w="693" h="689" extrusionOk="0">
                  <a:moveTo>
                    <a:pt x="336" y="0"/>
                  </a:moveTo>
                  <a:cubicBezTo>
                    <a:pt x="293" y="0"/>
                    <a:pt x="252" y="10"/>
                    <a:pt x="215" y="30"/>
                  </a:cubicBezTo>
                  <a:cubicBezTo>
                    <a:pt x="172" y="44"/>
                    <a:pt x="135" y="68"/>
                    <a:pt x="104" y="101"/>
                  </a:cubicBezTo>
                  <a:cubicBezTo>
                    <a:pt x="70" y="132"/>
                    <a:pt x="46" y="169"/>
                    <a:pt x="32" y="212"/>
                  </a:cubicBezTo>
                  <a:cubicBezTo>
                    <a:pt x="11" y="253"/>
                    <a:pt x="1" y="296"/>
                    <a:pt x="2" y="344"/>
                  </a:cubicBezTo>
                  <a:cubicBezTo>
                    <a:pt x="7" y="375"/>
                    <a:pt x="11" y="405"/>
                    <a:pt x="15" y="435"/>
                  </a:cubicBezTo>
                  <a:cubicBezTo>
                    <a:pt x="31" y="494"/>
                    <a:pt x="61" y="544"/>
                    <a:pt x="104" y="587"/>
                  </a:cubicBezTo>
                  <a:cubicBezTo>
                    <a:pt x="171" y="649"/>
                    <a:pt x="254" y="688"/>
                    <a:pt x="346" y="688"/>
                  </a:cubicBezTo>
                  <a:cubicBezTo>
                    <a:pt x="350" y="688"/>
                    <a:pt x="353" y="688"/>
                    <a:pt x="357" y="688"/>
                  </a:cubicBezTo>
                  <a:cubicBezTo>
                    <a:pt x="401" y="688"/>
                    <a:pt x="441" y="678"/>
                    <a:pt x="479" y="659"/>
                  </a:cubicBezTo>
                  <a:cubicBezTo>
                    <a:pt x="522" y="645"/>
                    <a:pt x="559" y="621"/>
                    <a:pt x="590" y="587"/>
                  </a:cubicBezTo>
                  <a:cubicBezTo>
                    <a:pt x="623" y="556"/>
                    <a:pt x="648" y="519"/>
                    <a:pt x="661" y="476"/>
                  </a:cubicBezTo>
                  <a:cubicBezTo>
                    <a:pt x="683" y="435"/>
                    <a:pt x="692" y="391"/>
                    <a:pt x="690" y="344"/>
                  </a:cubicBezTo>
                  <a:lnTo>
                    <a:pt x="678" y="253"/>
                  </a:lnTo>
                  <a:cubicBezTo>
                    <a:pt x="662" y="194"/>
                    <a:pt x="633" y="143"/>
                    <a:pt x="590" y="101"/>
                  </a:cubicBezTo>
                  <a:cubicBezTo>
                    <a:pt x="523" y="39"/>
                    <a:pt x="440" y="0"/>
                    <a:pt x="346" y="0"/>
                  </a:cubicBezTo>
                  <a:cubicBezTo>
                    <a:pt x="343" y="0"/>
                    <a:pt x="339" y="0"/>
                    <a:pt x="336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6510A936-AFA1-6B37-F5D0-ED91C08DA56B}"/>
              </a:ext>
            </a:extLst>
          </p:cNvPr>
          <p:cNvSpPr txBox="1"/>
          <p:nvPr/>
        </p:nvSpPr>
        <p:spPr>
          <a:xfrm>
            <a:off x="541580" y="3888025"/>
            <a:ext cx="33927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Luna Pérez Troncoso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>
          <a:extLst>
            <a:ext uri="{FF2B5EF4-FFF2-40B4-BE49-F238E27FC236}">
              <a16:creationId xmlns:a16="http://schemas.microsoft.com/office/drawing/2014/main" id="{EBBF9794-C714-6660-4AE1-BA63FA91D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9">
            <a:extLst>
              <a:ext uri="{FF2B5EF4-FFF2-40B4-BE49-F238E27FC236}">
                <a16:creationId xmlns:a16="http://schemas.microsoft.com/office/drawing/2014/main" id="{70A150B2-F066-8FBC-9F2C-B99BDC9ACA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INTRODUCTION</a:t>
            </a:r>
            <a:endParaRPr dirty="0"/>
          </a:p>
        </p:txBody>
      </p:sp>
      <p:grpSp>
        <p:nvGrpSpPr>
          <p:cNvPr id="2020" name="Google Shape;2020;p39">
            <a:extLst>
              <a:ext uri="{FF2B5EF4-FFF2-40B4-BE49-F238E27FC236}">
                <a16:creationId xmlns:a16="http://schemas.microsoft.com/office/drawing/2014/main" id="{8A5A245E-79B8-E7B7-3B59-46A4D1701E56}"/>
              </a:ext>
            </a:extLst>
          </p:cNvPr>
          <p:cNvGrpSpPr/>
          <p:nvPr/>
        </p:nvGrpSpPr>
        <p:grpSpPr>
          <a:xfrm>
            <a:off x="457201" y="1319449"/>
            <a:ext cx="2449871" cy="3217905"/>
            <a:chOff x="457201" y="1319449"/>
            <a:chExt cx="2449871" cy="3217905"/>
          </a:xfrm>
        </p:grpSpPr>
        <p:sp>
          <p:nvSpPr>
            <p:cNvPr id="2021" name="Google Shape;2021;p39">
              <a:extLst>
                <a:ext uri="{FF2B5EF4-FFF2-40B4-BE49-F238E27FC236}">
                  <a16:creationId xmlns:a16="http://schemas.microsoft.com/office/drawing/2014/main" id="{8598A335-9A5F-8BD7-40E4-5A211BFF0054}"/>
                </a:ext>
              </a:extLst>
            </p:cNvPr>
            <p:cNvSpPr/>
            <p:nvPr/>
          </p:nvSpPr>
          <p:spPr>
            <a:xfrm>
              <a:off x="457201" y="1319449"/>
              <a:ext cx="2449871" cy="3217905"/>
            </a:xfrm>
            <a:custGeom>
              <a:avLst/>
              <a:gdLst/>
              <a:ahLst/>
              <a:cxnLst/>
              <a:rect l="l" t="t" r="r" b="b"/>
              <a:pathLst>
                <a:path w="23280" h="30579" extrusionOk="0">
                  <a:moveTo>
                    <a:pt x="12391" y="1"/>
                  </a:moveTo>
                  <a:cubicBezTo>
                    <a:pt x="3217" y="1"/>
                    <a:pt x="1166" y="7160"/>
                    <a:pt x="1712" y="10350"/>
                  </a:cubicBezTo>
                  <a:cubicBezTo>
                    <a:pt x="1993" y="11995"/>
                    <a:pt x="2779" y="12650"/>
                    <a:pt x="2475" y="14597"/>
                  </a:cubicBezTo>
                  <a:cubicBezTo>
                    <a:pt x="2173" y="16543"/>
                    <a:pt x="0" y="17655"/>
                    <a:pt x="0" y="17655"/>
                  </a:cubicBezTo>
                  <a:cubicBezTo>
                    <a:pt x="0" y="17655"/>
                    <a:pt x="335" y="18687"/>
                    <a:pt x="1273" y="19166"/>
                  </a:cubicBezTo>
                  <a:cubicBezTo>
                    <a:pt x="1273" y="19166"/>
                    <a:pt x="1513" y="20189"/>
                    <a:pt x="1150" y="20733"/>
                  </a:cubicBezTo>
                  <a:cubicBezTo>
                    <a:pt x="1150" y="20733"/>
                    <a:pt x="1335" y="21087"/>
                    <a:pt x="1643" y="21308"/>
                  </a:cubicBezTo>
                  <a:cubicBezTo>
                    <a:pt x="1950" y="21529"/>
                    <a:pt x="1735" y="21871"/>
                    <a:pt x="1538" y="22199"/>
                  </a:cubicBezTo>
                  <a:cubicBezTo>
                    <a:pt x="1538" y="22199"/>
                    <a:pt x="1661" y="22493"/>
                    <a:pt x="2067" y="22749"/>
                  </a:cubicBezTo>
                  <a:cubicBezTo>
                    <a:pt x="2473" y="23005"/>
                    <a:pt x="2233" y="24076"/>
                    <a:pt x="2269" y="24740"/>
                  </a:cubicBezTo>
                  <a:cubicBezTo>
                    <a:pt x="2294" y="25179"/>
                    <a:pt x="2561" y="25643"/>
                    <a:pt x="3332" y="25643"/>
                  </a:cubicBezTo>
                  <a:cubicBezTo>
                    <a:pt x="3727" y="25643"/>
                    <a:pt x="4253" y="25522"/>
                    <a:pt x="4946" y="25214"/>
                  </a:cubicBezTo>
                  <a:cubicBezTo>
                    <a:pt x="6125" y="24690"/>
                    <a:pt x="6990" y="24300"/>
                    <a:pt x="7630" y="24300"/>
                  </a:cubicBezTo>
                  <a:cubicBezTo>
                    <a:pt x="8101" y="24300"/>
                    <a:pt x="8449" y="24511"/>
                    <a:pt x="8710" y="25037"/>
                  </a:cubicBezTo>
                  <a:cubicBezTo>
                    <a:pt x="8864" y="25346"/>
                    <a:pt x="8986" y="25822"/>
                    <a:pt x="9051" y="26388"/>
                  </a:cubicBezTo>
                  <a:cubicBezTo>
                    <a:pt x="9336" y="28864"/>
                    <a:pt x="11464" y="30579"/>
                    <a:pt x="13778" y="30579"/>
                  </a:cubicBezTo>
                  <a:cubicBezTo>
                    <a:pt x="14383" y="30579"/>
                    <a:pt x="15002" y="30461"/>
                    <a:pt x="15603" y="30209"/>
                  </a:cubicBezTo>
                  <a:cubicBezTo>
                    <a:pt x="15683" y="30176"/>
                    <a:pt x="15763" y="30142"/>
                    <a:pt x="15842" y="30107"/>
                  </a:cubicBezTo>
                  <a:cubicBezTo>
                    <a:pt x="17861" y="29227"/>
                    <a:pt x="18999" y="27084"/>
                    <a:pt x="18642" y="24910"/>
                  </a:cubicBezTo>
                  <a:cubicBezTo>
                    <a:pt x="18434" y="23635"/>
                    <a:pt x="18359" y="22051"/>
                    <a:pt x="18712" y="20360"/>
                  </a:cubicBezTo>
                  <a:cubicBezTo>
                    <a:pt x="18712" y="20360"/>
                    <a:pt x="22836" y="16871"/>
                    <a:pt x="23030" y="11563"/>
                  </a:cubicBezTo>
                  <a:cubicBezTo>
                    <a:pt x="23280" y="4737"/>
                    <a:pt x="19071" y="642"/>
                    <a:pt x="14672" y="137"/>
                  </a:cubicBezTo>
                  <a:cubicBezTo>
                    <a:pt x="13867" y="44"/>
                    <a:pt x="13107" y="1"/>
                    <a:pt x="12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9">
              <a:extLst>
                <a:ext uri="{FF2B5EF4-FFF2-40B4-BE49-F238E27FC236}">
                  <a16:creationId xmlns:a16="http://schemas.microsoft.com/office/drawing/2014/main" id="{4BC0B87A-580E-6B71-4BDA-B3CC9F54D323}"/>
                </a:ext>
              </a:extLst>
            </p:cNvPr>
            <p:cNvSpPr/>
            <p:nvPr/>
          </p:nvSpPr>
          <p:spPr>
            <a:xfrm>
              <a:off x="635362" y="1462567"/>
              <a:ext cx="2161527" cy="1548286"/>
            </a:xfrm>
            <a:custGeom>
              <a:avLst/>
              <a:gdLst/>
              <a:ahLst/>
              <a:cxnLst/>
              <a:rect l="l" t="t" r="r" b="b"/>
              <a:pathLst>
                <a:path w="20540" h="14713" extrusionOk="0">
                  <a:moveTo>
                    <a:pt x="10699" y="0"/>
                  </a:moveTo>
                  <a:cubicBezTo>
                    <a:pt x="7222" y="0"/>
                    <a:pt x="4566" y="1059"/>
                    <a:pt x="2804" y="3149"/>
                  </a:cubicBezTo>
                  <a:cubicBezTo>
                    <a:pt x="1798" y="4342"/>
                    <a:pt x="1223" y="5747"/>
                    <a:pt x="980" y="7018"/>
                  </a:cubicBezTo>
                  <a:cubicBezTo>
                    <a:pt x="980" y="7018"/>
                    <a:pt x="0" y="11659"/>
                    <a:pt x="6117" y="11659"/>
                  </a:cubicBezTo>
                  <a:cubicBezTo>
                    <a:pt x="11149" y="11659"/>
                    <a:pt x="15937" y="13641"/>
                    <a:pt x="17134" y="14382"/>
                  </a:cubicBezTo>
                  <a:cubicBezTo>
                    <a:pt x="17505" y="14613"/>
                    <a:pt x="17852" y="14712"/>
                    <a:pt x="18169" y="14712"/>
                  </a:cubicBezTo>
                  <a:cubicBezTo>
                    <a:pt x="19125" y="14712"/>
                    <a:pt x="19811" y="13808"/>
                    <a:pt x="20087" y="12871"/>
                  </a:cubicBezTo>
                  <a:cubicBezTo>
                    <a:pt x="20292" y="12173"/>
                    <a:pt x="20403" y="11418"/>
                    <a:pt x="20431" y="10623"/>
                  </a:cubicBezTo>
                  <a:cubicBezTo>
                    <a:pt x="20540" y="7669"/>
                    <a:pt x="19767" y="5083"/>
                    <a:pt x="18197" y="3143"/>
                  </a:cubicBezTo>
                  <a:cubicBezTo>
                    <a:pt x="16814" y="1435"/>
                    <a:pt x="14925" y="366"/>
                    <a:pt x="12875" y="130"/>
                  </a:cubicBezTo>
                  <a:cubicBezTo>
                    <a:pt x="12124" y="44"/>
                    <a:pt x="11391" y="0"/>
                    <a:pt x="10699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9">
              <a:extLst>
                <a:ext uri="{FF2B5EF4-FFF2-40B4-BE49-F238E27FC236}">
                  <a16:creationId xmlns:a16="http://schemas.microsoft.com/office/drawing/2014/main" id="{670AB8BC-B202-EA75-06EE-F72164015D7E}"/>
                </a:ext>
              </a:extLst>
            </p:cNvPr>
            <p:cNvSpPr/>
            <p:nvPr/>
          </p:nvSpPr>
          <p:spPr>
            <a:xfrm>
              <a:off x="635362" y="1414791"/>
              <a:ext cx="2161527" cy="1548391"/>
            </a:xfrm>
            <a:custGeom>
              <a:avLst/>
              <a:gdLst/>
              <a:ahLst/>
              <a:cxnLst/>
              <a:rect l="l" t="t" r="r" b="b"/>
              <a:pathLst>
                <a:path w="20540" h="14714" extrusionOk="0">
                  <a:moveTo>
                    <a:pt x="10699" y="1"/>
                  </a:moveTo>
                  <a:cubicBezTo>
                    <a:pt x="7222" y="1"/>
                    <a:pt x="4566" y="1060"/>
                    <a:pt x="2804" y="3150"/>
                  </a:cubicBezTo>
                  <a:cubicBezTo>
                    <a:pt x="1798" y="4343"/>
                    <a:pt x="1223" y="5748"/>
                    <a:pt x="980" y="7019"/>
                  </a:cubicBezTo>
                  <a:cubicBezTo>
                    <a:pt x="980" y="7019"/>
                    <a:pt x="0" y="11660"/>
                    <a:pt x="6117" y="11660"/>
                  </a:cubicBezTo>
                  <a:cubicBezTo>
                    <a:pt x="11149" y="11660"/>
                    <a:pt x="15937" y="13642"/>
                    <a:pt x="17134" y="14384"/>
                  </a:cubicBezTo>
                  <a:cubicBezTo>
                    <a:pt x="17505" y="14614"/>
                    <a:pt x="17851" y="14713"/>
                    <a:pt x="18168" y="14713"/>
                  </a:cubicBezTo>
                  <a:cubicBezTo>
                    <a:pt x="19125" y="14713"/>
                    <a:pt x="19811" y="13809"/>
                    <a:pt x="20087" y="12872"/>
                  </a:cubicBezTo>
                  <a:cubicBezTo>
                    <a:pt x="20292" y="12175"/>
                    <a:pt x="20403" y="11419"/>
                    <a:pt x="20431" y="10623"/>
                  </a:cubicBezTo>
                  <a:cubicBezTo>
                    <a:pt x="20540" y="7670"/>
                    <a:pt x="19767" y="5083"/>
                    <a:pt x="18197" y="3144"/>
                  </a:cubicBezTo>
                  <a:cubicBezTo>
                    <a:pt x="16814" y="1436"/>
                    <a:pt x="14925" y="367"/>
                    <a:pt x="12875" y="131"/>
                  </a:cubicBezTo>
                  <a:cubicBezTo>
                    <a:pt x="12124" y="45"/>
                    <a:pt x="11391" y="1"/>
                    <a:pt x="10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9">
              <a:extLst>
                <a:ext uri="{FF2B5EF4-FFF2-40B4-BE49-F238E27FC236}">
                  <a16:creationId xmlns:a16="http://schemas.microsoft.com/office/drawing/2014/main" id="{4A4CC321-D8C3-FBB0-1892-4CFB3C12113A}"/>
                </a:ext>
              </a:extLst>
            </p:cNvPr>
            <p:cNvSpPr/>
            <p:nvPr/>
          </p:nvSpPr>
          <p:spPr>
            <a:xfrm>
              <a:off x="742805" y="1847720"/>
              <a:ext cx="1953267" cy="1115359"/>
            </a:xfrm>
            <a:custGeom>
              <a:avLst/>
              <a:gdLst/>
              <a:ahLst/>
              <a:cxnLst/>
              <a:rect l="l" t="t" r="r" b="b"/>
              <a:pathLst>
                <a:path w="18561" h="10599" extrusionOk="0">
                  <a:moveTo>
                    <a:pt x="8823" y="0"/>
                  </a:moveTo>
                  <a:cubicBezTo>
                    <a:pt x="5347" y="0"/>
                    <a:pt x="2691" y="1059"/>
                    <a:pt x="928" y="3150"/>
                  </a:cubicBezTo>
                  <a:cubicBezTo>
                    <a:pt x="564" y="3582"/>
                    <a:pt x="257" y="4042"/>
                    <a:pt x="1" y="4513"/>
                  </a:cubicBezTo>
                  <a:cubicBezTo>
                    <a:pt x="297" y="5854"/>
                    <a:pt x="1403" y="7546"/>
                    <a:pt x="5096" y="7546"/>
                  </a:cubicBezTo>
                  <a:cubicBezTo>
                    <a:pt x="10128" y="7546"/>
                    <a:pt x="14916" y="9528"/>
                    <a:pt x="16113" y="10270"/>
                  </a:cubicBezTo>
                  <a:cubicBezTo>
                    <a:pt x="16483" y="10500"/>
                    <a:pt x="16830" y="10599"/>
                    <a:pt x="17146" y="10599"/>
                  </a:cubicBezTo>
                  <a:cubicBezTo>
                    <a:pt x="17728" y="10599"/>
                    <a:pt x="18210" y="10264"/>
                    <a:pt x="18560" y="9792"/>
                  </a:cubicBezTo>
                  <a:cubicBezTo>
                    <a:pt x="18508" y="7183"/>
                    <a:pt x="17742" y="4898"/>
                    <a:pt x="16321" y="3143"/>
                  </a:cubicBezTo>
                  <a:cubicBezTo>
                    <a:pt x="14939" y="1436"/>
                    <a:pt x="13049" y="366"/>
                    <a:pt x="11000" y="130"/>
                  </a:cubicBezTo>
                  <a:cubicBezTo>
                    <a:pt x="10249" y="44"/>
                    <a:pt x="9516" y="0"/>
                    <a:pt x="8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9">
              <a:extLst>
                <a:ext uri="{FF2B5EF4-FFF2-40B4-BE49-F238E27FC236}">
                  <a16:creationId xmlns:a16="http://schemas.microsoft.com/office/drawing/2014/main" id="{1B0F4E1F-0ACA-925C-8AD3-6C5BEF3CBB13}"/>
                </a:ext>
              </a:extLst>
            </p:cNvPr>
            <p:cNvSpPr/>
            <p:nvPr/>
          </p:nvSpPr>
          <p:spPr>
            <a:xfrm>
              <a:off x="1052824" y="1569694"/>
              <a:ext cx="1494127" cy="1052220"/>
            </a:xfrm>
            <a:custGeom>
              <a:avLst/>
              <a:gdLst/>
              <a:ahLst/>
              <a:cxnLst/>
              <a:rect l="l" t="t" r="r" b="b"/>
              <a:pathLst>
                <a:path w="14198" h="9999" extrusionOk="0">
                  <a:moveTo>
                    <a:pt x="7001" y="1"/>
                  </a:moveTo>
                  <a:cubicBezTo>
                    <a:pt x="6540" y="1"/>
                    <a:pt x="6105" y="180"/>
                    <a:pt x="5777" y="497"/>
                  </a:cubicBezTo>
                  <a:cubicBezTo>
                    <a:pt x="6198" y="845"/>
                    <a:pt x="6485" y="1351"/>
                    <a:pt x="6550" y="1922"/>
                  </a:cubicBezTo>
                  <a:cubicBezTo>
                    <a:pt x="6859" y="1981"/>
                    <a:pt x="7153" y="2109"/>
                    <a:pt x="7415" y="2300"/>
                  </a:cubicBezTo>
                  <a:lnTo>
                    <a:pt x="7176" y="2628"/>
                  </a:lnTo>
                  <a:cubicBezTo>
                    <a:pt x="6871" y="2407"/>
                    <a:pt x="6512" y="2290"/>
                    <a:pt x="6142" y="2290"/>
                  </a:cubicBezTo>
                  <a:cubicBezTo>
                    <a:pt x="6050" y="2290"/>
                    <a:pt x="5957" y="2298"/>
                    <a:pt x="5864" y="2312"/>
                  </a:cubicBezTo>
                  <a:cubicBezTo>
                    <a:pt x="5398" y="2386"/>
                    <a:pt x="4990" y="2635"/>
                    <a:pt x="4712" y="3017"/>
                  </a:cubicBezTo>
                  <a:lnTo>
                    <a:pt x="4383" y="2777"/>
                  </a:lnTo>
                  <a:cubicBezTo>
                    <a:pt x="4724" y="2308"/>
                    <a:pt x="5227" y="2000"/>
                    <a:pt x="5800" y="1911"/>
                  </a:cubicBezTo>
                  <a:cubicBezTo>
                    <a:pt x="5912" y="1893"/>
                    <a:pt x="6024" y="1884"/>
                    <a:pt x="6134" y="1883"/>
                  </a:cubicBezTo>
                  <a:cubicBezTo>
                    <a:pt x="6051" y="1378"/>
                    <a:pt x="5754" y="945"/>
                    <a:pt x="5338" y="679"/>
                  </a:cubicBezTo>
                  <a:cubicBezTo>
                    <a:pt x="5318" y="666"/>
                    <a:pt x="5297" y="654"/>
                    <a:pt x="5276" y="642"/>
                  </a:cubicBezTo>
                  <a:cubicBezTo>
                    <a:pt x="5264" y="635"/>
                    <a:pt x="5253" y="628"/>
                    <a:pt x="5240" y="621"/>
                  </a:cubicBezTo>
                  <a:cubicBezTo>
                    <a:pt x="5211" y="605"/>
                    <a:pt x="5180" y="589"/>
                    <a:pt x="5150" y="575"/>
                  </a:cubicBezTo>
                  <a:cubicBezTo>
                    <a:pt x="5138" y="569"/>
                    <a:pt x="5127" y="564"/>
                    <a:pt x="5116" y="560"/>
                  </a:cubicBezTo>
                  <a:cubicBezTo>
                    <a:pt x="5091" y="548"/>
                    <a:pt x="5067" y="538"/>
                    <a:pt x="5042" y="528"/>
                  </a:cubicBezTo>
                  <a:cubicBezTo>
                    <a:pt x="5031" y="524"/>
                    <a:pt x="5020" y="520"/>
                    <a:pt x="5010" y="515"/>
                  </a:cubicBezTo>
                  <a:cubicBezTo>
                    <a:pt x="4976" y="503"/>
                    <a:pt x="4943" y="491"/>
                    <a:pt x="4908" y="480"/>
                  </a:cubicBezTo>
                  <a:cubicBezTo>
                    <a:pt x="4899" y="478"/>
                    <a:pt x="4890" y="476"/>
                    <a:pt x="4881" y="473"/>
                  </a:cubicBezTo>
                  <a:cubicBezTo>
                    <a:pt x="4853" y="465"/>
                    <a:pt x="4823" y="457"/>
                    <a:pt x="4794" y="451"/>
                  </a:cubicBezTo>
                  <a:cubicBezTo>
                    <a:pt x="4785" y="448"/>
                    <a:pt x="4775" y="445"/>
                    <a:pt x="4765" y="444"/>
                  </a:cubicBezTo>
                  <a:cubicBezTo>
                    <a:pt x="4729" y="436"/>
                    <a:pt x="4692" y="429"/>
                    <a:pt x="4654" y="424"/>
                  </a:cubicBezTo>
                  <a:cubicBezTo>
                    <a:pt x="4648" y="423"/>
                    <a:pt x="4642" y="422"/>
                    <a:pt x="4636" y="421"/>
                  </a:cubicBezTo>
                  <a:cubicBezTo>
                    <a:pt x="4604" y="417"/>
                    <a:pt x="4572" y="413"/>
                    <a:pt x="4539" y="410"/>
                  </a:cubicBezTo>
                  <a:cubicBezTo>
                    <a:pt x="4529" y="410"/>
                    <a:pt x="4519" y="409"/>
                    <a:pt x="4509" y="408"/>
                  </a:cubicBezTo>
                  <a:cubicBezTo>
                    <a:pt x="4470" y="405"/>
                    <a:pt x="4432" y="403"/>
                    <a:pt x="4393" y="403"/>
                  </a:cubicBezTo>
                  <a:cubicBezTo>
                    <a:pt x="3662" y="403"/>
                    <a:pt x="2997" y="864"/>
                    <a:pt x="2741" y="1550"/>
                  </a:cubicBezTo>
                  <a:lnTo>
                    <a:pt x="2685" y="1702"/>
                  </a:lnTo>
                  <a:lnTo>
                    <a:pt x="2524" y="1680"/>
                  </a:lnTo>
                  <a:cubicBezTo>
                    <a:pt x="2444" y="1670"/>
                    <a:pt x="2365" y="1664"/>
                    <a:pt x="2289" y="1664"/>
                  </a:cubicBezTo>
                  <a:cubicBezTo>
                    <a:pt x="1317" y="1664"/>
                    <a:pt x="526" y="2455"/>
                    <a:pt x="526" y="3428"/>
                  </a:cubicBezTo>
                  <a:cubicBezTo>
                    <a:pt x="526" y="3452"/>
                    <a:pt x="527" y="3475"/>
                    <a:pt x="528" y="3499"/>
                  </a:cubicBezTo>
                  <a:cubicBezTo>
                    <a:pt x="829" y="3290"/>
                    <a:pt x="1185" y="3155"/>
                    <a:pt x="1570" y="3121"/>
                  </a:cubicBezTo>
                  <a:cubicBezTo>
                    <a:pt x="1832" y="2681"/>
                    <a:pt x="2246" y="2332"/>
                    <a:pt x="2770" y="2165"/>
                  </a:cubicBezTo>
                  <a:lnTo>
                    <a:pt x="2894" y="2552"/>
                  </a:lnTo>
                  <a:cubicBezTo>
                    <a:pt x="1968" y="2849"/>
                    <a:pt x="1456" y="3845"/>
                    <a:pt x="1753" y="4770"/>
                  </a:cubicBezTo>
                  <a:lnTo>
                    <a:pt x="1365" y="4894"/>
                  </a:lnTo>
                  <a:cubicBezTo>
                    <a:pt x="1221" y="4444"/>
                    <a:pt x="1233" y="3982"/>
                    <a:pt x="1369" y="3563"/>
                  </a:cubicBezTo>
                  <a:lnTo>
                    <a:pt x="1369" y="3563"/>
                  </a:lnTo>
                  <a:cubicBezTo>
                    <a:pt x="618" y="3736"/>
                    <a:pt x="49" y="4389"/>
                    <a:pt x="3" y="5180"/>
                  </a:cubicBezTo>
                  <a:cubicBezTo>
                    <a:pt x="3" y="5185"/>
                    <a:pt x="3" y="5188"/>
                    <a:pt x="3" y="5192"/>
                  </a:cubicBezTo>
                  <a:cubicBezTo>
                    <a:pt x="2" y="5221"/>
                    <a:pt x="1" y="5251"/>
                    <a:pt x="1" y="5282"/>
                  </a:cubicBezTo>
                  <a:cubicBezTo>
                    <a:pt x="1" y="6254"/>
                    <a:pt x="792" y="7045"/>
                    <a:pt x="1764" y="7045"/>
                  </a:cubicBezTo>
                  <a:cubicBezTo>
                    <a:pt x="1980" y="7045"/>
                    <a:pt x="2190" y="7006"/>
                    <a:pt x="2388" y="6931"/>
                  </a:cubicBezTo>
                  <a:cubicBezTo>
                    <a:pt x="2381" y="6859"/>
                    <a:pt x="2377" y="6785"/>
                    <a:pt x="2377" y="6711"/>
                  </a:cubicBezTo>
                  <a:cubicBezTo>
                    <a:pt x="2377" y="6399"/>
                    <a:pt x="2442" y="6098"/>
                    <a:pt x="2569" y="5816"/>
                  </a:cubicBezTo>
                  <a:lnTo>
                    <a:pt x="2941" y="5984"/>
                  </a:lnTo>
                  <a:cubicBezTo>
                    <a:pt x="2837" y="6212"/>
                    <a:pt x="2784" y="6458"/>
                    <a:pt x="2784" y="6711"/>
                  </a:cubicBezTo>
                  <a:cubicBezTo>
                    <a:pt x="2784" y="6818"/>
                    <a:pt x="2794" y="6922"/>
                    <a:pt x="2812" y="7024"/>
                  </a:cubicBezTo>
                  <a:cubicBezTo>
                    <a:pt x="2822" y="7074"/>
                    <a:pt x="2832" y="7124"/>
                    <a:pt x="2845" y="7172"/>
                  </a:cubicBezTo>
                  <a:cubicBezTo>
                    <a:pt x="2847" y="7176"/>
                    <a:pt x="2848" y="7181"/>
                    <a:pt x="2849" y="7184"/>
                  </a:cubicBezTo>
                  <a:cubicBezTo>
                    <a:pt x="2862" y="7231"/>
                    <a:pt x="2876" y="7275"/>
                    <a:pt x="2892" y="7320"/>
                  </a:cubicBezTo>
                  <a:cubicBezTo>
                    <a:pt x="2895" y="7328"/>
                    <a:pt x="2899" y="7336"/>
                    <a:pt x="2902" y="7345"/>
                  </a:cubicBezTo>
                  <a:cubicBezTo>
                    <a:pt x="2914" y="7376"/>
                    <a:pt x="2927" y="7408"/>
                    <a:pt x="2941" y="7438"/>
                  </a:cubicBezTo>
                  <a:cubicBezTo>
                    <a:pt x="2952" y="7461"/>
                    <a:pt x="2963" y="7484"/>
                    <a:pt x="2975" y="7506"/>
                  </a:cubicBezTo>
                  <a:cubicBezTo>
                    <a:pt x="2984" y="7527"/>
                    <a:pt x="2995" y="7546"/>
                    <a:pt x="3005" y="7565"/>
                  </a:cubicBezTo>
                  <a:cubicBezTo>
                    <a:pt x="3167" y="7856"/>
                    <a:pt x="3408" y="8096"/>
                    <a:pt x="3699" y="8256"/>
                  </a:cubicBezTo>
                  <a:cubicBezTo>
                    <a:pt x="3715" y="8265"/>
                    <a:pt x="3731" y="8274"/>
                    <a:pt x="3747" y="8282"/>
                  </a:cubicBezTo>
                  <a:cubicBezTo>
                    <a:pt x="3775" y="8296"/>
                    <a:pt x="3804" y="8310"/>
                    <a:pt x="3833" y="8323"/>
                  </a:cubicBezTo>
                  <a:cubicBezTo>
                    <a:pt x="3856" y="8333"/>
                    <a:pt x="3880" y="8343"/>
                    <a:pt x="3904" y="8353"/>
                  </a:cubicBezTo>
                  <a:cubicBezTo>
                    <a:pt x="3922" y="8359"/>
                    <a:pt x="3941" y="8366"/>
                    <a:pt x="3959" y="8373"/>
                  </a:cubicBezTo>
                  <a:cubicBezTo>
                    <a:pt x="3993" y="8385"/>
                    <a:pt x="4026" y="8395"/>
                    <a:pt x="4059" y="8405"/>
                  </a:cubicBezTo>
                  <a:cubicBezTo>
                    <a:pt x="4071" y="8408"/>
                    <a:pt x="4083" y="8413"/>
                    <a:pt x="4096" y="8415"/>
                  </a:cubicBezTo>
                  <a:cubicBezTo>
                    <a:pt x="4136" y="8427"/>
                    <a:pt x="4177" y="8435"/>
                    <a:pt x="4218" y="8443"/>
                  </a:cubicBezTo>
                  <a:cubicBezTo>
                    <a:pt x="4228" y="8445"/>
                    <a:pt x="4239" y="8447"/>
                    <a:pt x="4248" y="8449"/>
                  </a:cubicBezTo>
                  <a:cubicBezTo>
                    <a:pt x="4292" y="8456"/>
                    <a:pt x="4337" y="8463"/>
                    <a:pt x="4381" y="8467"/>
                  </a:cubicBezTo>
                  <a:cubicBezTo>
                    <a:pt x="4388" y="8467"/>
                    <a:pt x="4395" y="8468"/>
                    <a:pt x="4402" y="8468"/>
                  </a:cubicBezTo>
                  <a:cubicBezTo>
                    <a:pt x="4450" y="8472"/>
                    <a:pt x="4499" y="8475"/>
                    <a:pt x="4548" y="8475"/>
                  </a:cubicBezTo>
                  <a:cubicBezTo>
                    <a:pt x="4605" y="8475"/>
                    <a:pt x="4661" y="8470"/>
                    <a:pt x="4718" y="8465"/>
                  </a:cubicBezTo>
                  <a:cubicBezTo>
                    <a:pt x="4482" y="8118"/>
                    <a:pt x="4345" y="7699"/>
                    <a:pt x="4345" y="7249"/>
                  </a:cubicBezTo>
                  <a:lnTo>
                    <a:pt x="4751" y="7249"/>
                  </a:lnTo>
                  <a:cubicBezTo>
                    <a:pt x="4751" y="7731"/>
                    <a:pt x="4945" y="8168"/>
                    <a:pt x="5260" y="8487"/>
                  </a:cubicBezTo>
                  <a:cubicBezTo>
                    <a:pt x="5266" y="8492"/>
                    <a:pt x="5271" y="8497"/>
                    <a:pt x="5276" y="8503"/>
                  </a:cubicBezTo>
                  <a:cubicBezTo>
                    <a:pt x="5292" y="8518"/>
                    <a:pt x="5308" y="8534"/>
                    <a:pt x="5325" y="8550"/>
                  </a:cubicBezTo>
                  <a:cubicBezTo>
                    <a:pt x="5329" y="8552"/>
                    <a:pt x="5331" y="8555"/>
                    <a:pt x="5335" y="8558"/>
                  </a:cubicBezTo>
                  <a:cubicBezTo>
                    <a:pt x="5647" y="8841"/>
                    <a:pt x="6061" y="9013"/>
                    <a:pt x="6515" y="9013"/>
                  </a:cubicBezTo>
                  <a:cubicBezTo>
                    <a:pt x="6553" y="9013"/>
                    <a:pt x="6590" y="9011"/>
                    <a:pt x="6628" y="9008"/>
                  </a:cubicBezTo>
                  <a:cubicBezTo>
                    <a:pt x="6635" y="9008"/>
                    <a:pt x="6642" y="9007"/>
                    <a:pt x="6649" y="9006"/>
                  </a:cubicBezTo>
                  <a:cubicBezTo>
                    <a:pt x="6681" y="9005"/>
                    <a:pt x="6713" y="9001"/>
                    <a:pt x="6745" y="8997"/>
                  </a:cubicBezTo>
                  <a:cubicBezTo>
                    <a:pt x="6749" y="8997"/>
                    <a:pt x="6754" y="8996"/>
                    <a:pt x="6759" y="8995"/>
                  </a:cubicBezTo>
                  <a:cubicBezTo>
                    <a:pt x="7229" y="8930"/>
                    <a:pt x="7655" y="8675"/>
                    <a:pt x="7937" y="8291"/>
                  </a:cubicBezTo>
                  <a:cubicBezTo>
                    <a:pt x="7465" y="7892"/>
                    <a:pt x="7164" y="7297"/>
                    <a:pt x="7164" y="6632"/>
                  </a:cubicBezTo>
                  <a:lnTo>
                    <a:pt x="7572" y="6632"/>
                  </a:lnTo>
                  <a:cubicBezTo>
                    <a:pt x="7572" y="7604"/>
                    <a:pt x="8363" y="8396"/>
                    <a:pt x="9334" y="8396"/>
                  </a:cubicBezTo>
                  <a:lnTo>
                    <a:pt x="9334" y="8803"/>
                  </a:lnTo>
                  <a:cubicBezTo>
                    <a:pt x="8949" y="8803"/>
                    <a:pt x="8585" y="8701"/>
                    <a:pt x="8271" y="8523"/>
                  </a:cubicBezTo>
                  <a:cubicBezTo>
                    <a:pt x="8123" y="8728"/>
                    <a:pt x="7941" y="8903"/>
                    <a:pt x="7735" y="9043"/>
                  </a:cubicBezTo>
                  <a:cubicBezTo>
                    <a:pt x="8213" y="9666"/>
                    <a:pt x="8940" y="9998"/>
                    <a:pt x="9677" y="9998"/>
                  </a:cubicBezTo>
                  <a:cubicBezTo>
                    <a:pt x="10037" y="9998"/>
                    <a:pt x="10399" y="9919"/>
                    <a:pt x="10735" y="9757"/>
                  </a:cubicBezTo>
                  <a:cubicBezTo>
                    <a:pt x="10330" y="9601"/>
                    <a:pt x="9981" y="9328"/>
                    <a:pt x="9729" y="8963"/>
                  </a:cubicBezTo>
                  <a:lnTo>
                    <a:pt x="10064" y="8732"/>
                  </a:lnTo>
                  <a:cubicBezTo>
                    <a:pt x="10332" y="9120"/>
                    <a:pt x="10734" y="9381"/>
                    <a:pt x="11198" y="9467"/>
                  </a:cubicBezTo>
                  <a:cubicBezTo>
                    <a:pt x="11305" y="9486"/>
                    <a:pt x="11413" y="9496"/>
                    <a:pt x="11519" y="9496"/>
                  </a:cubicBezTo>
                  <a:cubicBezTo>
                    <a:pt x="11832" y="9496"/>
                    <a:pt x="12138" y="9413"/>
                    <a:pt x="12411" y="9253"/>
                  </a:cubicBezTo>
                  <a:cubicBezTo>
                    <a:pt x="12906" y="8940"/>
                    <a:pt x="13235" y="8388"/>
                    <a:pt x="13235" y="7761"/>
                  </a:cubicBezTo>
                  <a:cubicBezTo>
                    <a:pt x="13235" y="7746"/>
                    <a:pt x="13234" y="7732"/>
                    <a:pt x="13233" y="7717"/>
                  </a:cubicBezTo>
                  <a:cubicBezTo>
                    <a:pt x="12986" y="7815"/>
                    <a:pt x="12716" y="7870"/>
                    <a:pt x="12434" y="7870"/>
                  </a:cubicBezTo>
                  <a:lnTo>
                    <a:pt x="12434" y="7463"/>
                  </a:lnTo>
                  <a:cubicBezTo>
                    <a:pt x="12759" y="7463"/>
                    <a:pt x="13062" y="7375"/>
                    <a:pt x="13324" y="7221"/>
                  </a:cubicBezTo>
                  <a:cubicBezTo>
                    <a:pt x="13345" y="7209"/>
                    <a:pt x="13365" y="7196"/>
                    <a:pt x="13385" y="7183"/>
                  </a:cubicBezTo>
                  <a:cubicBezTo>
                    <a:pt x="13395" y="7177"/>
                    <a:pt x="13405" y="7171"/>
                    <a:pt x="13415" y="7164"/>
                  </a:cubicBezTo>
                  <a:cubicBezTo>
                    <a:pt x="13442" y="7147"/>
                    <a:pt x="13468" y="7128"/>
                    <a:pt x="13493" y="7108"/>
                  </a:cubicBezTo>
                  <a:cubicBezTo>
                    <a:pt x="13504" y="7100"/>
                    <a:pt x="13513" y="7093"/>
                    <a:pt x="13524" y="7085"/>
                  </a:cubicBezTo>
                  <a:cubicBezTo>
                    <a:pt x="13541" y="7071"/>
                    <a:pt x="13558" y="7057"/>
                    <a:pt x="13575" y="7043"/>
                  </a:cubicBezTo>
                  <a:cubicBezTo>
                    <a:pt x="13585" y="7034"/>
                    <a:pt x="13595" y="7025"/>
                    <a:pt x="13606" y="7016"/>
                  </a:cubicBezTo>
                  <a:cubicBezTo>
                    <a:pt x="13626" y="6998"/>
                    <a:pt x="13646" y="6980"/>
                    <a:pt x="13665" y="6961"/>
                  </a:cubicBezTo>
                  <a:cubicBezTo>
                    <a:pt x="13670" y="6956"/>
                    <a:pt x="13675" y="6951"/>
                    <a:pt x="13680" y="6947"/>
                  </a:cubicBezTo>
                  <a:cubicBezTo>
                    <a:pt x="13704" y="6922"/>
                    <a:pt x="13727" y="6897"/>
                    <a:pt x="13751" y="6872"/>
                  </a:cubicBezTo>
                  <a:cubicBezTo>
                    <a:pt x="13756" y="6866"/>
                    <a:pt x="13760" y="6859"/>
                    <a:pt x="13766" y="6853"/>
                  </a:cubicBezTo>
                  <a:cubicBezTo>
                    <a:pt x="13786" y="6831"/>
                    <a:pt x="13806" y="6807"/>
                    <a:pt x="13824" y="6783"/>
                  </a:cubicBezTo>
                  <a:cubicBezTo>
                    <a:pt x="13827" y="6779"/>
                    <a:pt x="13830" y="6776"/>
                    <a:pt x="13833" y="6772"/>
                  </a:cubicBezTo>
                  <a:cubicBezTo>
                    <a:pt x="14017" y="6531"/>
                    <a:pt x="14138" y="6245"/>
                    <a:pt x="14181" y="5941"/>
                  </a:cubicBezTo>
                  <a:cubicBezTo>
                    <a:pt x="14182" y="5935"/>
                    <a:pt x="14182" y="5929"/>
                    <a:pt x="14183" y="5923"/>
                  </a:cubicBezTo>
                  <a:cubicBezTo>
                    <a:pt x="14187" y="5893"/>
                    <a:pt x="14190" y="5863"/>
                    <a:pt x="14193" y="5834"/>
                  </a:cubicBezTo>
                  <a:cubicBezTo>
                    <a:pt x="14193" y="5825"/>
                    <a:pt x="14193" y="5816"/>
                    <a:pt x="14194" y="5807"/>
                  </a:cubicBezTo>
                  <a:cubicBezTo>
                    <a:pt x="14197" y="5772"/>
                    <a:pt x="14198" y="5736"/>
                    <a:pt x="14198" y="5699"/>
                  </a:cubicBezTo>
                  <a:cubicBezTo>
                    <a:pt x="14198" y="5194"/>
                    <a:pt x="13985" y="4723"/>
                    <a:pt x="13616" y="4391"/>
                  </a:cubicBezTo>
                  <a:cubicBezTo>
                    <a:pt x="13393" y="5095"/>
                    <a:pt x="12821" y="5649"/>
                    <a:pt x="12083" y="5835"/>
                  </a:cubicBezTo>
                  <a:cubicBezTo>
                    <a:pt x="12046" y="6248"/>
                    <a:pt x="11892" y="6642"/>
                    <a:pt x="11630" y="6976"/>
                  </a:cubicBezTo>
                  <a:lnTo>
                    <a:pt x="11309" y="6726"/>
                  </a:lnTo>
                  <a:cubicBezTo>
                    <a:pt x="11600" y="6355"/>
                    <a:pt x="11729" y="5893"/>
                    <a:pt x="11672" y="5425"/>
                  </a:cubicBezTo>
                  <a:cubicBezTo>
                    <a:pt x="11615" y="4958"/>
                    <a:pt x="11379" y="4540"/>
                    <a:pt x="11008" y="4250"/>
                  </a:cubicBezTo>
                  <a:lnTo>
                    <a:pt x="11260" y="3929"/>
                  </a:lnTo>
                  <a:cubicBezTo>
                    <a:pt x="11716" y="4286"/>
                    <a:pt x="12006" y="4801"/>
                    <a:pt x="12076" y="5376"/>
                  </a:cubicBezTo>
                  <a:cubicBezTo>
                    <a:pt x="12077" y="5388"/>
                    <a:pt x="12078" y="5400"/>
                    <a:pt x="12080" y="5413"/>
                  </a:cubicBezTo>
                  <a:cubicBezTo>
                    <a:pt x="12739" y="5205"/>
                    <a:pt x="13216" y="4630"/>
                    <a:pt x="13297" y="3942"/>
                  </a:cubicBezTo>
                  <a:cubicBezTo>
                    <a:pt x="13299" y="3921"/>
                    <a:pt x="13302" y="3900"/>
                    <a:pt x="13305" y="3880"/>
                  </a:cubicBezTo>
                  <a:cubicBezTo>
                    <a:pt x="13308" y="3831"/>
                    <a:pt x="13311" y="3782"/>
                    <a:pt x="13311" y="3732"/>
                  </a:cubicBezTo>
                  <a:cubicBezTo>
                    <a:pt x="13311" y="2820"/>
                    <a:pt x="12616" y="2069"/>
                    <a:pt x="11728" y="1978"/>
                  </a:cubicBezTo>
                  <a:lnTo>
                    <a:pt x="11728" y="1978"/>
                  </a:lnTo>
                  <a:cubicBezTo>
                    <a:pt x="11743" y="2080"/>
                    <a:pt x="11750" y="2184"/>
                    <a:pt x="11750" y="2290"/>
                  </a:cubicBezTo>
                  <a:cubicBezTo>
                    <a:pt x="11750" y="2510"/>
                    <a:pt x="11718" y="2728"/>
                    <a:pt x="11653" y="2936"/>
                  </a:cubicBezTo>
                  <a:lnTo>
                    <a:pt x="11264" y="2815"/>
                  </a:lnTo>
                  <a:cubicBezTo>
                    <a:pt x="11317" y="2646"/>
                    <a:pt x="11344" y="2469"/>
                    <a:pt x="11344" y="2290"/>
                  </a:cubicBezTo>
                  <a:cubicBezTo>
                    <a:pt x="11344" y="2125"/>
                    <a:pt x="11320" y="1966"/>
                    <a:pt x="11278" y="1814"/>
                  </a:cubicBezTo>
                  <a:cubicBezTo>
                    <a:pt x="11265" y="1768"/>
                    <a:pt x="11251" y="1725"/>
                    <a:pt x="11235" y="1681"/>
                  </a:cubicBezTo>
                  <a:cubicBezTo>
                    <a:pt x="11235" y="1681"/>
                    <a:pt x="11234" y="1680"/>
                    <a:pt x="11234" y="1680"/>
                  </a:cubicBezTo>
                  <a:cubicBezTo>
                    <a:pt x="11220" y="1639"/>
                    <a:pt x="11203" y="1600"/>
                    <a:pt x="11186" y="1561"/>
                  </a:cubicBezTo>
                  <a:cubicBezTo>
                    <a:pt x="11182" y="1553"/>
                    <a:pt x="11179" y="1546"/>
                    <a:pt x="11175" y="1538"/>
                  </a:cubicBezTo>
                  <a:cubicBezTo>
                    <a:pt x="11158" y="1502"/>
                    <a:pt x="11139" y="1467"/>
                    <a:pt x="11120" y="1432"/>
                  </a:cubicBezTo>
                  <a:cubicBezTo>
                    <a:pt x="11115" y="1422"/>
                    <a:pt x="11109" y="1412"/>
                    <a:pt x="11103" y="1402"/>
                  </a:cubicBezTo>
                  <a:cubicBezTo>
                    <a:pt x="11083" y="1368"/>
                    <a:pt x="11062" y="1335"/>
                    <a:pt x="11041" y="1303"/>
                  </a:cubicBezTo>
                  <a:cubicBezTo>
                    <a:pt x="11036" y="1296"/>
                    <a:pt x="11031" y="1289"/>
                    <a:pt x="11026" y="1282"/>
                  </a:cubicBezTo>
                  <a:cubicBezTo>
                    <a:pt x="11006" y="1253"/>
                    <a:pt x="10985" y="1225"/>
                    <a:pt x="10964" y="1198"/>
                  </a:cubicBezTo>
                  <a:cubicBezTo>
                    <a:pt x="10958" y="1191"/>
                    <a:pt x="10952" y="1183"/>
                    <a:pt x="10946" y="1176"/>
                  </a:cubicBezTo>
                  <a:cubicBezTo>
                    <a:pt x="10921" y="1145"/>
                    <a:pt x="10894" y="1115"/>
                    <a:pt x="10867" y="1086"/>
                  </a:cubicBezTo>
                  <a:cubicBezTo>
                    <a:pt x="10861" y="1079"/>
                    <a:pt x="10855" y="1073"/>
                    <a:pt x="10848" y="1067"/>
                  </a:cubicBezTo>
                  <a:cubicBezTo>
                    <a:pt x="10820" y="1037"/>
                    <a:pt x="10789" y="1007"/>
                    <a:pt x="10758" y="979"/>
                  </a:cubicBezTo>
                  <a:cubicBezTo>
                    <a:pt x="10757" y="978"/>
                    <a:pt x="10756" y="977"/>
                    <a:pt x="10754" y="976"/>
                  </a:cubicBezTo>
                  <a:cubicBezTo>
                    <a:pt x="10511" y="758"/>
                    <a:pt x="10208" y="609"/>
                    <a:pt x="9877" y="552"/>
                  </a:cubicBezTo>
                  <a:cubicBezTo>
                    <a:pt x="9874" y="552"/>
                    <a:pt x="9871" y="551"/>
                    <a:pt x="9868" y="550"/>
                  </a:cubicBezTo>
                  <a:cubicBezTo>
                    <a:pt x="9824" y="543"/>
                    <a:pt x="9781" y="538"/>
                    <a:pt x="9736" y="534"/>
                  </a:cubicBezTo>
                  <a:cubicBezTo>
                    <a:pt x="9729" y="534"/>
                    <a:pt x="9721" y="533"/>
                    <a:pt x="9714" y="532"/>
                  </a:cubicBezTo>
                  <a:cubicBezTo>
                    <a:pt x="9670" y="528"/>
                    <a:pt x="9625" y="527"/>
                    <a:pt x="9580" y="527"/>
                  </a:cubicBezTo>
                  <a:cubicBezTo>
                    <a:pt x="9337" y="527"/>
                    <a:pt x="9098" y="577"/>
                    <a:pt x="8877" y="673"/>
                  </a:cubicBezTo>
                  <a:cubicBezTo>
                    <a:pt x="9065" y="995"/>
                    <a:pt x="9172" y="1367"/>
                    <a:pt x="9172" y="1765"/>
                  </a:cubicBezTo>
                  <a:cubicBezTo>
                    <a:pt x="9172" y="2962"/>
                    <a:pt x="8199" y="3935"/>
                    <a:pt x="7001" y="3935"/>
                  </a:cubicBezTo>
                  <a:lnTo>
                    <a:pt x="7001" y="3528"/>
                  </a:lnTo>
                  <a:cubicBezTo>
                    <a:pt x="7974" y="3528"/>
                    <a:pt x="8765" y="2737"/>
                    <a:pt x="8765" y="1765"/>
                  </a:cubicBezTo>
                  <a:cubicBezTo>
                    <a:pt x="8765" y="915"/>
                    <a:pt x="8162" y="204"/>
                    <a:pt x="7360" y="38"/>
                  </a:cubicBezTo>
                  <a:cubicBezTo>
                    <a:pt x="7359" y="38"/>
                    <a:pt x="7356" y="37"/>
                    <a:pt x="7353" y="37"/>
                  </a:cubicBezTo>
                  <a:cubicBezTo>
                    <a:pt x="7329" y="32"/>
                    <a:pt x="7305" y="27"/>
                    <a:pt x="7281" y="24"/>
                  </a:cubicBezTo>
                  <a:cubicBezTo>
                    <a:pt x="7270" y="22"/>
                    <a:pt x="7261" y="20"/>
                    <a:pt x="7251" y="19"/>
                  </a:cubicBezTo>
                  <a:cubicBezTo>
                    <a:pt x="7232" y="17"/>
                    <a:pt x="7212" y="14"/>
                    <a:pt x="7193" y="11"/>
                  </a:cubicBezTo>
                  <a:cubicBezTo>
                    <a:pt x="7175" y="10"/>
                    <a:pt x="7159" y="9"/>
                    <a:pt x="7142" y="7"/>
                  </a:cubicBezTo>
                  <a:cubicBezTo>
                    <a:pt x="7128" y="6"/>
                    <a:pt x="7113" y="4"/>
                    <a:pt x="7099" y="4"/>
                  </a:cubicBezTo>
                  <a:cubicBezTo>
                    <a:pt x="7067" y="3"/>
                    <a:pt x="7035" y="1"/>
                    <a:pt x="7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9">
              <a:extLst>
                <a:ext uri="{FF2B5EF4-FFF2-40B4-BE49-F238E27FC236}">
                  <a16:creationId xmlns:a16="http://schemas.microsoft.com/office/drawing/2014/main" id="{E031559A-E295-1595-779F-27796257606E}"/>
                </a:ext>
              </a:extLst>
            </p:cNvPr>
            <p:cNvSpPr/>
            <p:nvPr/>
          </p:nvSpPr>
          <p:spPr>
            <a:xfrm>
              <a:off x="1009994" y="1526969"/>
              <a:ext cx="1579788" cy="1137774"/>
            </a:xfrm>
            <a:custGeom>
              <a:avLst/>
              <a:gdLst/>
              <a:ahLst/>
              <a:cxnLst/>
              <a:rect l="l" t="t" r="r" b="b"/>
              <a:pathLst>
                <a:path w="15012" h="10812" extrusionOk="0">
                  <a:moveTo>
                    <a:pt x="7408" y="407"/>
                  </a:moveTo>
                  <a:cubicBezTo>
                    <a:pt x="7442" y="407"/>
                    <a:pt x="7474" y="409"/>
                    <a:pt x="7506" y="410"/>
                  </a:cubicBezTo>
                  <a:cubicBezTo>
                    <a:pt x="7520" y="410"/>
                    <a:pt x="7535" y="412"/>
                    <a:pt x="7549" y="413"/>
                  </a:cubicBezTo>
                  <a:cubicBezTo>
                    <a:pt x="7566" y="415"/>
                    <a:pt x="7582" y="416"/>
                    <a:pt x="7600" y="417"/>
                  </a:cubicBezTo>
                  <a:cubicBezTo>
                    <a:pt x="7619" y="420"/>
                    <a:pt x="7639" y="423"/>
                    <a:pt x="7658" y="425"/>
                  </a:cubicBezTo>
                  <a:cubicBezTo>
                    <a:pt x="7668" y="426"/>
                    <a:pt x="7677" y="428"/>
                    <a:pt x="7688" y="430"/>
                  </a:cubicBezTo>
                  <a:cubicBezTo>
                    <a:pt x="7712" y="433"/>
                    <a:pt x="7736" y="438"/>
                    <a:pt x="7760" y="443"/>
                  </a:cubicBezTo>
                  <a:cubicBezTo>
                    <a:pt x="7763" y="443"/>
                    <a:pt x="7766" y="444"/>
                    <a:pt x="7767" y="444"/>
                  </a:cubicBezTo>
                  <a:cubicBezTo>
                    <a:pt x="8569" y="610"/>
                    <a:pt x="9172" y="1321"/>
                    <a:pt x="9172" y="2171"/>
                  </a:cubicBezTo>
                  <a:cubicBezTo>
                    <a:pt x="9172" y="3143"/>
                    <a:pt x="8381" y="3934"/>
                    <a:pt x="7408" y="3934"/>
                  </a:cubicBezTo>
                  <a:lnTo>
                    <a:pt x="7408" y="4341"/>
                  </a:lnTo>
                  <a:cubicBezTo>
                    <a:pt x="8606" y="4341"/>
                    <a:pt x="9579" y="3368"/>
                    <a:pt x="9579" y="2171"/>
                  </a:cubicBezTo>
                  <a:cubicBezTo>
                    <a:pt x="9579" y="1773"/>
                    <a:pt x="9472" y="1401"/>
                    <a:pt x="9284" y="1079"/>
                  </a:cubicBezTo>
                  <a:cubicBezTo>
                    <a:pt x="9505" y="983"/>
                    <a:pt x="9744" y="933"/>
                    <a:pt x="9987" y="933"/>
                  </a:cubicBezTo>
                  <a:cubicBezTo>
                    <a:pt x="10032" y="933"/>
                    <a:pt x="10077" y="934"/>
                    <a:pt x="10121" y="938"/>
                  </a:cubicBezTo>
                  <a:cubicBezTo>
                    <a:pt x="10128" y="939"/>
                    <a:pt x="10136" y="940"/>
                    <a:pt x="10143" y="940"/>
                  </a:cubicBezTo>
                  <a:cubicBezTo>
                    <a:pt x="10188" y="944"/>
                    <a:pt x="10231" y="949"/>
                    <a:pt x="10275" y="956"/>
                  </a:cubicBezTo>
                  <a:cubicBezTo>
                    <a:pt x="10278" y="957"/>
                    <a:pt x="10281" y="958"/>
                    <a:pt x="10284" y="958"/>
                  </a:cubicBezTo>
                  <a:cubicBezTo>
                    <a:pt x="10615" y="1015"/>
                    <a:pt x="10918" y="1164"/>
                    <a:pt x="11161" y="1382"/>
                  </a:cubicBezTo>
                  <a:cubicBezTo>
                    <a:pt x="11163" y="1383"/>
                    <a:pt x="11164" y="1384"/>
                    <a:pt x="11165" y="1385"/>
                  </a:cubicBezTo>
                  <a:cubicBezTo>
                    <a:pt x="11196" y="1413"/>
                    <a:pt x="11227" y="1443"/>
                    <a:pt x="11255" y="1473"/>
                  </a:cubicBezTo>
                  <a:cubicBezTo>
                    <a:pt x="11262" y="1479"/>
                    <a:pt x="11268" y="1485"/>
                    <a:pt x="11274" y="1492"/>
                  </a:cubicBezTo>
                  <a:cubicBezTo>
                    <a:pt x="11301" y="1521"/>
                    <a:pt x="11328" y="1551"/>
                    <a:pt x="11353" y="1582"/>
                  </a:cubicBezTo>
                  <a:cubicBezTo>
                    <a:pt x="11359" y="1589"/>
                    <a:pt x="11365" y="1597"/>
                    <a:pt x="11371" y="1604"/>
                  </a:cubicBezTo>
                  <a:cubicBezTo>
                    <a:pt x="11392" y="1631"/>
                    <a:pt x="11413" y="1659"/>
                    <a:pt x="11433" y="1688"/>
                  </a:cubicBezTo>
                  <a:cubicBezTo>
                    <a:pt x="11438" y="1695"/>
                    <a:pt x="11443" y="1702"/>
                    <a:pt x="11448" y="1709"/>
                  </a:cubicBezTo>
                  <a:cubicBezTo>
                    <a:pt x="11469" y="1741"/>
                    <a:pt x="11490" y="1774"/>
                    <a:pt x="11510" y="1808"/>
                  </a:cubicBezTo>
                  <a:cubicBezTo>
                    <a:pt x="11516" y="1818"/>
                    <a:pt x="11522" y="1828"/>
                    <a:pt x="11527" y="1838"/>
                  </a:cubicBezTo>
                  <a:cubicBezTo>
                    <a:pt x="11546" y="1873"/>
                    <a:pt x="11565" y="1908"/>
                    <a:pt x="11582" y="1944"/>
                  </a:cubicBezTo>
                  <a:cubicBezTo>
                    <a:pt x="11586" y="1952"/>
                    <a:pt x="11589" y="1959"/>
                    <a:pt x="11593" y="1967"/>
                  </a:cubicBezTo>
                  <a:cubicBezTo>
                    <a:pt x="11610" y="2006"/>
                    <a:pt x="11627" y="2045"/>
                    <a:pt x="11641" y="2086"/>
                  </a:cubicBezTo>
                  <a:cubicBezTo>
                    <a:pt x="11641" y="2086"/>
                    <a:pt x="11642" y="2087"/>
                    <a:pt x="11642" y="2087"/>
                  </a:cubicBezTo>
                  <a:cubicBezTo>
                    <a:pt x="11658" y="2131"/>
                    <a:pt x="11672" y="2174"/>
                    <a:pt x="11685" y="2220"/>
                  </a:cubicBezTo>
                  <a:cubicBezTo>
                    <a:pt x="11727" y="2372"/>
                    <a:pt x="11751" y="2531"/>
                    <a:pt x="11751" y="2696"/>
                  </a:cubicBezTo>
                  <a:cubicBezTo>
                    <a:pt x="11751" y="2875"/>
                    <a:pt x="11724" y="3052"/>
                    <a:pt x="11671" y="3221"/>
                  </a:cubicBezTo>
                  <a:lnTo>
                    <a:pt x="12060" y="3342"/>
                  </a:lnTo>
                  <a:cubicBezTo>
                    <a:pt x="12125" y="3134"/>
                    <a:pt x="12157" y="2916"/>
                    <a:pt x="12157" y="2696"/>
                  </a:cubicBezTo>
                  <a:cubicBezTo>
                    <a:pt x="12157" y="2590"/>
                    <a:pt x="12150" y="2486"/>
                    <a:pt x="12135" y="2384"/>
                  </a:cubicBezTo>
                  <a:lnTo>
                    <a:pt x="12135" y="2384"/>
                  </a:lnTo>
                  <a:cubicBezTo>
                    <a:pt x="13023" y="2475"/>
                    <a:pt x="13718" y="3226"/>
                    <a:pt x="13718" y="4138"/>
                  </a:cubicBezTo>
                  <a:cubicBezTo>
                    <a:pt x="13718" y="4188"/>
                    <a:pt x="13715" y="4237"/>
                    <a:pt x="13712" y="4286"/>
                  </a:cubicBezTo>
                  <a:cubicBezTo>
                    <a:pt x="13709" y="4306"/>
                    <a:pt x="13706" y="4327"/>
                    <a:pt x="13704" y="4348"/>
                  </a:cubicBezTo>
                  <a:cubicBezTo>
                    <a:pt x="13623" y="5036"/>
                    <a:pt x="13146" y="5611"/>
                    <a:pt x="12487" y="5819"/>
                  </a:cubicBezTo>
                  <a:cubicBezTo>
                    <a:pt x="12485" y="5806"/>
                    <a:pt x="12484" y="5794"/>
                    <a:pt x="12483" y="5782"/>
                  </a:cubicBezTo>
                  <a:cubicBezTo>
                    <a:pt x="12413" y="5207"/>
                    <a:pt x="12123" y="4692"/>
                    <a:pt x="11667" y="4335"/>
                  </a:cubicBezTo>
                  <a:lnTo>
                    <a:pt x="11415" y="4656"/>
                  </a:lnTo>
                  <a:cubicBezTo>
                    <a:pt x="11786" y="4946"/>
                    <a:pt x="12022" y="5364"/>
                    <a:pt x="12079" y="5831"/>
                  </a:cubicBezTo>
                  <a:cubicBezTo>
                    <a:pt x="12136" y="6299"/>
                    <a:pt x="12007" y="6761"/>
                    <a:pt x="11716" y="7132"/>
                  </a:cubicBezTo>
                  <a:lnTo>
                    <a:pt x="12037" y="7382"/>
                  </a:lnTo>
                  <a:cubicBezTo>
                    <a:pt x="12299" y="7048"/>
                    <a:pt x="12453" y="6654"/>
                    <a:pt x="12490" y="6241"/>
                  </a:cubicBezTo>
                  <a:cubicBezTo>
                    <a:pt x="13228" y="6055"/>
                    <a:pt x="13800" y="5501"/>
                    <a:pt x="14023" y="4797"/>
                  </a:cubicBezTo>
                  <a:cubicBezTo>
                    <a:pt x="14392" y="5129"/>
                    <a:pt x="14605" y="5600"/>
                    <a:pt x="14605" y="6105"/>
                  </a:cubicBezTo>
                  <a:cubicBezTo>
                    <a:pt x="14605" y="6142"/>
                    <a:pt x="14604" y="6178"/>
                    <a:pt x="14601" y="6213"/>
                  </a:cubicBezTo>
                  <a:cubicBezTo>
                    <a:pt x="14600" y="6222"/>
                    <a:pt x="14600" y="6231"/>
                    <a:pt x="14600" y="6240"/>
                  </a:cubicBezTo>
                  <a:cubicBezTo>
                    <a:pt x="14597" y="6269"/>
                    <a:pt x="14594" y="6299"/>
                    <a:pt x="14590" y="6329"/>
                  </a:cubicBezTo>
                  <a:cubicBezTo>
                    <a:pt x="14589" y="6335"/>
                    <a:pt x="14589" y="6341"/>
                    <a:pt x="14588" y="6347"/>
                  </a:cubicBezTo>
                  <a:cubicBezTo>
                    <a:pt x="14545" y="6651"/>
                    <a:pt x="14424" y="6937"/>
                    <a:pt x="14240" y="7178"/>
                  </a:cubicBezTo>
                  <a:cubicBezTo>
                    <a:pt x="14237" y="7182"/>
                    <a:pt x="14234" y="7185"/>
                    <a:pt x="14231" y="7189"/>
                  </a:cubicBezTo>
                  <a:cubicBezTo>
                    <a:pt x="14213" y="7213"/>
                    <a:pt x="14193" y="7237"/>
                    <a:pt x="14173" y="7259"/>
                  </a:cubicBezTo>
                  <a:cubicBezTo>
                    <a:pt x="14167" y="7265"/>
                    <a:pt x="14163" y="7272"/>
                    <a:pt x="14158" y="7278"/>
                  </a:cubicBezTo>
                  <a:cubicBezTo>
                    <a:pt x="14134" y="7303"/>
                    <a:pt x="14111" y="7328"/>
                    <a:pt x="14087" y="7353"/>
                  </a:cubicBezTo>
                  <a:cubicBezTo>
                    <a:pt x="14082" y="7357"/>
                    <a:pt x="14077" y="7362"/>
                    <a:pt x="14072" y="7367"/>
                  </a:cubicBezTo>
                  <a:cubicBezTo>
                    <a:pt x="14053" y="7386"/>
                    <a:pt x="14033" y="7404"/>
                    <a:pt x="14013" y="7422"/>
                  </a:cubicBezTo>
                  <a:cubicBezTo>
                    <a:pt x="14002" y="7431"/>
                    <a:pt x="13992" y="7440"/>
                    <a:pt x="13982" y="7449"/>
                  </a:cubicBezTo>
                  <a:cubicBezTo>
                    <a:pt x="13965" y="7463"/>
                    <a:pt x="13948" y="7477"/>
                    <a:pt x="13931" y="7491"/>
                  </a:cubicBezTo>
                  <a:cubicBezTo>
                    <a:pt x="13920" y="7499"/>
                    <a:pt x="13911" y="7506"/>
                    <a:pt x="13900" y="7514"/>
                  </a:cubicBezTo>
                  <a:cubicBezTo>
                    <a:pt x="13875" y="7534"/>
                    <a:pt x="13849" y="7553"/>
                    <a:pt x="13822" y="7570"/>
                  </a:cubicBezTo>
                  <a:cubicBezTo>
                    <a:pt x="13812" y="7577"/>
                    <a:pt x="13802" y="7583"/>
                    <a:pt x="13792" y="7589"/>
                  </a:cubicBezTo>
                  <a:cubicBezTo>
                    <a:pt x="13772" y="7602"/>
                    <a:pt x="13752" y="7615"/>
                    <a:pt x="13731" y="7627"/>
                  </a:cubicBezTo>
                  <a:cubicBezTo>
                    <a:pt x="13469" y="7781"/>
                    <a:pt x="13166" y="7869"/>
                    <a:pt x="12841" y="7869"/>
                  </a:cubicBezTo>
                  <a:lnTo>
                    <a:pt x="12841" y="8276"/>
                  </a:lnTo>
                  <a:cubicBezTo>
                    <a:pt x="13123" y="8276"/>
                    <a:pt x="13393" y="8221"/>
                    <a:pt x="13640" y="8123"/>
                  </a:cubicBezTo>
                  <a:cubicBezTo>
                    <a:pt x="13641" y="8138"/>
                    <a:pt x="13642" y="8152"/>
                    <a:pt x="13642" y="8167"/>
                  </a:cubicBezTo>
                  <a:cubicBezTo>
                    <a:pt x="13642" y="8794"/>
                    <a:pt x="13313" y="9346"/>
                    <a:pt x="12818" y="9659"/>
                  </a:cubicBezTo>
                  <a:cubicBezTo>
                    <a:pt x="12545" y="9819"/>
                    <a:pt x="12239" y="9902"/>
                    <a:pt x="11926" y="9902"/>
                  </a:cubicBezTo>
                  <a:cubicBezTo>
                    <a:pt x="11820" y="9902"/>
                    <a:pt x="11712" y="9892"/>
                    <a:pt x="11605" y="9873"/>
                  </a:cubicBezTo>
                  <a:cubicBezTo>
                    <a:pt x="11141" y="9787"/>
                    <a:pt x="10739" y="9526"/>
                    <a:pt x="10471" y="9138"/>
                  </a:cubicBezTo>
                  <a:lnTo>
                    <a:pt x="10136" y="9369"/>
                  </a:lnTo>
                  <a:cubicBezTo>
                    <a:pt x="10388" y="9734"/>
                    <a:pt x="10737" y="10007"/>
                    <a:pt x="11142" y="10163"/>
                  </a:cubicBezTo>
                  <a:cubicBezTo>
                    <a:pt x="10806" y="10325"/>
                    <a:pt x="10444" y="10404"/>
                    <a:pt x="10084" y="10404"/>
                  </a:cubicBezTo>
                  <a:cubicBezTo>
                    <a:pt x="9347" y="10404"/>
                    <a:pt x="8620" y="10072"/>
                    <a:pt x="8142" y="9449"/>
                  </a:cubicBezTo>
                  <a:cubicBezTo>
                    <a:pt x="8348" y="9309"/>
                    <a:pt x="8530" y="9134"/>
                    <a:pt x="8678" y="8929"/>
                  </a:cubicBezTo>
                  <a:cubicBezTo>
                    <a:pt x="8992" y="9107"/>
                    <a:pt x="9356" y="9209"/>
                    <a:pt x="9741" y="9209"/>
                  </a:cubicBezTo>
                  <a:lnTo>
                    <a:pt x="9741" y="8802"/>
                  </a:lnTo>
                  <a:cubicBezTo>
                    <a:pt x="8770" y="8802"/>
                    <a:pt x="7979" y="8010"/>
                    <a:pt x="7979" y="7038"/>
                  </a:cubicBezTo>
                  <a:lnTo>
                    <a:pt x="7571" y="7038"/>
                  </a:lnTo>
                  <a:cubicBezTo>
                    <a:pt x="7571" y="7703"/>
                    <a:pt x="7872" y="8298"/>
                    <a:pt x="8344" y="8697"/>
                  </a:cubicBezTo>
                  <a:cubicBezTo>
                    <a:pt x="8062" y="9081"/>
                    <a:pt x="7636" y="9336"/>
                    <a:pt x="7166" y="9401"/>
                  </a:cubicBezTo>
                  <a:cubicBezTo>
                    <a:pt x="7161" y="9402"/>
                    <a:pt x="7156" y="9403"/>
                    <a:pt x="7152" y="9403"/>
                  </a:cubicBezTo>
                  <a:cubicBezTo>
                    <a:pt x="7120" y="9407"/>
                    <a:pt x="7088" y="9411"/>
                    <a:pt x="7056" y="9412"/>
                  </a:cubicBezTo>
                  <a:cubicBezTo>
                    <a:pt x="7049" y="9413"/>
                    <a:pt x="7042" y="9414"/>
                    <a:pt x="7035" y="9414"/>
                  </a:cubicBezTo>
                  <a:cubicBezTo>
                    <a:pt x="6997" y="9417"/>
                    <a:pt x="6960" y="9419"/>
                    <a:pt x="6922" y="9419"/>
                  </a:cubicBezTo>
                  <a:cubicBezTo>
                    <a:pt x="6468" y="9419"/>
                    <a:pt x="6054" y="9247"/>
                    <a:pt x="5742" y="8964"/>
                  </a:cubicBezTo>
                  <a:cubicBezTo>
                    <a:pt x="5738" y="8961"/>
                    <a:pt x="5736" y="8958"/>
                    <a:pt x="5732" y="8956"/>
                  </a:cubicBezTo>
                  <a:cubicBezTo>
                    <a:pt x="5715" y="8940"/>
                    <a:pt x="5699" y="8924"/>
                    <a:pt x="5683" y="8909"/>
                  </a:cubicBezTo>
                  <a:cubicBezTo>
                    <a:pt x="5678" y="8903"/>
                    <a:pt x="5673" y="8898"/>
                    <a:pt x="5667" y="8893"/>
                  </a:cubicBezTo>
                  <a:cubicBezTo>
                    <a:pt x="5352" y="8574"/>
                    <a:pt x="5158" y="8137"/>
                    <a:pt x="5158" y="7655"/>
                  </a:cubicBezTo>
                  <a:lnTo>
                    <a:pt x="4752" y="7655"/>
                  </a:lnTo>
                  <a:cubicBezTo>
                    <a:pt x="4752" y="8105"/>
                    <a:pt x="4889" y="8524"/>
                    <a:pt x="5125" y="8871"/>
                  </a:cubicBezTo>
                  <a:cubicBezTo>
                    <a:pt x="5068" y="8876"/>
                    <a:pt x="5012" y="8881"/>
                    <a:pt x="4955" y="8881"/>
                  </a:cubicBezTo>
                  <a:cubicBezTo>
                    <a:pt x="4906" y="8881"/>
                    <a:pt x="4857" y="8878"/>
                    <a:pt x="4809" y="8874"/>
                  </a:cubicBezTo>
                  <a:cubicBezTo>
                    <a:pt x="4802" y="8874"/>
                    <a:pt x="4795" y="8873"/>
                    <a:pt x="4788" y="8873"/>
                  </a:cubicBezTo>
                  <a:cubicBezTo>
                    <a:pt x="4744" y="8869"/>
                    <a:pt x="4699" y="8862"/>
                    <a:pt x="4655" y="8855"/>
                  </a:cubicBezTo>
                  <a:cubicBezTo>
                    <a:pt x="4646" y="8853"/>
                    <a:pt x="4635" y="8851"/>
                    <a:pt x="4625" y="8849"/>
                  </a:cubicBezTo>
                  <a:cubicBezTo>
                    <a:pt x="4584" y="8841"/>
                    <a:pt x="4543" y="8833"/>
                    <a:pt x="4503" y="8821"/>
                  </a:cubicBezTo>
                  <a:cubicBezTo>
                    <a:pt x="4490" y="8819"/>
                    <a:pt x="4478" y="8814"/>
                    <a:pt x="4466" y="8811"/>
                  </a:cubicBezTo>
                  <a:cubicBezTo>
                    <a:pt x="4433" y="8801"/>
                    <a:pt x="4400" y="8791"/>
                    <a:pt x="4366" y="8779"/>
                  </a:cubicBezTo>
                  <a:cubicBezTo>
                    <a:pt x="4348" y="8772"/>
                    <a:pt x="4329" y="8765"/>
                    <a:pt x="4311" y="8759"/>
                  </a:cubicBezTo>
                  <a:cubicBezTo>
                    <a:pt x="4287" y="8749"/>
                    <a:pt x="4263" y="8739"/>
                    <a:pt x="4240" y="8729"/>
                  </a:cubicBezTo>
                  <a:cubicBezTo>
                    <a:pt x="4211" y="8716"/>
                    <a:pt x="4182" y="8702"/>
                    <a:pt x="4154" y="8688"/>
                  </a:cubicBezTo>
                  <a:cubicBezTo>
                    <a:pt x="4138" y="8680"/>
                    <a:pt x="4122" y="8671"/>
                    <a:pt x="4106" y="8662"/>
                  </a:cubicBezTo>
                  <a:cubicBezTo>
                    <a:pt x="3815" y="8502"/>
                    <a:pt x="3574" y="8262"/>
                    <a:pt x="3412" y="7971"/>
                  </a:cubicBezTo>
                  <a:cubicBezTo>
                    <a:pt x="3402" y="7952"/>
                    <a:pt x="3391" y="7933"/>
                    <a:pt x="3382" y="7912"/>
                  </a:cubicBezTo>
                  <a:cubicBezTo>
                    <a:pt x="3370" y="7890"/>
                    <a:pt x="3359" y="7867"/>
                    <a:pt x="3348" y="7844"/>
                  </a:cubicBezTo>
                  <a:cubicBezTo>
                    <a:pt x="3334" y="7814"/>
                    <a:pt x="3321" y="7782"/>
                    <a:pt x="3309" y="7751"/>
                  </a:cubicBezTo>
                  <a:cubicBezTo>
                    <a:pt x="3306" y="7742"/>
                    <a:pt x="3302" y="7734"/>
                    <a:pt x="3299" y="7726"/>
                  </a:cubicBezTo>
                  <a:cubicBezTo>
                    <a:pt x="3283" y="7681"/>
                    <a:pt x="3269" y="7637"/>
                    <a:pt x="3256" y="7590"/>
                  </a:cubicBezTo>
                  <a:cubicBezTo>
                    <a:pt x="3255" y="7587"/>
                    <a:pt x="3254" y="7582"/>
                    <a:pt x="3252" y="7578"/>
                  </a:cubicBezTo>
                  <a:cubicBezTo>
                    <a:pt x="3239" y="7530"/>
                    <a:pt x="3229" y="7480"/>
                    <a:pt x="3219" y="7430"/>
                  </a:cubicBezTo>
                  <a:cubicBezTo>
                    <a:pt x="3201" y="7328"/>
                    <a:pt x="3191" y="7224"/>
                    <a:pt x="3191" y="7117"/>
                  </a:cubicBezTo>
                  <a:cubicBezTo>
                    <a:pt x="3191" y="6864"/>
                    <a:pt x="3244" y="6618"/>
                    <a:pt x="3348" y="6390"/>
                  </a:cubicBezTo>
                  <a:lnTo>
                    <a:pt x="2976" y="6222"/>
                  </a:lnTo>
                  <a:cubicBezTo>
                    <a:pt x="2849" y="6504"/>
                    <a:pt x="2784" y="6805"/>
                    <a:pt x="2784" y="7117"/>
                  </a:cubicBezTo>
                  <a:cubicBezTo>
                    <a:pt x="2784" y="7191"/>
                    <a:pt x="2788" y="7265"/>
                    <a:pt x="2795" y="7337"/>
                  </a:cubicBezTo>
                  <a:cubicBezTo>
                    <a:pt x="2597" y="7412"/>
                    <a:pt x="2387" y="7451"/>
                    <a:pt x="2171" y="7451"/>
                  </a:cubicBezTo>
                  <a:cubicBezTo>
                    <a:pt x="1199" y="7451"/>
                    <a:pt x="408" y="6660"/>
                    <a:pt x="408" y="5688"/>
                  </a:cubicBezTo>
                  <a:cubicBezTo>
                    <a:pt x="408" y="5657"/>
                    <a:pt x="409" y="5627"/>
                    <a:pt x="410" y="5598"/>
                  </a:cubicBezTo>
                  <a:cubicBezTo>
                    <a:pt x="410" y="5594"/>
                    <a:pt x="410" y="5591"/>
                    <a:pt x="410" y="5586"/>
                  </a:cubicBezTo>
                  <a:cubicBezTo>
                    <a:pt x="456" y="4795"/>
                    <a:pt x="1025" y="4142"/>
                    <a:pt x="1776" y="3969"/>
                  </a:cubicBezTo>
                  <a:lnTo>
                    <a:pt x="1776" y="3969"/>
                  </a:lnTo>
                  <a:cubicBezTo>
                    <a:pt x="1640" y="4388"/>
                    <a:pt x="1628" y="4850"/>
                    <a:pt x="1772" y="5300"/>
                  </a:cubicBezTo>
                  <a:lnTo>
                    <a:pt x="2160" y="5176"/>
                  </a:lnTo>
                  <a:cubicBezTo>
                    <a:pt x="1863" y="4251"/>
                    <a:pt x="2375" y="3255"/>
                    <a:pt x="3301" y="2958"/>
                  </a:cubicBezTo>
                  <a:lnTo>
                    <a:pt x="3177" y="2571"/>
                  </a:lnTo>
                  <a:cubicBezTo>
                    <a:pt x="2653" y="2738"/>
                    <a:pt x="2239" y="3087"/>
                    <a:pt x="1977" y="3527"/>
                  </a:cubicBezTo>
                  <a:cubicBezTo>
                    <a:pt x="1592" y="3561"/>
                    <a:pt x="1236" y="3696"/>
                    <a:pt x="935" y="3905"/>
                  </a:cubicBezTo>
                  <a:cubicBezTo>
                    <a:pt x="934" y="3881"/>
                    <a:pt x="933" y="3858"/>
                    <a:pt x="933" y="3834"/>
                  </a:cubicBezTo>
                  <a:cubicBezTo>
                    <a:pt x="933" y="2861"/>
                    <a:pt x="1724" y="2070"/>
                    <a:pt x="2696" y="2070"/>
                  </a:cubicBezTo>
                  <a:cubicBezTo>
                    <a:pt x="2772" y="2070"/>
                    <a:pt x="2851" y="2076"/>
                    <a:pt x="2931" y="2086"/>
                  </a:cubicBezTo>
                  <a:lnTo>
                    <a:pt x="3092" y="2108"/>
                  </a:lnTo>
                  <a:lnTo>
                    <a:pt x="3148" y="1956"/>
                  </a:lnTo>
                  <a:cubicBezTo>
                    <a:pt x="3404" y="1270"/>
                    <a:pt x="4069" y="809"/>
                    <a:pt x="4800" y="809"/>
                  </a:cubicBezTo>
                  <a:cubicBezTo>
                    <a:pt x="4839" y="809"/>
                    <a:pt x="4877" y="811"/>
                    <a:pt x="4916" y="814"/>
                  </a:cubicBezTo>
                  <a:cubicBezTo>
                    <a:pt x="4926" y="815"/>
                    <a:pt x="4936" y="816"/>
                    <a:pt x="4946" y="816"/>
                  </a:cubicBezTo>
                  <a:cubicBezTo>
                    <a:pt x="4979" y="819"/>
                    <a:pt x="5011" y="823"/>
                    <a:pt x="5043" y="827"/>
                  </a:cubicBezTo>
                  <a:cubicBezTo>
                    <a:pt x="5049" y="828"/>
                    <a:pt x="5055" y="829"/>
                    <a:pt x="5061" y="830"/>
                  </a:cubicBezTo>
                  <a:cubicBezTo>
                    <a:pt x="5099" y="835"/>
                    <a:pt x="5136" y="842"/>
                    <a:pt x="5172" y="850"/>
                  </a:cubicBezTo>
                  <a:cubicBezTo>
                    <a:pt x="5182" y="851"/>
                    <a:pt x="5192" y="854"/>
                    <a:pt x="5201" y="857"/>
                  </a:cubicBezTo>
                  <a:cubicBezTo>
                    <a:pt x="5230" y="863"/>
                    <a:pt x="5260" y="871"/>
                    <a:pt x="5288" y="879"/>
                  </a:cubicBezTo>
                  <a:cubicBezTo>
                    <a:pt x="5297" y="882"/>
                    <a:pt x="5306" y="884"/>
                    <a:pt x="5315" y="886"/>
                  </a:cubicBezTo>
                  <a:cubicBezTo>
                    <a:pt x="5350" y="897"/>
                    <a:pt x="5383" y="909"/>
                    <a:pt x="5417" y="921"/>
                  </a:cubicBezTo>
                  <a:cubicBezTo>
                    <a:pt x="5427" y="926"/>
                    <a:pt x="5438" y="930"/>
                    <a:pt x="5449" y="934"/>
                  </a:cubicBezTo>
                  <a:cubicBezTo>
                    <a:pt x="5474" y="944"/>
                    <a:pt x="5498" y="954"/>
                    <a:pt x="5523" y="966"/>
                  </a:cubicBezTo>
                  <a:cubicBezTo>
                    <a:pt x="5534" y="970"/>
                    <a:pt x="5545" y="975"/>
                    <a:pt x="5557" y="981"/>
                  </a:cubicBezTo>
                  <a:cubicBezTo>
                    <a:pt x="5587" y="995"/>
                    <a:pt x="5618" y="1011"/>
                    <a:pt x="5647" y="1027"/>
                  </a:cubicBezTo>
                  <a:cubicBezTo>
                    <a:pt x="5660" y="1034"/>
                    <a:pt x="5671" y="1041"/>
                    <a:pt x="5683" y="1048"/>
                  </a:cubicBezTo>
                  <a:cubicBezTo>
                    <a:pt x="5704" y="1060"/>
                    <a:pt x="5725" y="1072"/>
                    <a:pt x="5745" y="1085"/>
                  </a:cubicBezTo>
                  <a:cubicBezTo>
                    <a:pt x="6161" y="1351"/>
                    <a:pt x="6458" y="1784"/>
                    <a:pt x="6541" y="2289"/>
                  </a:cubicBezTo>
                  <a:cubicBezTo>
                    <a:pt x="6431" y="2290"/>
                    <a:pt x="6319" y="2299"/>
                    <a:pt x="6207" y="2317"/>
                  </a:cubicBezTo>
                  <a:cubicBezTo>
                    <a:pt x="5634" y="2406"/>
                    <a:pt x="5131" y="2714"/>
                    <a:pt x="4790" y="3183"/>
                  </a:cubicBezTo>
                  <a:lnTo>
                    <a:pt x="5119" y="3423"/>
                  </a:lnTo>
                  <a:cubicBezTo>
                    <a:pt x="5397" y="3041"/>
                    <a:pt x="5805" y="2792"/>
                    <a:pt x="6271" y="2718"/>
                  </a:cubicBezTo>
                  <a:cubicBezTo>
                    <a:pt x="6364" y="2704"/>
                    <a:pt x="6457" y="2696"/>
                    <a:pt x="6549" y="2696"/>
                  </a:cubicBezTo>
                  <a:cubicBezTo>
                    <a:pt x="6919" y="2696"/>
                    <a:pt x="7278" y="2813"/>
                    <a:pt x="7583" y="3034"/>
                  </a:cubicBezTo>
                  <a:lnTo>
                    <a:pt x="7822" y="2706"/>
                  </a:lnTo>
                  <a:cubicBezTo>
                    <a:pt x="7560" y="2515"/>
                    <a:pt x="7266" y="2387"/>
                    <a:pt x="6957" y="2328"/>
                  </a:cubicBezTo>
                  <a:cubicBezTo>
                    <a:pt x="6892" y="1757"/>
                    <a:pt x="6605" y="1251"/>
                    <a:pt x="6184" y="903"/>
                  </a:cubicBezTo>
                  <a:cubicBezTo>
                    <a:pt x="6512" y="586"/>
                    <a:pt x="6947" y="407"/>
                    <a:pt x="7408" y="407"/>
                  </a:cubicBezTo>
                  <a:close/>
                  <a:moveTo>
                    <a:pt x="7408" y="0"/>
                  </a:moveTo>
                  <a:cubicBezTo>
                    <a:pt x="6812" y="0"/>
                    <a:pt x="6251" y="242"/>
                    <a:pt x="5842" y="669"/>
                  </a:cubicBezTo>
                  <a:cubicBezTo>
                    <a:pt x="5832" y="664"/>
                    <a:pt x="5822" y="659"/>
                    <a:pt x="5812" y="654"/>
                  </a:cubicBezTo>
                  <a:cubicBezTo>
                    <a:pt x="5786" y="640"/>
                    <a:pt x="5761" y="627"/>
                    <a:pt x="5735" y="615"/>
                  </a:cubicBezTo>
                  <a:cubicBezTo>
                    <a:pt x="5718" y="607"/>
                    <a:pt x="5701" y="599"/>
                    <a:pt x="5684" y="592"/>
                  </a:cubicBezTo>
                  <a:cubicBezTo>
                    <a:pt x="5663" y="582"/>
                    <a:pt x="5642" y="574"/>
                    <a:pt x="5621" y="565"/>
                  </a:cubicBezTo>
                  <a:cubicBezTo>
                    <a:pt x="5605" y="558"/>
                    <a:pt x="5588" y="551"/>
                    <a:pt x="5571" y="545"/>
                  </a:cubicBezTo>
                  <a:cubicBezTo>
                    <a:pt x="5548" y="536"/>
                    <a:pt x="5524" y="527"/>
                    <a:pt x="5501" y="520"/>
                  </a:cubicBezTo>
                  <a:cubicBezTo>
                    <a:pt x="5486" y="514"/>
                    <a:pt x="5471" y="509"/>
                    <a:pt x="5456" y="505"/>
                  </a:cubicBezTo>
                  <a:cubicBezTo>
                    <a:pt x="5419" y="493"/>
                    <a:pt x="5380" y="481"/>
                    <a:pt x="5342" y="472"/>
                  </a:cubicBezTo>
                  <a:cubicBezTo>
                    <a:pt x="5336" y="470"/>
                    <a:pt x="5329" y="468"/>
                    <a:pt x="5323" y="467"/>
                  </a:cubicBezTo>
                  <a:cubicBezTo>
                    <a:pt x="5289" y="458"/>
                    <a:pt x="5254" y="451"/>
                    <a:pt x="5220" y="444"/>
                  </a:cubicBezTo>
                  <a:cubicBezTo>
                    <a:pt x="5206" y="441"/>
                    <a:pt x="5193" y="439"/>
                    <a:pt x="5179" y="437"/>
                  </a:cubicBezTo>
                  <a:cubicBezTo>
                    <a:pt x="5152" y="431"/>
                    <a:pt x="5123" y="427"/>
                    <a:pt x="5096" y="424"/>
                  </a:cubicBezTo>
                  <a:cubicBezTo>
                    <a:pt x="5082" y="422"/>
                    <a:pt x="5067" y="420"/>
                    <a:pt x="5052" y="418"/>
                  </a:cubicBezTo>
                  <a:cubicBezTo>
                    <a:pt x="5023" y="415"/>
                    <a:pt x="4994" y="412"/>
                    <a:pt x="4965" y="410"/>
                  </a:cubicBezTo>
                  <a:cubicBezTo>
                    <a:pt x="4952" y="409"/>
                    <a:pt x="4939" y="408"/>
                    <a:pt x="4926" y="407"/>
                  </a:cubicBezTo>
                  <a:cubicBezTo>
                    <a:pt x="4884" y="404"/>
                    <a:pt x="4842" y="403"/>
                    <a:pt x="4800" y="403"/>
                  </a:cubicBezTo>
                  <a:cubicBezTo>
                    <a:pt x="3953" y="403"/>
                    <a:pt x="3179" y="905"/>
                    <a:pt x="2828" y="1668"/>
                  </a:cubicBezTo>
                  <a:cubicBezTo>
                    <a:pt x="2783" y="1664"/>
                    <a:pt x="2740" y="1663"/>
                    <a:pt x="2696" y="1663"/>
                  </a:cubicBezTo>
                  <a:cubicBezTo>
                    <a:pt x="1500" y="1663"/>
                    <a:pt x="526" y="2637"/>
                    <a:pt x="526" y="3834"/>
                  </a:cubicBezTo>
                  <a:cubicBezTo>
                    <a:pt x="526" y="3967"/>
                    <a:pt x="538" y="4099"/>
                    <a:pt x="562" y="4230"/>
                  </a:cubicBezTo>
                  <a:cubicBezTo>
                    <a:pt x="299" y="4520"/>
                    <a:pt x="123" y="4870"/>
                    <a:pt x="45" y="5247"/>
                  </a:cubicBezTo>
                  <a:cubicBezTo>
                    <a:pt x="45" y="5249"/>
                    <a:pt x="44" y="5251"/>
                    <a:pt x="44" y="5254"/>
                  </a:cubicBezTo>
                  <a:cubicBezTo>
                    <a:pt x="38" y="5284"/>
                    <a:pt x="32" y="5315"/>
                    <a:pt x="28" y="5346"/>
                  </a:cubicBezTo>
                  <a:cubicBezTo>
                    <a:pt x="27" y="5352"/>
                    <a:pt x="26" y="5358"/>
                    <a:pt x="25" y="5363"/>
                  </a:cubicBezTo>
                  <a:cubicBezTo>
                    <a:pt x="21" y="5391"/>
                    <a:pt x="17" y="5420"/>
                    <a:pt x="14" y="5448"/>
                  </a:cubicBezTo>
                  <a:cubicBezTo>
                    <a:pt x="13" y="5455"/>
                    <a:pt x="12" y="5464"/>
                    <a:pt x="11" y="5472"/>
                  </a:cubicBezTo>
                  <a:cubicBezTo>
                    <a:pt x="9" y="5499"/>
                    <a:pt x="7" y="5526"/>
                    <a:pt x="5" y="5554"/>
                  </a:cubicBezTo>
                  <a:cubicBezTo>
                    <a:pt x="4" y="5563"/>
                    <a:pt x="3" y="5572"/>
                    <a:pt x="3" y="5580"/>
                  </a:cubicBezTo>
                  <a:cubicBezTo>
                    <a:pt x="2" y="5616"/>
                    <a:pt x="1" y="5652"/>
                    <a:pt x="1" y="5688"/>
                  </a:cubicBezTo>
                  <a:cubicBezTo>
                    <a:pt x="1" y="6885"/>
                    <a:pt x="974" y="7858"/>
                    <a:pt x="2171" y="7858"/>
                  </a:cubicBezTo>
                  <a:cubicBezTo>
                    <a:pt x="2414" y="7858"/>
                    <a:pt x="2650" y="7819"/>
                    <a:pt x="2876" y="7741"/>
                  </a:cubicBezTo>
                  <a:cubicBezTo>
                    <a:pt x="2876" y="7743"/>
                    <a:pt x="2877" y="7745"/>
                    <a:pt x="2878" y="7747"/>
                  </a:cubicBezTo>
                  <a:cubicBezTo>
                    <a:pt x="2892" y="7795"/>
                    <a:pt x="2908" y="7842"/>
                    <a:pt x="2926" y="7887"/>
                  </a:cubicBezTo>
                  <a:cubicBezTo>
                    <a:pt x="2932" y="7904"/>
                    <a:pt x="2938" y="7919"/>
                    <a:pt x="2944" y="7935"/>
                  </a:cubicBezTo>
                  <a:cubicBezTo>
                    <a:pt x="2958" y="7967"/>
                    <a:pt x="2972" y="7999"/>
                    <a:pt x="2986" y="8031"/>
                  </a:cubicBezTo>
                  <a:cubicBezTo>
                    <a:pt x="3001" y="8063"/>
                    <a:pt x="3017" y="8093"/>
                    <a:pt x="3032" y="8124"/>
                  </a:cubicBezTo>
                  <a:cubicBezTo>
                    <a:pt x="3040" y="8139"/>
                    <a:pt x="3048" y="8153"/>
                    <a:pt x="3056" y="8167"/>
                  </a:cubicBezTo>
                  <a:cubicBezTo>
                    <a:pt x="3271" y="8557"/>
                    <a:pt x="3600" y="8869"/>
                    <a:pt x="3995" y="9063"/>
                  </a:cubicBezTo>
                  <a:cubicBezTo>
                    <a:pt x="4011" y="9071"/>
                    <a:pt x="4027" y="9079"/>
                    <a:pt x="4043" y="9086"/>
                  </a:cubicBezTo>
                  <a:cubicBezTo>
                    <a:pt x="4076" y="9101"/>
                    <a:pt x="4108" y="9116"/>
                    <a:pt x="4142" y="9129"/>
                  </a:cubicBezTo>
                  <a:cubicBezTo>
                    <a:pt x="4170" y="9141"/>
                    <a:pt x="4200" y="9151"/>
                    <a:pt x="4229" y="9162"/>
                  </a:cubicBezTo>
                  <a:cubicBezTo>
                    <a:pt x="4248" y="9169"/>
                    <a:pt x="4268" y="9176"/>
                    <a:pt x="4287" y="9182"/>
                  </a:cubicBezTo>
                  <a:cubicBezTo>
                    <a:pt x="4330" y="9196"/>
                    <a:pt x="4373" y="9209"/>
                    <a:pt x="4415" y="9220"/>
                  </a:cubicBezTo>
                  <a:cubicBezTo>
                    <a:pt x="4428" y="9223"/>
                    <a:pt x="4440" y="9226"/>
                    <a:pt x="4452" y="9228"/>
                  </a:cubicBezTo>
                  <a:cubicBezTo>
                    <a:pt x="4492" y="9238"/>
                    <a:pt x="4533" y="9247"/>
                    <a:pt x="4574" y="9254"/>
                  </a:cubicBezTo>
                  <a:cubicBezTo>
                    <a:pt x="4586" y="9255"/>
                    <a:pt x="4598" y="9258"/>
                    <a:pt x="4610" y="9260"/>
                  </a:cubicBezTo>
                  <a:cubicBezTo>
                    <a:pt x="4659" y="9268"/>
                    <a:pt x="4710" y="9274"/>
                    <a:pt x="4759" y="9278"/>
                  </a:cubicBezTo>
                  <a:cubicBezTo>
                    <a:pt x="4772" y="9280"/>
                    <a:pt x="4783" y="9280"/>
                    <a:pt x="4794" y="9281"/>
                  </a:cubicBezTo>
                  <a:cubicBezTo>
                    <a:pt x="4847" y="9285"/>
                    <a:pt x="4901" y="9288"/>
                    <a:pt x="4955" y="9288"/>
                  </a:cubicBezTo>
                  <a:cubicBezTo>
                    <a:pt x="5116" y="9288"/>
                    <a:pt x="5276" y="9269"/>
                    <a:pt x="5433" y="9234"/>
                  </a:cubicBezTo>
                  <a:cubicBezTo>
                    <a:pt x="5782" y="9564"/>
                    <a:pt x="6219" y="9764"/>
                    <a:pt x="6692" y="9813"/>
                  </a:cubicBezTo>
                  <a:cubicBezTo>
                    <a:pt x="6696" y="9813"/>
                    <a:pt x="6699" y="9814"/>
                    <a:pt x="6702" y="9814"/>
                  </a:cubicBezTo>
                  <a:cubicBezTo>
                    <a:pt x="6733" y="9818"/>
                    <a:pt x="6763" y="9819"/>
                    <a:pt x="6794" y="9821"/>
                  </a:cubicBezTo>
                  <a:cubicBezTo>
                    <a:pt x="6800" y="9822"/>
                    <a:pt x="6806" y="9822"/>
                    <a:pt x="6812" y="9823"/>
                  </a:cubicBezTo>
                  <a:cubicBezTo>
                    <a:pt x="6849" y="9825"/>
                    <a:pt x="6885" y="9825"/>
                    <a:pt x="6922" y="9825"/>
                  </a:cubicBezTo>
                  <a:cubicBezTo>
                    <a:pt x="6968" y="9825"/>
                    <a:pt x="7012" y="9824"/>
                    <a:pt x="7057" y="9821"/>
                  </a:cubicBezTo>
                  <a:cubicBezTo>
                    <a:pt x="7066" y="9820"/>
                    <a:pt x="7076" y="9819"/>
                    <a:pt x="7085" y="9818"/>
                  </a:cubicBezTo>
                  <a:cubicBezTo>
                    <a:pt x="7126" y="9816"/>
                    <a:pt x="7165" y="9812"/>
                    <a:pt x="7205" y="9806"/>
                  </a:cubicBezTo>
                  <a:cubicBezTo>
                    <a:pt x="7209" y="9806"/>
                    <a:pt x="7213" y="9805"/>
                    <a:pt x="7216" y="9805"/>
                  </a:cubicBezTo>
                  <a:cubicBezTo>
                    <a:pt x="7411" y="9779"/>
                    <a:pt x="7601" y="9727"/>
                    <a:pt x="7782" y="9648"/>
                  </a:cubicBezTo>
                  <a:cubicBezTo>
                    <a:pt x="8339" y="10407"/>
                    <a:pt x="9206" y="10811"/>
                    <a:pt x="10085" y="10811"/>
                  </a:cubicBezTo>
                  <a:cubicBezTo>
                    <a:pt x="10634" y="10811"/>
                    <a:pt x="11187" y="10654"/>
                    <a:pt x="11674" y="10327"/>
                  </a:cubicBezTo>
                  <a:cubicBezTo>
                    <a:pt x="11744" y="10334"/>
                    <a:pt x="11812" y="10337"/>
                    <a:pt x="11878" y="10337"/>
                  </a:cubicBezTo>
                  <a:cubicBezTo>
                    <a:pt x="12295" y="10337"/>
                    <a:pt x="12684" y="10219"/>
                    <a:pt x="13015" y="10015"/>
                  </a:cubicBezTo>
                  <a:cubicBezTo>
                    <a:pt x="13062" y="9987"/>
                    <a:pt x="13109" y="9957"/>
                    <a:pt x="13155" y="9926"/>
                  </a:cubicBezTo>
                  <a:lnTo>
                    <a:pt x="13153" y="9922"/>
                  </a:lnTo>
                  <a:cubicBezTo>
                    <a:pt x="13695" y="9527"/>
                    <a:pt x="14050" y="8888"/>
                    <a:pt x="14050" y="8167"/>
                  </a:cubicBezTo>
                  <a:cubicBezTo>
                    <a:pt x="14050" y="8084"/>
                    <a:pt x="14044" y="8002"/>
                    <a:pt x="14035" y="7918"/>
                  </a:cubicBezTo>
                  <a:cubicBezTo>
                    <a:pt x="14039" y="7915"/>
                    <a:pt x="14043" y="7912"/>
                    <a:pt x="14049" y="7908"/>
                  </a:cubicBezTo>
                  <a:cubicBezTo>
                    <a:pt x="14070" y="7893"/>
                    <a:pt x="14093" y="7878"/>
                    <a:pt x="14115" y="7861"/>
                  </a:cubicBezTo>
                  <a:cubicBezTo>
                    <a:pt x="14139" y="7844"/>
                    <a:pt x="14161" y="7827"/>
                    <a:pt x="14183" y="7809"/>
                  </a:cubicBezTo>
                  <a:cubicBezTo>
                    <a:pt x="14200" y="7796"/>
                    <a:pt x="14215" y="7784"/>
                    <a:pt x="14231" y="7771"/>
                  </a:cubicBezTo>
                  <a:cubicBezTo>
                    <a:pt x="14247" y="7758"/>
                    <a:pt x="14263" y="7744"/>
                    <a:pt x="14277" y="7731"/>
                  </a:cubicBezTo>
                  <a:cubicBezTo>
                    <a:pt x="14293" y="7717"/>
                    <a:pt x="14309" y="7703"/>
                    <a:pt x="14324" y="7689"/>
                  </a:cubicBezTo>
                  <a:cubicBezTo>
                    <a:pt x="14338" y="7676"/>
                    <a:pt x="14351" y="7663"/>
                    <a:pt x="14364" y="7650"/>
                  </a:cubicBezTo>
                  <a:cubicBezTo>
                    <a:pt x="14385" y="7630"/>
                    <a:pt x="14404" y="7609"/>
                    <a:pt x="14423" y="7589"/>
                  </a:cubicBezTo>
                  <a:cubicBezTo>
                    <a:pt x="14431" y="7581"/>
                    <a:pt x="14439" y="7574"/>
                    <a:pt x="14446" y="7565"/>
                  </a:cubicBezTo>
                  <a:cubicBezTo>
                    <a:pt x="14473" y="7535"/>
                    <a:pt x="14499" y="7505"/>
                    <a:pt x="14524" y="7473"/>
                  </a:cubicBezTo>
                  <a:cubicBezTo>
                    <a:pt x="14531" y="7467"/>
                    <a:pt x="14535" y="7460"/>
                    <a:pt x="14540" y="7454"/>
                  </a:cubicBezTo>
                  <a:cubicBezTo>
                    <a:pt x="14562" y="7426"/>
                    <a:pt x="14583" y="7398"/>
                    <a:pt x="14604" y="7370"/>
                  </a:cubicBezTo>
                  <a:cubicBezTo>
                    <a:pt x="14607" y="7364"/>
                    <a:pt x="14612" y="7359"/>
                    <a:pt x="14615" y="7353"/>
                  </a:cubicBezTo>
                  <a:cubicBezTo>
                    <a:pt x="14790" y="7106"/>
                    <a:pt x="14915" y="6820"/>
                    <a:pt x="14973" y="6512"/>
                  </a:cubicBezTo>
                  <a:cubicBezTo>
                    <a:pt x="14973" y="6509"/>
                    <a:pt x="14974" y="6507"/>
                    <a:pt x="14974" y="6504"/>
                  </a:cubicBezTo>
                  <a:cubicBezTo>
                    <a:pt x="14981" y="6467"/>
                    <a:pt x="14987" y="6428"/>
                    <a:pt x="14992" y="6390"/>
                  </a:cubicBezTo>
                  <a:cubicBezTo>
                    <a:pt x="14993" y="6381"/>
                    <a:pt x="14995" y="6372"/>
                    <a:pt x="14996" y="6364"/>
                  </a:cubicBezTo>
                  <a:cubicBezTo>
                    <a:pt x="15000" y="6330"/>
                    <a:pt x="15003" y="6297"/>
                    <a:pt x="15006" y="6263"/>
                  </a:cubicBezTo>
                  <a:cubicBezTo>
                    <a:pt x="15006" y="6253"/>
                    <a:pt x="15007" y="6243"/>
                    <a:pt x="15008" y="6233"/>
                  </a:cubicBezTo>
                  <a:cubicBezTo>
                    <a:pt x="15010" y="6191"/>
                    <a:pt x="15012" y="6148"/>
                    <a:pt x="15012" y="6105"/>
                  </a:cubicBezTo>
                  <a:cubicBezTo>
                    <a:pt x="15012" y="5404"/>
                    <a:pt x="14679" y="4756"/>
                    <a:pt x="14115" y="4347"/>
                  </a:cubicBezTo>
                  <a:cubicBezTo>
                    <a:pt x="14115" y="4347"/>
                    <a:pt x="14115" y="4346"/>
                    <a:pt x="14115" y="4345"/>
                  </a:cubicBezTo>
                  <a:cubicBezTo>
                    <a:pt x="14118" y="4316"/>
                    <a:pt x="14119" y="4286"/>
                    <a:pt x="14121" y="4256"/>
                  </a:cubicBezTo>
                  <a:cubicBezTo>
                    <a:pt x="14122" y="4251"/>
                    <a:pt x="14122" y="4246"/>
                    <a:pt x="14122" y="4241"/>
                  </a:cubicBezTo>
                  <a:cubicBezTo>
                    <a:pt x="14124" y="4207"/>
                    <a:pt x="14125" y="4173"/>
                    <a:pt x="14125" y="4138"/>
                  </a:cubicBezTo>
                  <a:cubicBezTo>
                    <a:pt x="14125" y="4101"/>
                    <a:pt x="14124" y="4065"/>
                    <a:pt x="14122" y="4028"/>
                  </a:cubicBezTo>
                  <a:cubicBezTo>
                    <a:pt x="14121" y="4016"/>
                    <a:pt x="14120" y="4003"/>
                    <a:pt x="14119" y="3992"/>
                  </a:cubicBezTo>
                  <a:cubicBezTo>
                    <a:pt x="14118" y="3968"/>
                    <a:pt x="14116" y="3943"/>
                    <a:pt x="14114" y="3919"/>
                  </a:cubicBezTo>
                  <a:cubicBezTo>
                    <a:pt x="14112" y="3904"/>
                    <a:pt x="14110" y="3890"/>
                    <a:pt x="14108" y="3875"/>
                  </a:cubicBezTo>
                  <a:cubicBezTo>
                    <a:pt x="14105" y="3854"/>
                    <a:pt x="14104" y="3832"/>
                    <a:pt x="14100" y="3811"/>
                  </a:cubicBezTo>
                  <a:cubicBezTo>
                    <a:pt x="14098" y="3796"/>
                    <a:pt x="14095" y="3781"/>
                    <a:pt x="14092" y="3765"/>
                  </a:cubicBezTo>
                  <a:cubicBezTo>
                    <a:pt x="14089" y="3745"/>
                    <a:pt x="14085" y="3726"/>
                    <a:pt x="14082" y="3706"/>
                  </a:cubicBezTo>
                  <a:cubicBezTo>
                    <a:pt x="14078" y="3690"/>
                    <a:pt x="14074" y="3674"/>
                    <a:pt x="14070" y="3659"/>
                  </a:cubicBezTo>
                  <a:cubicBezTo>
                    <a:pt x="14066" y="3639"/>
                    <a:pt x="14063" y="3621"/>
                    <a:pt x="14057" y="3602"/>
                  </a:cubicBezTo>
                  <a:cubicBezTo>
                    <a:pt x="14054" y="3586"/>
                    <a:pt x="14049" y="3570"/>
                    <a:pt x="14044" y="3554"/>
                  </a:cubicBezTo>
                  <a:cubicBezTo>
                    <a:pt x="14039" y="3536"/>
                    <a:pt x="14035" y="3518"/>
                    <a:pt x="14029" y="3500"/>
                  </a:cubicBezTo>
                  <a:cubicBezTo>
                    <a:pt x="14024" y="3484"/>
                    <a:pt x="14018" y="3468"/>
                    <a:pt x="14013" y="3452"/>
                  </a:cubicBezTo>
                  <a:cubicBezTo>
                    <a:pt x="14008" y="3435"/>
                    <a:pt x="14001" y="3418"/>
                    <a:pt x="13995" y="3400"/>
                  </a:cubicBezTo>
                  <a:cubicBezTo>
                    <a:pt x="13990" y="3384"/>
                    <a:pt x="13983" y="3369"/>
                    <a:pt x="13977" y="3353"/>
                  </a:cubicBezTo>
                  <a:cubicBezTo>
                    <a:pt x="13971" y="3336"/>
                    <a:pt x="13965" y="3319"/>
                    <a:pt x="13958" y="3302"/>
                  </a:cubicBezTo>
                  <a:cubicBezTo>
                    <a:pt x="13951" y="3287"/>
                    <a:pt x="13944" y="3272"/>
                    <a:pt x="13937" y="3256"/>
                  </a:cubicBezTo>
                  <a:cubicBezTo>
                    <a:pt x="13929" y="3239"/>
                    <a:pt x="13922" y="3224"/>
                    <a:pt x="13915" y="3208"/>
                  </a:cubicBezTo>
                  <a:cubicBezTo>
                    <a:pt x="13907" y="3192"/>
                    <a:pt x="13899" y="3177"/>
                    <a:pt x="13891" y="3161"/>
                  </a:cubicBezTo>
                  <a:cubicBezTo>
                    <a:pt x="13884" y="3146"/>
                    <a:pt x="13876" y="3130"/>
                    <a:pt x="13868" y="3115"/>
                  </a:cubicBezTo>
                  <a:cubicBezTo>
                    <a:pt x="13860" y="3100"/>
                    <a:pt x="13851" y="3085"/>
                    <a:pt x="13843" y="3069"/>
                  </a:cubicBezTo>
                  <a:cubicBezTo>
                    <a:pt x="13834" y="3054"/>
                    <a:pt x="13825" y="3039"/>
                    <a:pt x="13816" y="3025"/>
                  </a:cubicBezTo>
                  <a:cubicBezTo>
                    <a:pt x="13808" y="3010"/>
                    <a:pt x="13798" y="2995"/>
                    <a:pt x="13789" y="2980"/>
                  </a:cubicBezTo>
                  <a:cubicBezTo>
                    <a:pt x="13780" y="2966"/>
                    <a:pt x="13771" y="2951"/>
                    <a:pt x="13761" y="2937"/>
                  </a:cubicBezTo>
                  <a:cubicBezTo>
                    <a:pt x="13752" y="2922"/>
                    <a:pt x="13741" y="2909"/>
                    <a:pt x="13732" y="2895"/>
                  </a:cubicBezTo>
                  <a:cubicBezTo>
                    <a:pt x="13722" y="2881"/>
                    <a:pt x="13712" y="2867"/>
                    <a:pt x="13702" y="2853"/>
                  </a:cubicBezTo>
                  <a:cubicBezTo>
                    <a:pt x="13692" y="2839"/>
                    <a:pt x="13681" y="2825"/>
                    <a:pt x="13670" y="2811"/>
                  </a:cubicBezTo>
                  <a:cubicBezTo>
                    <a:pt x="13660" y="2798"/>
                    <a:pt x="13650" y="2785"/>
                    <a:pt x="13639" y="2771"/>
                  </a:cubicBezTo>
                  <a:cubicBezTo>
                    <a:pt x="13628" y="2757"/>
                    <a:pt x="13616" y="2744"/>
                    <a:pt x="13605" y="2730"/>
                  </a:cubicBezTo>
                  <a:cubicBezTo>
                    <a:pt x="13594" y="2718"/>
                    <a:pt x="13583" y="2705"/>
                    <a:pt x="13572" y="2693"/>
                  </a:cubicBezTo>
                  <a:cubicBezTo>
                    <a:pt x="13561" y="2680"/>
                    <a:pt x="13548" y="2667"/>
                    <a:pt x="13536" y="2654"/>
                  </a:cubicBezTo>
                  <a:cubicBezTo>
                    <a:pt x="13525" y="2641"/>
                    <a:pt x="13513" y="2630"/>
                    <a:pt x="13501" y="2618"/>
                  </a:cubicBezTo>
                  <a:cubicBezTo>
                    <a:pt x="13489" y="2605"/>
                    <a:pt x="13477" y="2592"/>
                    <a:pt x="13464" y="2580"/>
                  </a:cubicBezTo>
                  <a:cubicBezTo>
                    <a:pt x="13451" y="2569"/>
                    <a:pt x="13440" y="2558"/>
                    <a:pt x="13428" y="2546"/>
                  </a:cubicBezTo>
                  <a:cubicBezTo>
                    <a:pt x="13415" y="2534"/>
                    <a:pt x="13402" y="2522"/>
                    <a:pt x="13388" y="2510"/>
                  </a:cubicBezTo>
                  <a:cubicBezTo>
                    <a:pt x="13375" y="2499"/>
                    <a:pt x="13363" y="2489"/>
                    <a:pt x="13350" y="2478"/>
                  </a:cubicBezTo>
                  <a:cubicBezTo>
                    <a:pt x="13337" y="2467"/>
                    <a:pt x="13323" y="2455"/>
                    <a:pt x="13309" y="2444"/>
                  </a:cubicBezTo>
                  <a:cubicBezTo>
                    <a:pt x="13296" y="2434"/>
                    <a:pt x="13283" y="2423"/>
                    <a:pt x="13270" y="2413"/>
                  </a:cubicBezTo>
                  <a:cubicBezTo>
                    <a:pt x="13256" y="2402"/>
                    <a:pt x="13242" y="2392"/>
                    <a:pt x="13227" y="2381"/>
                  </a:cubicBezTo>
                  <a:cubicBezTo>
                    <a:pt x="13214" y="2372"/>
                    <a:pt x="13200" y="2362"/>
                    <a:pt x="13187" y="2352"/>
                  </a:cubicBezTo>
                  <a:cubicBezTo>
                    <a:pt x="13172" y="2343"/>
                    <a:pt x="13157" y="2332"/>
                    <a:pt x="13142" y="2323"/>
                  </a:cubicBezTo>
                  <a:cubicBezTo>
                    <a:pt x="13128" y="2314"/>
                    <a:pt x="13114" y="2304"/>
                    <a:pt x="13100" y="2296"/>
                  </a:cubicBezTo>
                  <a:cubicBezTo>
                    <a:pt x="13085" y="2286"/>
                    <a:pt x="13070" y="2277"/>
                    <a:pt x="13054" y="2268"/>
                  </a:cubicBezTo>
                  <a:cubicBezTo>
                    <a:pt x="13040" y="2260"/>
                    <a:pt x="13025" y="2251"/>
                    <a:pt x="13010" y="2243"/>
                  </a:cubicBezTo>
                  <a:cubicBezTo>
                    <a:pt x="12995" y="2234"/>
                    <a:pt x="12980" y="2226"/>
                    <a:pt x="12963" y="2217"/>
                  </a:cubicBezTo>
                  <a:cubicBezTo>
                    <a:pt x="12949" y="2209"/>
                    <a:pt x="12934" y="2202"/>
                    <a:pt x="12919" y="2194"/>
                  </a:cubicBezTo>
                  <a:cubicBezTo>
                    <a:pt x="12903" y="2186"/>
                    <a:pt x="12886" y="2179"/>
                    <a:pt x="12871" y="2171"/>
                  </a:cubicBezTo>
                  <a:cubicBezTo>
                    <a:pt x="12855" y="2164"/>
                    <a:pt x="12840" y="2157"/>
                    <a:pt x="12824" y="2150"/>
                  </a:cubicBezTo>
                  <a:cubicBezTo>
                    <a:pt x="12808" y="2143"/>
                    <a:pt x="12791" y="2136"/>
                    <a:pt x="12776" y="2129"/>
                  </a:cubicBezTo>
                  <a:cubicBezTo>
                    <a:pt x="12759" y="2123"/>
                    <a:pt x="12743" y="2117"/>
                    <a:pt x="12728" y="2110"/>
                  </a:cubicBezTo>
                  <a:cubicBezTo>
                    <a:pt x="12711" y="2103"/>
                    <a:pt x="12694" y="2097"/>
                    <a:pt x="12677" y="2092"/>
                  </a:cubicBezTo>
                  <a:cubicBezTo>
                    <a:pt x="12661" y="2086"/>
                    <a:pt x="12645" y="2081"/>
                    <a:pt x="12628" y="2075"/>
                  </a:cubicBezTo>
                  <a:cubicBezTo>
                    <a:pt x="12611" y="2069"/>
                    <a:pt x="12594" y="2064"/>
                    <a:pt x="12577" y="2059"/>
                  </a:cubicBezTo>
                  <a:cubicBezTo>
                    <a:pt x="12561" y="2054"/>
                    <a:pt x="12543" y="2049"/>
                    <a:pt x="12527" y="2045"/>
                  </a:cubicBezTo>
                  <a:cubicBezTo>
                    <a:pt x="12510" y="2040"/>
                    <a:pt x="12493" y="2035"/>
                    <a:pt x="12475" y="2031"/>
                  </a:cubicBezTo>
                  <a:cubicBezTo>
                    <a:pt x="12458" y="2027"/>
                    <a:pt x="12441" y="2023"/>
                    <a:pt x="12424" y="2019"/>
                  </a:cubicBezTo>
                  <a:cubicBezTo>
                    <a:pt x="12406" y="2015"/>
                    <a:pt x="12389" y="2012"/>
                    <a:pt x="12371" y="2008"/>
                  </a:cubicBezTo>
                  <a:cubicBezTo>
                    <a:pt x="12354" y="2005"/>
                    <a:pt x="12336" y="2001"/>
                    <a:pt x="12318" y="1999"/>
                  </a:cubicBezTo>
                  <a:cubicBezTo>
                    <a:pt x="12301" y="1995"/>
                    <a:pt x="12283" y="1993"/>
                    <a:pt x="12266" y="1990"/>
                  </a:cubicBezTo>
                  <a:cubicBezTo>
                    <a:pt x="12247" y="1987"/>
                    <a:pt x="12229" y="1986"/>
                    <a:pt x="12212" y="1983"/>
                  </a:cubicBezTo>
                  <a:cubicBezTo>
                    <a:pt x="12193" y="1981"/>
                    <a:pt x="12176" y="1979"/>
                    <a:pt x="12158" y="1977"/>
                  </a:cubicBezTo>
                  <a:cubicBezTo>
                    <a:pt x="12140" y="1975"/>
                    <a:pt x="12121" y="1974"/>
                    <a:pt x="12102" y="1973"/>
                  </a:cubicBezTo>
                  <a:cubicBezTo>
                    <a:pt x="12085" y="1972"/>
                    <a:pt x="12067" y="1971"/>
                    <a:pt x="12049" y="1970"/>
                  </a:cubicBezTo>
                  <a:cubicBezTo>
                    <a:pt x="12043" y="1970"/>
                    <a:pt x="12038" y="1969"/>
                    <a:pt x="12033" y="1969"/>
                  </a:cubicBezTo>
                  <a:cubicBezTo>
                    <a:pt x="12032" y="1967"/>
                    <a:pt x="12031" y="1966"/>
                    <a:pt x="12030" y="1964"/>
                  </a:cubicBezTo>
                  <a:cubicBezTo>
                    <a:pt x="12013" y="1917"/>
                    <a:pt x="11995" y="1871"/>
                    <a:pt x="11975" y="1826"/>
                  </a:cubicBezTo>
                  <a:cubicBezTo>
                    <a:pt x="11971" y="1815"/>
                    <a:pt x="11965" y="1804"/>
                    <a:pt x="11960" y="1793"/>
                  </a:cubicBezTo>
                  <a:cubicBezTo>
                    <a:pt x="11941" y="1752"/>
                    <a:pt x="11921" y="1711"/>
                    <a:pt x="11900" y="1670"/>
                  </a:cubicBezTo>
                  <a:cubicBezTo>
                    <a:pt x="11895" y="1663"/>
                    <a:pt x="11890" y="1655"/>
                    <a:pt x="11886" y="1646"/>
                  </a:cubicBezTo>
                  <a:cubicBezTo>
                    <a:pt x="11866" y="1610"/>
                    <a:pt x="11845" y="1574"/>
                    <a:pt x="11822" y="1539"/>
                  </a:cubicBezTo>
                  <a:cubicBezTo>
                    <a:pt x="11814" y="1526"/>
                    <a:pt x="11806" y="1514"/>
                    <a:pt x="11798" y="1501"/>
                  </a:cubicBezTo>
                  <a:cubicBezTo>
                    <a:pt x="11773" y="1463"/>
                    <a:pt x="11747" y="1427"/>
                    <a:pt x="11720" y="1391"/>
                  </a:cubicBezTo>
                  <a:cubicBezTo>
                    <a:pt x="11713" y="1381"/>
                    <a:pt x="11705" y="1372"/>
                    <a:pt x="11697" y="1362"/>
                  </a:cubicBezTo>
                  <a:cubicBezTo>
                    <a:pt x="11673" y="1331"/>
                    <a:pt x="11648" y="1301"/>
                    <a:pt x="11622" y="1271"/>
                  </a:cubicBezTo>
                  <a:cubicBezTo>
                    <a:pt x="11615" y="1263"/>
                    <a:pt x="11608" y="1255"/>
                    <a:pt x="11601" y="1247"/>
                  </a:cubicBezTo>
                  <a:cubicBezTo>
                    <a:pt x="11570" y="1211"/>
                    <a:pt x="11536" y="1177"/>
                    <a:pt x="11502" y="1143"/>
                  </a:cubicBezTo>
                  <a:cubicBezTo>
                    <a:pt x="11496" y="1138"/>
                    <a:pt x="11489" y="1132"/>
                    <a:pt x="11483" y="1126"/>
                  </a:cubicBezTo>
                  <a:cubicBezTo>
                    <a:pt x="11407" y="1054"/>
                    <a:pt x="11328" y="988"/>
                    <a:pt x="11242" y="927"/>
                  </a:cubicBezTo>
                  <a:cubicBezTo>
                    <a:pt x="11242" y="926"/>
                    <a:pt x="11240" y="926"/>
                    <a:pt x="11239" y="925"/>
                  </a:cubicBezTo>
                  <a:cubicBezTo>
                    <a:pt x="11017" y="768"/>
                    <a:pt x="10766" y="651"/>
                    <a:pt x="10493" y="586"/>
                  </a:cubicBezTo>
                  <a:cubicBezTo>
                    <a:pt x="10492" y="585"/>
                    <a:pt x="10490" y="585"/>
                    <a:pt x="10489" y="584"/>
                  </a:cubicBezTo>
                  <a:cubicBezTo>
                    <a:pt x="10386" y="561"/>
                    <a:pt x="10280" y="543"/>
                    <a:pt x="10173" y="534"/>
                  </a:cubicBezTo>
                  <a:cubicBezTo>
                    <a:pt x="10162" y="534"/>
                    <a:pt x="10152" y="533"/>
                    <a:pt x="10142" y="532"/>
                  </a:cubicBezTo>
                  <a:cubicBezTo>
                    <a:pt x="10091" y="528"/>
                    <a:pt x="10039" y="526"/>
                    <a:pt x="9987" y="526"/>
                  </a:cubicBezTo>
                  <a:cubicBezTo>
                    <a:pt x="9659" y="526"/>
                    <a:pt x="9335" y="600"/>
                    <a:pt x="9042" y="742"/>
                  </a:cubicBezTo>
                  <a:cubicBezTo>
                    <a:pt x="9033" y="732"/>
                    <a:pt x="9024" y="722"/>
                    <a:pt x="9015" y="713"/>
                  </a:cubicBezTo>
                  <a:cubicBezTo>
                    <a:pt x="9015" y="713"/>
                    <a:pt x="9014" y="712"/>
                    <a:pt x="9013" y="711"/>
                  </a:cubicBezTo>
                  <a:cubicBezTo>
                    <a:pt x="8991" y="685"/>
                    <a:pt x="8968" y="661"/>
                    <a:pt x="8943" y="637"/>
                  </a:cubicBezTo>
                  <a:cubicBezTo>
                    <a:pt x="8943" y="637"/>
                    <a:pt x="8941" y="635"/>
                    <a:pt x="8940" y="634"/>
                  </a:cubicBezTo>
                  <a:cubicBezTo>
                    <a:pt x="8916" y="610"/>
                    <a:pt x="8893" y="588"/>
                    <a:pt x="8868" y="566"/>
                  </a:cubicBezTo>
                  <a:cubicBezTo>
                    <a:pt x="8864" y="562"/>
                    <a:pt x="8859" y="558"/>
                    <a:pt x="8854" y="554"/>
                  </a:cubicBezTo>
                  <a:cubicBezTo>
                    <a:pt x="8833" y="534"/>
                    <a:pt x="8812" y="515"/>
                    <a:pt x="8790" y="497"/>
                  </a:cubicBezTo>
                  <a:cubicBezTo>
                    <a:pt x="8444" y="211"/>
                    <a:pt x="8009" y="32"/>
                    <a:pt x="7533" y="4"/>
                  </a:cubicBezTo>
                  <a:cubicBezTo>
                    <a:pt x="7531" y="4"/>
                    <a:pt x="7528" y="4"/>
                    <a:pt x="7525" y="4"/>
                  </a:cubicBezTo>
                  <a:cubicBezTo>
                    <a:pt x="7486" y="2"/>
                    <a:pt x="7448" y="0"/>
                    <a:pt x="7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9">
              <a:extLst>
                <a:ext uri="{FF2B5EF4-FFF2-40B4-BE49-F238E27FC236}">
                  <a16:creationId xmlns:a16="http://schemas.microsoft.com/office/drawing/2014/main" id="{EB81C699-967A-E062-A4BD-07839B24B6C2}"/>
                </a:ext>
              </a:extLst>
            </p:cNvPr>
            <p:cNvSpPr/>
            <p:nvPr/>
          </p:nvSpPr>
          <p:spPr>
            <a:xfrm>
              <a:off x="1478389" y="1987365"/>
              <a:ext cx="677187" cy="449448"/>
            </a:xfrm>
            <a:custGeom>
              <a:avLst/>
              <a:gdLst/>
              <a:ahLst/>
              <a:cxnLst/>
              <a:rect l="l" t="t" r="r" b="b"/>
              <a:pathLst>
                <a:path w="6435" h="4271" extrusionOk="0">
                  <a:moveTo>
                    <a:pt x="586" y="0"/>
                  </a:moveTo>
                  <a:cubicBezTo>
                    <a:pt x="391" y="0"/>
                    <a:pt x="194" y="27"/>
                    <a:pt x="0" y="81"/>
                  </a:cubicBezTo>
                  <a:lnTo>
                    <a:pt x="109" y="473"/>
                  </a:lnTo>
                  <a:cubicBezTo>
                    <a:pt x="267" y="429"/>
                    <a:pt x="427" y="407"/>
                    <a:pt x="586" y="407"/>
                  </a:cubicBezTo>
                  <a:cubicBezTo>
                    <a:pt x="886" y="407"/>
                    <a:pt x="1182" y="484"/>
                    <a:pt x="1450" y="635"/>
                  </a:cubicBezTo>
                  <a:cubicBezTo>
                    <a:pt x="1860" y="867"/>
                    <a:pt x="2156" y="1244"/>
                    <a:pt x="2283" y="1698"/>
                  </a:cubicBezTo>
                  <a:lnTo>
                    <a:pt x="2387" y="2073"/>
                  </a:lnTo>
                  <a:lnTo>
                    <a:pt x="2635" y="1772"/>
                  </a:lnTo>
                  <a:cubicBezTo>
                    <a:pt x="2984" y="1349"/>
                    <a:pt x="3490" y="1130"/>
                    <a:pt x="3999" y="1130"/>
                  </a:cubicBezTo>
                  <a:cubicBezTo>
                    <a:pt x="4393" y="1130"/>
                    <a:pt x="4790" y="1261"/>
                    <a:pt x="5118" y="1530"/>
                  </a:cubicBezTo>
                  <a:cubicBezTo>
                    <a:pt x="5868" y="2148"/>
                    <a:pt x="5978" y="3262"/>
                    <a:pt x="5359" y="4012"/>
                  </a:cubicBezTo>
                  <a:lnTo>
                    <a:pt x="5674" y="4271"/>
                  </a:lnTo>
                  <a:cubicBezTo>
                    <a:pt x="6434" y="3347"/>
                    <a:pt x="6301" y="1976"/>
                    <a:pt x="5376" y="1216"/>
                  </a:cubicBezTo>
                  <a:cubicBezTo>
                    <a:pt x="4973" y="884"/>
                    <a:pt x="4485" y="723"/>
                    <a:pt x="4000" y="723"/>
                  </a:cubicBezTo>
                  <a:cubicBezTo>
                    <a:pt x="3480" y="723"/>
                    <a:pt x="2963" y="908"/>
                    <a:pt x="2558" y="1268"/>
                  </a:cubicBezTo>
                  <a:cubicBezTo>
                    <a:pt x="2368" y="853"/>
                    <a:pt x="2055" y="509"/>
                    <a:pt x="1650" y="281"/>
                  </a:cubicBezTo>
                  <a:cubicBezTo>
                    <a:pt x="1319" y="95"/>
                    <a:pt x="955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8" name="Google Shape;2028;p39">
            <a:extLst>
              <a:ext uri="{FF2B5EF4-FFF2-40B4-BE49-F238E27FC236}">
                <a16:creationId xmlns:a16="http://schemas.microsoft.com/office/drawing/2014/main" id="{AC7C15CD-6AAE-9BD8-F36A-3BB8954E808C}"/>
              </a:ext>
            </a:extLst>
          </p:cNvPr>
          <p:cNvSpPr/>
          <p:nvPr/>
        </p:nvSpPr>
        <p:spPr>
          <a:xfrm flipH="1">
            <a:off x="3579343" y="1314054"/>
            <a:ext cx="45719" cy="2310665"/>
          </a:xfrm>
          <a:custGeom>
            <a:avLst/>
            <a:gdLst/>
            <a:ahLst/>
            <a:cxnLst/>
            <a:rect l="l" t="t" r="r" b="b"/>
            <a:pathLst>
              <a:path w="1" h="28418" fill="none" extrusionOk="0">
                <a:moveTo>
                  <a:pt x="1" y="0"/>
                </a:moveTo>
                <a:lnTo>
                  <a:pt x="1" y="28418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39">
            <a:extLst>
              <a:ext uri="{FF2B5EF4-FFF2-40B4-BE49-F238E27FC236}">
                <a16:creationId xmlns:a16="http://schemas.microsoft.com/office/drawing/2014/main" id="{66118BF1-6DCC-1749-7F37-38E2C5E0D566}"/>
              </a:ext>
            </a:extLst>
          </p:cNvPr>
          <p:cNvSpPr/>
          <p:nvPr/>
        </p:nvSpPr>
        <p:spPr>
          <a:xfrm>
            <a:off x="3333238" y="1319450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0" name="Google Shape;2030;p39">
            <a:extLst>
              <a:ext uri="{FF2B5EF4-FFF2-40B4-BE49-F238E27FC236}">
                <a16:creationId xmlns:a16="http://schemas.microsoft.com/office/drawing/2014/main" id="{893B1956-38FB-7099-0E51-365510AAADDD}"/>
              </a:ext>
            </a:extLst>
          </p:cNvPr>
          <p:cNvGrpSpPr/>
          <p:nvPr/>
        </p:nvGrpSpPr>
        <p:grpSpPr>
          <a:xfrm>
            <a:off x="3333238" y="1319450"/>
            <a:ext cx="5353612" cy="492312"/>
            <a:chOff x="3333238" y="1319450"/>
            <a:chExt cx="5353612" cy="492312"/>
          </a:xfrm>
        </p:grpSpPr>
        <p:sp>
          <p:nvSpPr>
            <p:cNvPr id="2031" name="Google Shape;2031;p39">
              <a:extLst>
                <a:ext uri="{FF2B5EF4-FFF2-40B4-BE49-F238E27FC236}">
                  <a16:creationId xmlns:a16="http://schemas.microsoft.com/office/drawing/2014/main" id="{4C5D5253-E7AF-D224-9037-FC81F230339D}"/>
                </a:ext>
              </a:extLst>
            </p:cNvPr>
            <p:cNvSpPr/>
            <p:nvPr/>
          </p:nvSpPr>
          <p:spPr>
            <a:xfrm>
              <a:off x="3346550" y="1349900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032" name="Google Shape;2032;p39">
              <a:extLst>
                <a:ext uri="{FF2B5EF4-FFF2-40B4-BE49-F238E27FC236}">
                  <a16:creationId xmlns:a16="http://schemas.microsoft.com/office/drawing/2014/main" id="{DFABDD74-7C07-E230-0828-464AEE0DF71B}"/>
                </a:ext>
              </a:extLst>
            </p:cNvPr>
            <p:cNvSpPr/>
            <p:nvPr/>
          </p:nvSpPr>
          <p:spPr>
            <a:xfrm>
              <a:off x="3333238" y="1319450"/>
              <a:ext cx="492214" cy="492312"/>
            </a:xfrm>
            <a:custGeom>
              <a:avLst/>
              <a:gdLst/>
              <a:ahLst/>
              <a:cxnLst/>
              <a:rect l="l" t="t" r="r" b="b"/>
              <a:pathLst>
                <a:path w="4990" h="4991" extrusionOk="0">
                  <a:moveTo>
                    <a:pt x="2495" y="1"/>
                  </a:moveTo>
                  <a:cubicBezTo>
                    <a:pt x="1117" y="1"/>
                    <a:pt x="0" y="1118"/>
                    <a:pt x="0" y="2496"/>
                  </a:cubicBezTo>
                  <a:cubicBezTo>
                    <a:pt x="0" y="3874"/>
                    <a:pt x="1117" y="4991"/>
                    <a:pt x="2495" y="4991"/>
                  </a:cubicBezTo>
                  <a:cubicBezTo>
                    <a:pt x="3873" y="4991"/>
                    <a:pt x="4989" y="3874"/>
                    <a:pt x="4989" y="2496"/>
                  </a:cubicBezTo>
                  <a:cubicBezTo>
                    <a:pt x="4989" y="1118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5" name="Google Shape;2035;p39">
            <a:extLst>
              <a:ext uri="{FF2B5EF4-FFF2-40B4-BE49-F238E27FC236}">
                <a16:creationId xmlns:a16="http://schemas.microsoft.com/office/drawing/2014/main" id="{CEC4D3CF-3F27-AE58-A68E-029A5B8B389E}"/>
              </a:ext>
            </a:extLst>
          </p:cNvPr>
          <p:cNvSpPr/>
          <p:nvPr/>
        </p:nvSpPr>
        <p:spPr>
          <a:xfrm>
            <a:off x="3346550" y="2141667"/>
            <a:ext cx="5340300" cy="6124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2038" name="Google Shape;2038;p39">
            <a:extLst>
              <a:ext uri="{FF2B5EF4-FFF2-40B4-BE49-F238E27FC236}">
                <a16:creationId xmlns:a16="http://schemas.microsoft.com/office/drawing/2014/main" id="{1D482D67-40DF-4CA1-400F-22FAEE8E1A45}"/>
              </a:ext>
            </a:extLst>
          </p:cNvPr>
          <p:cNvGrpSpPr/>
          <p:nvPr/>
        </p:nvGrpSpPr>
        <p:grpSpPr>
          <a:xfrm>
            <a:off x="3333238" y="3136574"/>
            <a:ext cx="5353612" cy="492214"/>
            <a:chOff x="3333238" y="3136574"/>
            <a:chExt cx="5353612" cy="492214"/>
          </a:xfrm>
        </p:grpSpPr>
        <p:sp>
          <p:nvSpPr>
            <p:cNvPr id="2039" name="Google Shape;2039;p39">
              <a:extLst>
                <a:ext uri="{FF2B5EF4-FFF2-40B4-BE49-F238E27FC236}">
                  <a16:creationId xmlns:a16="http://schemas.microsoft.com/office/drawing/2014/main" id="{CE2CA6AE-A693-CC92-4205-9F2F00B607FC}"/>
                </a:ext>
              </a:extLst>
            </p:cNvPr>
            <p:cNvSpPr/>
            <p:nvPr/>
          </p:nvSpPr>
          <p:spPr>
            <a:xfrm>
              <a:off x="3346550" y="3166966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040" name="Google Shape;2040;p39">
              <a:extLst>
                <a:ext uri="{FF2B5EF4-FFF2-40B4-BE49-F238E27FC236}">
                  <a16:creationId xmlns:a16="http://schemas.microsoft.com/office/drawing/2014/main" id="{70270178-FD4A-8B9C-6601-ABC78080514C}"/>
                </a:ext>
              </a:extLst>
            </p:cNvPr>
            <p:cNvSpPr/>
            <p:nvPr/>
          </p:nvSpPr>
          <p:spPr>
            <a:xfrm>
              <a:off x="3333238" y="3136574"/>
              <a:ext cx="492214" cy="492214"/>
            </a:xfrm>
            <a:custGeom>
              <a:avLst/>
              <a:gdLst/>
              <a:ahLst/>
              <a:cxnLst/>
              <a:rect l="l" t="t" r="r" b="b"/>
              <a:pathLst>
                <a:path w="4990" h="4990" extrusionOk="0">
                  <a:moveTo>
                    <a:pt x="2495" y="1"/>
                  </a:moveTo>
                  <a:cubicBezTo>
                    <a:pt x="1117" y="1"/>
                    <a:pt x="0" y="1117"/>
                    <a:pt x="0" y="2495"/>
                  </a:cubicBezTo>
                  <a:cubicBezTo>
                    <a:pt x="0" y="3873"/>
                    <a:pt x="1117" y="4990"/>
                    <a:pt x="2495" y="4990"/>
                  </a:cubicBezTo>
                  <a:cubicBezTo>
                    <a:pt x="3873" y="4990"/>
                    <a:pt x="4989" y="3873"/>
                    <a:pt x="4989" y="2495"/>
                  </a:cubicBezTo>
                  <a:cubicBezTo>
                    <a:pt x="4989" y="1117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4" name="Google Shape;2044;p39">
            <a:extLst>
              <a:ext uri="{FF2B5EF4-FFF2-40B4-BE49-F238E27FC236}">
                <a16:creationId xmlns:a16="http://schemas.microsoft.com/office/drawing/2014/main" id="{B4B95D38-222E-6570-A586-E93442B1CDCD}"/>
              </a:ext>
            </a:extLst>
          </p:cNvPr>
          <p:cNvSpPr txBox="1"/>
          <p:nvPr/>
        </p:nvSpPr>
        <p:spPr>
          <a:xfrm>
            <a:off x="3894374" y="1380050"/>
            <a:ext cx="4497957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Mental health plays a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fundamental role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in the overall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well-being of individuals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stability of societies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5" name="Google Shape;2045;p39">
            <a:extLst>
              <a:ext uri="{FF2B5EF4-FFF2-40B4-BE49-F238E27FC236}">
                <a16:creationId xmlns:a16="http://schemas.microsoft.com/office/drawing/2014/main" id="{09C7F9A9-32BF-4F0C-3AB7-640FB839C794}"/>
              </a:ext>
            </a:extLst>
          </p:cNvPr>
          <p:cNvSpPr txBox="1"/>
          <p:nvPr/>
        </p:nvSpPr>
        <p:spPr>
          <a:xfrm>
            <a:off x="3894374" y="2258432"/>
            <a:ext cx="4676188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When mental health deteriorates,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consequences extend beyond the individual, affecting families, workplaces, and communities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at large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6" name="Google Shape;2046;p39">
            <a:extLst>
              <a:ext uri="{FF2B5EF4-FFF2-40B4-BE49-F238E27FC236}">
                <a16:creationId xmlns:a16="http://schemas.microsoft.com/office/drawing/2014/main" id="{C2156131-963E-3AA6-3002-2048C124487D}"/>
              </a:ext>
            </a:extLst>
          </p:cNvPr>
          <p:cNvSpPr txBox="1"/>
          <p:nvPr/>
        </p:nvSpPr>
        <p:spPr>
          <a:xfrm>
            <a:off x="3894374" y="3197342"/>
            <a:ext cx="4792425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Mental health disorders represent a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growing public health concern.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2032;p39">
            <a:extLst>
              <a:ext uri="{FF2B5EF4-FFF2-40B4-BE49-F238E27FC236}">
                <a16:creationId xmlns:a16="http://schemas.microsoft.com/office/drawing/2014/main" id="{565BD45E-C3FA-81A2-A1D3-ED617993F82D}"/>
              </a:ext>
            </a:extLst>
          </p:cNvPr>
          <p:cNvSpPr/>
          <p:nvPr/>
        </p:nvSpPr>
        <p:spPr>
          <a:xfrm>
            <a:off x="3329740" y="2190657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48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6104F83A-15B7-B1AA-5FE3-C4EF6CD4C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DD816AFC-1045-ED4E-8A13-D70CEB4814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1E9A794-9E39-226D-1899-4373FE96BC7E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646A8750-A9E5-33CE-394E-27043D0CD3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966"/>
          <a:stretch>
            <a:fillRect/>
          </a:stretch>
        </p:blipFill>
        <p:spPr>
          <a:xfrm>
            <a:off x="370114" y="1036321"/>
            <a:ext cx="2771156" cy="1943100"/>
          </a:xfrm>
          <a:prstGeom prst="rect">
            <a:avLst/>
          </a:prstGeom>
        </p:spPr>
      </p:pic>
      <p:pic>
        <p:nvPicPr>
          <p:cNvPr id="5" name="Imagen 4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FCE319A1-FFBC-5979-05D6-591DE40DDE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955" b="59225"/>
          <a:stretch>
            <a:fillRect/>
          </a:stretch>
        </p:blipFill>
        <p:spPr>
          <a:xfrm>
            <a:off x="3141270" y="1021080"/>
            <a:ext cx="2771156" cy="2019299"/>
          </a:xfrm>
          <a:prstGeom prst="rect">
            <a:avLst/>
          </a:prstGeom>
        </p:spPr>
      </p:pic>
      <p:pic>
        <p:nvPicPr>
          <p:cNvPr id="7" name="Imagen 6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FF9F85CA-1A87-0268-1803-FF2914721B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769" b="39826"/>
          <a:stretch>
            <a:fillRect/>
          </a:stretch>
        </p:blipFill>
        <p:spPr>
          <a:xfrm>
            <a:off x="6002730" y="1082039"/>
            <a:ext cx="2771156" cy="1882141"/>
          </a:xfrm>
          <a:prstGeom prst="rect">
            <a:avLst/>
          </a:prstGeom>
        </p:spPr>
      </p:pic>
      <p:pic>
        <p:nvPicPr>
          <p:cNvPr id="8" name="Imagen 7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AB783B83-A757-54BE-5733-044C07CB2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410" b="20185"/>
          <a:stretch>
            <a:fillRect/>
          </a:stretch>
        </p:blipFill>
        <p:spPr>
          <a:xfrm>
            <a:off x="1800844" y="3117456"/>
            <a:ext cx="2771156" cy="1882141"/>
          </a:xfrm>
          <a:prstGeom prst="rect">
            <a:avLst/>
          </a:prstGeom>
        </p:spPr>
      </p:pic>
      <p:pic>
        <p:nvPicPr>
          <p:cNvPr id="9" name="Imagen 8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8D7D27D5-65AF-A48D-2491-82060D6601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595"/>
          <a:stretch>
            <a:fillRect/>
          </a:stretch>
        </p:blipFill>
        <p:spPr>
          <a:xfrm>
            <a:off x="4617152" y="3109836"/>
            <a:ext cx="2771156" cy="188214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DF23F38-5D18-1DEF-4DDF-3437627D0277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CE61E5A-25DE-48AB-7F65-79253FCC5C69}"/>
              </a:ext>
            </a:extLst>
          </p:cNvPr>
          <p:cNvSpPr/>
          <p:nvPr/>
        </p:nvSpPr>
        <p:spPr>
          <a:xfrm>
            <a:off x="294014" y="887675"/>
            <a:ext cx="2756952" cy="215270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3889DEC-9BF0-CBB1-8629-F19C94FE3FE8}"/>
              </a:ext>
            </a:extLst>
          </p:cNvPr>
          <p:cNvSpPr/>
          <p:nvPr/>
        </p:nvSpPr>
        <p:spPr>
          <a:xfrm flipV="1">
            <a:off x="2658952" y="2888049"/>
            <a:ext cx="304801" cy="11882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7857C1A-2299-165E-32B2-903F7790C007}"/>
              </a:ext>
            </a:extLst>
          </p:cNvPr>
          <p:cNvSpPr/>
          <p:nvPr/>
        </p:nvSpPr>
        <p:spPr>
          <a:xfrm>
            <a:off x="1649932" y="3084575"/>
            <a:ext cx="2830629" cy="189551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E1EDF03-E09B-08ED-A5BA-8765EBDA0521}"/>
              </a:ext>
            </a:extLst>
          </p:cNvPr>
          <p:cNvSpPr/>
          <p:nvPr/>
        </p:nvSpPr>
        <p:spPr>
          <a:xfrm>
            <a:off x="3141270" y="982230"/>
            <a:ext cx="2727358" cy="15895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C4E8EF4-8D64-1745-99DA-3E785A724BAC}"/>
              </a:ext>
            </a:extLst>
          </p:cNvPr>
          <p:cNvSpPr/>
          <p:nvPr/>
        </p:nvSpPr>
        <p:spPr>
          <a:xfrm>
            <a:off x="3441204" y="2567765"/>
            <a:ext cx="2449323" cy="46423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D453F74-C8F4-C208-C36A-CBAA2399E5A1}"/>
              </a:ext>
            </a:extLst>
          </p:cNvPr>
          <p:cNvSpPr/>
          <p:nvPr/>
        </p:nvSpPr>
        <p:spPr>
          <a:xfrm>
            <a:off x="6595609" y="2448305"/>
            <a:ext cx="2260813" cy="18851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7A3CA0C-1A8A-176F-5549-1DAC601DAB05}"/>
              </a:ext>
            </a:extLst>
          </p:cNvPr>
          <p:cNvSpPr/>
          <p:nvPr/>
        </p:nvSpPr>
        <p:spPr>
          <a:xfrm>
            <a:off x="6774181" y="2630236"/>
            <a:ext cx="2082242" cy="17685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98D94DE-7142-F0F7-3D88-2942574D8E33}"/>
              </a:ext>
            </a:extLst>
          </p:cNvPr>
          <p:cNvSpPr/>
          <p:nvPr/>
        </p:nvSpPr>
        <p:spPr>
          <a:xfrm>
            <a:off x="6469380" y="1249862"/>
            <a:ext cx="2310942" cy="119259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A610919-2057-D59E-F2D2-9244E3DA3B63}"/>
              </a:ext>
            </a:extLst>
          </p:cNvPr>
          <p:cNvSpPr/>
          <p:nvPr/>
        </p:nvSpPr>
        <p:spPr>
          <a:xfrm>
            <a:off x="4696081" y="3084575"/>
            <a:ext cx="2935203" cy="18821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46344E2-F6A1-1A22-6C82-8F9D8E64E6A4}"/>
              </a:ext>
            </a:extLst>
          </p:cNvPr>
          <p:cNvSpPr/>
          <p:nvPr/>
        </p:nvSpPr>
        <p:spPr>
          <a:xfrm>
            <a:off x="2381852" y="4637549"/>
            <a:ext cx="2179922" cy="30368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7FABE19-2441-8C86-F4DE-52A1F4B6486A}"/>
              </a:ext>
            </a:extLst>
          </p:cNvPr>
          <p:cNvSpPr/>
          <p:nvPr/>
        </p:nvSpPr>
        <p:spPr>
          <a:xfrm>
            <a:off x="5597492" y="4580181"/>
            <a:ext cx="2179922" cy="30368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Google Shape;1337;p29">
            <a:extLst>
              <a:ext uri="{FF2B5EF4-FFF2-40B4-BE49-F238E27FC236}">
                <a16:creationId xmlns:a16="http://schemas.microsoft.com/office/drawing/2014/main" id="{3E100E14-657E-A46F-5644-C475A9AEBF2D}"/>
              </a:ext>
            </a:extLst>
          </p:cNvPr>
          <p:cNvSpPr txBox="1"/>
          <p:nvPr/>
        </p:nvSpPr>
        <p:spPr>
          <a:xfrm>
            <a:off x="6477655" y="1349283"/>
            <a:ext cx="1135948" cy="20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↑209%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EDCCD7E-A7F1-19A6-5E9A-29410199FCD7}"/>
              </a:ext>
            </a:extLst>
          </p:cNvPr>
          <p:cNvSpPr/>
          <p:nvPr/>
        </p:nvSpPr>
        <p:spPr>
          <a:xfrm>
            <a:off x="6271144" y="1249862"/>
            <a:ext cx="221096" cy="117686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n 10" descr="Logotipo&#10;&#10;El contenido generado por IA puede ser incorrecto.">
            <a:extLst>
              <a:ext uri="{FF2B5EF4-FFF2-40B4-BE49-F238E27FC236}">
                <a16:creationId xmlns:a16="http://schemas.microsoft.com/office/drawing/2014/main" id="{922A0DC1-DD09-168B-32D7-057FF0291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145" y="1719098"/>
            <a:ext cx="917492" cy="4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67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D0B1EF9B-017F-1251-E3A1-12F06EC36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A75E1741-213E-72D1-E9F4-9978D685A9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76CFFAB-4FAE-3256-9B59-64D75C8B0E27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5794A252-2B71-2B0C-9360-FD48E9B36A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966"/>
          <a:stretch>
            <a:fillRect/>
          </a:stretch>
        </p:blipFill>
        <p:spPr>
          <a:xfrm>
            <a:off x="370114" y="1036321"/>
            <a:ext cx="2771156" cy="1943100"/>
          </a:xfrm>
          <a:prstGeom prst="rect">
            <a:avLst/>
          </a:prstGeom>
        </p:spPr>
      </p:pic>
      <p:pic>
        <p:nvPicPr>
          <p:cNvPr id="5" name="Imagen 4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1C094DD4-6471-F48F-F167-6D3DB5D887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955" b="59225"/>
          <a:stretch>
            <a:fillRect/>
          </a:stretch>
        </p:blipFill>
        <p:spPr>
          <a:xfrm>
            <a:off x="3141270" y="1021080"/>
            <a:ext cx="2771156" cy="2019299"/>
          </a:xfrm>
          <a:prstGeom prst="rect">
            <a:avLst/>
          </a:prstGeom>
        </p:spPr>
      </p:pic>
      <p:pic>
        <p:nvPicPr>
          <p:cNvPr id="7" name="Imagen 6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F0158581-B4F7-0EF3-23A6-3D943A08FE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769" b="39826"/>
          <a:stretch>
            <a:fillRect/>
          </a:stretch>
        </p:blipFill>
        <p:spPr>
          <a:xfrm>
            <a:off x="6002730" y="1082039"/>
            <a:ext cx="2771156" cy="1882141"/>
          </a:xfrm>
          <a:prstGeom prst="rect">
            <a:avLst/>
          </a:prstGeom>
        </p:spPr>
      </p:pic>
      <p:pic>
        <p:nvPicPr>
          <p:cNvPr id="8" name="Imagen 7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82D0DF12-3077-BFD2-5A47-BBB5C8F2A3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410" b="20185"/>
          <a:stretch>
            <a:fillRect/>
          </a:stretch>
        </p:blipFill>
        <p:spPr>
          <a:xfrm>
            <a:off x="1800844" y="3117456"/>
            <a:ext cx="2771156" cy="1882141"/>
          </a:xfrm>
          <a:prstGeom prst="rect">
            <a:avLst/>
          </a:prstGeom>
        </p:spPr>
      </p:pic>
      <p:pic>
        <p:nvPicPr>
          <p:cNvPr id="9" name="Imagen 8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C2FC1EF4-3D4B-5B90-AD4E-D8205B7A54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595"/>
          <a:stretch>
            <a:fillRect/>
          </a:stretch>
        </p:blipFill>
        <p:spPr>
          <a:xfrm>
            <a:off x="4617152" y="3109836"/>
            <a:ext cx="2771156" cy="188214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25602A8-DF7E-855C-4F02-70977AA5DDDC}"/>
              </a:ext>
            </a:extLst>
          </p:cNvPr>
          <p:cNvSpPr/>
          <p:nvPr/>
        </p:nvSpPr>
        <p:spPr>
          <a:xfrm>
            <a:off x="4914900" y="4541345"/>
            <a:ext cx="2371357" cy="45825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17A29DD-EA24-6417-3D90-45A9C49B1894}"/>
              </a:ext>
            </a:extLst>
          </p:cNvPr>
          <p:cNvSpPr/>
          <p:nvPr/>
        </p:nvSpPr>
        <p:spPr>
          <a:xfrm>
            <a:off x="294014" y="887675"/>
            <a:ext cx="2756952" cy="215270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D7F5854-0376-812F-9ACB-28BAD71DE1DC}"/>
              </a:ext>
            </a:extLst>
          </p:cNvPr>
          <p:cNvSpPr/>
          <p:nvPr/>
        </p:nvSpPr>
        <p:spPr>
          <a:xfrm flipV="1">
            <a:off x="2658952" y="2888049"/>
            <a:ext cx="304801" cy="11882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A0E6F39-E0E5-97A1-6580-15B5DA09E1C5}"/>
              </a:ext>
            </a:extLst>
          </p:cNvPr>
          <p:cNvSpPr/>
          <p:nvPr/>
        </p:nvSpPr>
        <p:spPr>
          <a:xfrm>
            <a:off x="2566330" y="3318185"/>
            <a:ext cx="1898992" cy="123317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5B35D51-4352-CA85-EC9B-D338FE83B81B}"/>
              </a:ext>
            </a:extLst>
          </p:cNvPr>
          <p:cNvSpPr/>
          <p:nvPr/>
        </p:nvSpPr>
        <p:spPr>
          <a:xfrm>
            <a:off x="3141270" y="887676"/>
            <a:ext cx="2727358" cy="168407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2F80022-1F3F-661E-9D54-0A7C15BB2226}"/>
              </a:ext>
            </a:extLst>
          </p:cNvPr>
          <p:cNvSpPr/>
          <p:nvPr/>
        </p:nvSpPr>
        <p:spPr>
          <a:xfrm>
            <a:off x="3441204" y="2567765"/>
            <a:ext cx="2449323" cy="46423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02D0CC2-8E31-BD49-2DA8-D8EDD4425CB7}"/>
              </a:ext>
            </a:extLst>
          </p:cNvPr>
          <p:cNvSpPr/>
          <p:nvPr/>
        </p:nvSpPr>
        <p:spPr>
          <a:xfrm>
            <a:off x="5958932" y="1021080"/>
            <a:ext cx="2821390" cy="19431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F5B1A7F-60F1-1ED8-D782-38EF0A8D4584}"/>
              </a:ext>
            </a:extLst>
          </p:cNvPr>
          <p:cNvSpPr/>
          <p:nvPr/>
        </p:nvSpPr>
        <p:spPr>
          <a:xfrm>
            <a:off x="4660918" y="3173783"/>
            <a:ext cx="2970366" cy="137757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DBE080F-7B43-29B7-913E-2E6D3C1EC7C9}"/>
              </a:ext>
            </a:extLst>
          </p:cNvPr>
          <p:cNvSpPr/>
          <p:nvPr/>
        </p:nvSpPr>
        <p:spPr>
          <a:xfrm>
            <a:off x="2658952" y="4551359"/>
            <a:ext cx="1890999" cy="50245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Google Shape;1337;p29">
            <a:extLst>
              <a:ext uri="{FF2B5EF4-FFF2-40B4-BE49-F238E27FC236}">
                <a16:creationId xmlns:a16="http://schemas.microsoft.com/office/drawing/2014/main" id="{CB6C21D6-44CA-EF98-9003-C24552E7B63F}"/>
              </a:ext>
            </a:extLst>
          </p:cNvPr>
          <p:cNvSpPr txBox="1"/>
          <p:nvPr/>
        </p:nvSpPr>
        <p:spPr>
          <a:xfrm>
            <a:off x="2566329" y="3466575"/>
            <a:ext cx="1898991" cy="15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↑500-391%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67BC5A4B-A350-3F8F-D0BC-E487D2A3E6F2}"/>
              </a:ext>
            </a:extLst>
          </p:cNvPr>
          <p:cNvSpPr/>
          <p:nvPr/>
        </p:nvSpPr>
        <p:spPr>
          <a:xfrm>
            <a:off x="2064303" y="3350405"/>
            <a:ext cx="502028" cy="121736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Imagen 9" descr="Logotipo&#10;&#10;El contenido generado por IA puede ser incorrecto.">
            <a:extLst>
              <a:ext uri="{FF2B5EF4-FFF2-40B4-BE49-F238E27FC236}">
                <a16:creationId xmlns:a16="http://schemas.microsoft.com/office/drawing/2014/main" id="{0ADAEA14-C767-68A8-214E-2169D4577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952" y="3825763"/>
            <a:ext cx="799645" cy="399823"/>
          </a:xfrm>
          <a:prstGeom prst="rect">
            <a:avLst/>
          </a:prstGeom>
        </p:spPr>
      </p:pic>
      <p:pic>
        <p:nvPicPr>
          <p:cNvPr id="11" name="Imagen 10" descr="Forma, Rectángulo&#10;&#10;El contenido generado por IA puede ser incorrecto.">
            <a:extLst>
              <a:ext uri="{FF2B5EF4-FFF2-40B4-BE49-F238E27FC236}">
                <a16:creationId xmlns:a16="http://schemas.microsoft.com/office/drawing/2014/main" id="{F608F1BB-3F11-DEAB-CC57-147B68041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490" y="3830207"/>
            <a:ext cx="599436" cy="39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79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0CA103FC-E866-C1E2-BB4E-ED7F6B148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6597E57-B634-F786-CCE4-CD83D5BE35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9511EAB-AFA0-BB9E-E2DF-C784EEF6AC04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DF482E28-17BE-E9D1-6833-755B12842D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966"/>
          <a:stretch>
            <a:fillRect/>
          </a:stretch>
        </p:blipFill>
        <p:spPr>
          <a:xfrm>
            <a:off x="370114" y="1036321"/>
            <a:ext cx="2771156" cy="1943100"/>
          </a:xfrm>
          <a:prstGeom prst="rect">
            <a:avLst/>
          </a:prstGeom>
        </p:spPr>
      </p:pic>
      <p:pic>
        <p:nvPicPr>
          <p:cNvPr id="5" name="Imagen 4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4A3A9B91-68BC-8E4B-7FFA-46B28A62A9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955" b="59225"/>
          <a:stretch>
            <a:fillRect/>
          </a:stretch>
        </p:blipFill>
        <p:spPr>
          <a:xfrm>
            <a:off x="3141270" y="1021080"/>
            <a:ext cx="2771156" cy="2019299"/>
          </a:xfrm>
          <a:prstGeom prst="rect">
            <a:avLst/>
          </a:prstGeom>
        </p:spPr>
      </p:pic>
      <p:pic>
        <p:nvPicPr>
          <p:cNvPr id="7" name="Imagen 6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51365C75-73F5-EEFE-8E06-D339FBED95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769" b="39826"/>
          <a:stretch>
            <a:fillRect/>
          </a:stretch>
        </p:blipFill>
        <p:spPr>
          <a:xfrm>
            <a:off x="6002730" y="1082039"/>
            <a:ext cx="2771156" cy="1882141"/>
          </a:xfrm>
          <a:prstGeom prst="rect">
            <a:avLst/>
          </a:prstGeom>
        </p:spPr>
      </p:pic>
      <p:pic>
        <p:nvPicPr>
          <p:cNvPr id="8" name="Imagen 7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21CDC4CD-F578-8B13-1B52-67D941900A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410" b="20185"/>
          <a:stretch>
            <a:fillRect/>
          </a:stretch>
        </p:blipFill>
        <p:spPr>
          <a:xfrm>
            <a:off x="1800844" y="3117456"/>
            <a:ext cx="2771156" cy="1882141"/>
          </a:xfrm>
          <a:prstGeom prst="rect">
            <a:avLst/>
          </a:prstGeom>
        </p:spPr>
      </p:pic>
      <p:pic>
        <p:nvPicPr>
          <p:cNvPr id="9" name="Imagen 8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435E6472-3C1D-356C-4C54-C210CF6B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595"/>
          <a:stretch>
            <a:fillRect/>
          </a:stretch>
        </p:blipFill>
        <p:spPr>
          <a:xfrm>
            <a:off x="4617152" y="3109836"/>
            <a:ext cx="2771156" cy="188214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906F99F-5F66-DD62-5CCB-7E3F60C9C62B}"/>
              </a:ext>
            </a:extLst>
          </p:cNvPr>
          <p:cNvSpPr/>
          <p:nvPr/>
        </p:nvSpPr>
        <p:spPr>
          <a:xfrm>
            <a:off x="5730241" y="4541346"/>
            <a:ext cx="1556016" cy="33120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FD8B31-2507-562B-98B4-4B58FE9D9FA3}"/>
              </a:ext>
            </a:extLst>
          </p:cNvPr>
          <p:cNvSpPr/>
          <p:nvPr/>
        </p:nvSpPr>
        <p:spPr>
          <a:xfrm>
            <a:off x="294014" y="887675"/>
            <a:ext cx="2756952" cy="215270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8C8BDEA-370E-3E1A-8DCF-A17AA6B71792}"/>
              </a:ext>
            </a:extLst>
          </p:cNvPr>
          <p:cNvSpPr/>
          <p:nvPr/>
        </p:nvSpPr>
        <p:spPr>
          <a:xfrm flipV="1">
            <a:off x="2658952" y="2888049"/>
            <a:ext cx="304801" cy="11882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9A8A21F-D858-AA96-DC29-726602B6DA4F}"/>
              </a:ext>
            </a:extLst>
          </p:cNvPr>
          <p:cNvSpPr/>
          <p:nvPr/>
        </p:nvSpPr>
        <p:spPr>
          <a:xfrm>
            <a:off x="1800844" y="3128066"/>
            <a:ext cx="2679718" cy="139804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7985523-D016-C74E-7E64-C3A618843452}"/>
              </a:ext>
            </a:extLst>
          </p:cNvPr>
          <p:cNvSpPr/>
          <p:nvPr/>
        </p:nvSpPr>
        <p:spPr>
          <a:xfrm>
            <a:off x="3141270" y="887676"/>
            <a:ext cx="2727358" cy="168407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1A047E4-C8AB-E99F-8B80-8CEF3DA70D4B}"/>
              </a:ext>
            </a:extLst>
          </p:cNvPr>
          <p:cNvSpPr/>
          <p:nvPr/>
        </p:nvSpPr>
        <p:spPr>
          <a:xfrm>
            <a:off x="3441204" y="2567765"/>
            <a:ext cx="2449323" cy="46423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49A50C0-DE1E-A3DF-00E9-C58CC22957D9}"/>
              </a:ext>
            </a:extLst>
          </p:cNvPr>
          <p:cNvSpPr/>
          <p:nvPr/>
        </p:nvSpPr>
        <p:spPr>
          <a:xfrm>
            <a:off x="5958932" y="1021080"/>
            <a:ext cx="2821390" cy="19431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409DCD6-A94B-A33D-E125-0D089E95FE05}"/>
              </a:ext>
            </a:extLst>
          </p:cNvPr>
          <p:cNvSpPr/>
          <p:nvPr/>
        </p:nvSpPr>
        <p:spPr>
          <a:xfrm>
            <a:off x="5597492" y="3349237"/>
            <a:ext cx="2033792" cy="120212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B470DA-E196-113A-26CF-105E69CEEBBE}"/>
              </a:ext>
            </a:extLst>
          </p:cNvPr>
          <p:cNvSpPr/>
          <p:nvPr/>
        </p:nvSpPr>
        <p:spPr>
          <a:xfrm>
            <a:off x="1981200" y="4530761"/>
            <a:ext cx="2568751" cy="52305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Google Shape;1337;p29">
            <a:extLst>
              <a:ext uri="{FF2B5EF4-FFF2-40B4-BE49-F238E27FC236}">
                <a16:creationId xmlns:a16="http://schemas.microsoft.com/office/drawing/2014/main" id="{3A184B7B-FFDB-7E63-DD8D-A3AB6166C9C5}"/>
              </a:ext>
            </a:extLst>
          </p:cNvPr>
          <p:cNvSpPr txBox="1"/>
          <p:nvPr/>
        </p:nvSpPr>
        <p:spPr>
          <a:xfrm>
            <a:off x="5597492" y="3380092"/>
            <a:ext cx="1745664" cy="26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↑109-95%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34AF009-2264-0752-D917-C16AFAA04DD0}"/>
              </a:ext>
            </a:extLst>
          </p:cNvPr>
          <p:cNvSpPr/>
          <p:nvPr/>
        </p:nvSpPr>
        <p:spPr>
          <a:xfrm>
            <a:off x="4884277" y="3336611"/>
            <a:ext cx="743911" cy="121736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Imagen 9" descr="Diagrama&#10;&#10;El contenido generado por IA puede ser incorrecto.">
            <a:extLst>
              <a:ext uri="{FF2B5EF4-FFF2-40B4-BE49-F238E27FC236}">
                <a16:creationId xmlns:a16="http://schemas.microsoft.com/office/drawing/2014/main" id="{A82782B3-A77E-4C73-1B5E-C3C18CE38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737" y="4107533"/>
            <a:ext cx="664294" cy="442863"/>
          </a:xfrm>
          <a:prstGeom prst="rect">
            <a:avLst/>
          </a:prstGeom>
        </p:spPr>
      </p:pic>
      <p:pic>
        <p:nvPicPr>
          <p:cNvPr id="11" name="Imagen 10" descr="Un dibujo animado con letras&#10;&#10;El contenido generado por IA puede ser incorrecto.">
            <a:extLst>
              <a:ext uri="{FF2B5EF4-FFF2-40B4-BE49-F238E27FC236}">
                <a16:creationId xmlns:a16="http://schemas.microsoft.com/office/drawing/2014/main" id="{23412797-0D81-47EF-C3FE-950114D9B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243" y="4097200"/>
            <a:ext cx="642587" cy="449811"/>
          </a:xfrm>
          <a:prstGeom prst="rect">
            <a:avLst/>
          </a:prstGeom>
        </p:spPr>
      </p:pic>
      <p:pic>
        <p:nvPicPr>
          <p:cNvPr id="16" name="Imagen 15" descr="Logotipo&#10;&#10;El contenido generado por IA puede ser incorrecto.">
            <a:extLst>
              <a:ext uri="{FF2B5EF4-FFF2-40B4-BE49-F238E27FC236}">
                <a16:creationId xmlns:a16="http://schemas.microsoft.com/office/drawing/2014/main" id="{2374F24D-CD7F-0A52-0EC4-83BFC382BB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5841" y="3646653"/>
            <a:ext cx="804695" cy="4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0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6C9D6E98-4A3A-EEDF-573E-FAF0E597D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965A71FF-BE3A-B080-1365-5CDB152B42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3EA01CD-9A35-E1D4-9F37-4239A2EC50C6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451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5033ABC6-8582-65AC-4059-2B2241B1D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6B51457B-801D-B2F6-D96F-0098B0CFB2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D960F76-F0B5-5F33-B933-79628CDA0BFA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0DD1E421-45A9-E464-2938-66B23BDE8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86" y="1434910"/>
            <a:ext cx="4482437" cy="312947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2489B0C-075A-2A14-30B1-B5F5868CAED0}"/>
              </a:ext>
            </a:extLst>
          </p:cNvPr>
          <p:cNvSpPr/>
          <p:nvPr/>
        </p:nvSpPr>
        <p:spPr>
          <a:xfrm>
            <a:off x="8380401" y="1781662"/>
            <a:ext cx="597901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Google Shape;1337;p29">
            <a:extLst>
              <a:ext uri="{FF2B5EF4-FFF2-40B4-BE49-F238E27FC236}">
                <a16:creationId xmlns:a16="http://schemas.microsoft.com/office/drawing/2014/main" id="{46720ADB-AC1C-7D2F-3E90-557992B06768}"/>
              </a:ext>
            </a:extLst>
          </p:cNvPr>
          <p:cNvSpPr txBox="1"/>
          <p:nvPr/>
        </p:nvSpPr>
        <p:spPr>
          <a:xfrm>
            <a:off x="3307833" y="4606715"/>
            <a:ext cx="2528334" cy="250620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r>
              <a:rPr lang="en" sz="1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ll of the p-values &lt; 10^(-40) !</a:t>
            </a:r>
            <a:endParaRPr sz="1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" name="Google Shape;1337;p29">
            <a:extLst>
              <a:ext uri="{FF2B5EF4-FFF2-40B4-BE49-F238E27FC236}">
                <a16:creationId xmlns:a16="http://schemas.microsoft.com/office/drawing/2014/main" id="{B9D44FA3-9E5A-68D5-5E12-83253A3D60E6}"/>
              </a:ext>
            </a:extLst>
          </p:cNvPr>
          <p:cNvSpPr txBox="1"/>
          <p:nvPr/>
        </p:nvSpPr>
        <p:spPr>
          <a:xfrm>
            <a:off x="1612436" y="1781662"/>
            <a:ext cx="1583469" cy="19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↑73-48%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52138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D5F2BA65-38E8-CD68-A45E-B98C90FD5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B2AF8D4-0E6C-DB4F-990D-D37C51F0FC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A801BAB-CD71-3FC6-69A1-4620FC81F536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45A3CFB-2B93-23D2-9F7D-2C457CB26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86" y="1434910"/>
            <a:ext cx="4482437" cy="3129470"/>
          </a:xfrm>
          <a:prstGeom prst="rect">
            <a:avLst/>
          </a:prstGeom>
        </p:spPr>
      </p:pic>
      <p:pic>
        <p:nvPicPr>
          <p:cNvPr id="5" name="Imagen 4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9282DDD8-83AE-CC19-38E7-3CEAF596BB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512"/>
          <a:stretch>
            <a:fillRect/>
          </a:stretch>
        </p:blipFill>
        <p:spPr>
          <a:xfrm>
            <a:off x="4768711" y="1434910"/>
            <a:ext cx="4149303" cy="323615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4FAF97A-393F-38C9-5104-EA9480F17AA8}"/>
              </a:ext>
            </a:extLst>
          </p:cNvPr>
          <p:cNvSpPr/>
          <p:nvPr/>
        </p:nvSpPr>
        <p:spPr>
          <a:xfrm>
            <a:off x="8380401" y="1781662"/>
            <a:ext cx="597901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Google Shape;1337;p29">
            <a:extLst>
              <a:ext uri="{FF2B5EF4-FFF2-40B4-BE49-F238E27FC236}">
                <a16:creationId xmlns:a16="http://schemas.microsoft.com/office/drawing/2014/main" id="{6119DEAD-B1CF-DB43-2C91-5056FA4276D6}"/>
              </a:ext>
            </a:extLst>
          </p:cNvPr>
          <p:cNvSpPr txBox="1"/>
          <p:nvPr/>
        </p:nvSpPr>
        <p:spPr>
          <a:xfrm>
            <a:off x="1612436" y="1781662"/>
            <a:ext cx="1583469" cy="19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↑73-48%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" name="Google Shape;1337;p29">
            <a:extLst>
              <a:ext uri="{FF2B5EF4-FFF2-40B4-BE49-F238E27FC236}">
                <a16:creationId xmlns:a16="http://schemas.microsoft.com/office/drawing/2014/main" id="{138AEDF6-615C-EADF-93A9-7B84E46F477C}"/>
              </a:ext>
            </a:extLst>
          </p:cNvPr>
          <p:cNvSpPr txBox="1"/>
          <p:nvPr/>
        </p:nvSpPr>
        <p:spPr>
          <a:xfrm>
            <a:off x="6153956" y="1751182"/>
            <a:ext cx="1583469" cy="19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↑69-49%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" name="Google Shape;1337;p29">
            <a:extLst>
              <a:ext uri="{FF2B5EF4-FFF2-40B4-BE49-F238E27FC236}">
                <a16:creationId xmlns:a16="http://schemas.microsoft.com/office/drawing/2014/main" id="{467D6142-CDFE-410B-A013-68360516B4C2}"/>
              </a:ext>
            </a:extLst>
          </p:cNvPr>
          <p:cNvSpPr txBox="1"/>
          <p:nvPr/>
        </p:nvSpPr>
        <p:spPr>
          <a:xfrm>
            <a:off x="3307833" y="4606715"/>
            <a:ext cx="2528334" cy="250620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r>
              <a:rPr lang="en" sz="1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ll of the p-values &lt; 10^(-40) !</a:t>
            </a:r>
            <a:endParaRPr sz="1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89172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1C5188B1-EB5A-955D-2934-97B3A9CE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B5BC09EA-5B13-0C65-E061-10B8E7D781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18AD330-5854-E135-022A-4967644DE33D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n 3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EE0EF419-6959-77A0-5F1F-BFC77CA8E1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920"/>
          <a:stretch>
            <a:fillRect/>
          </a:stretch>
        </p:blipFill>
        <p:spPr>
          <a:xfrm>
            <a:off x="186820" y="1051072"/>
            <a:ext cx="2841661" cy="2036592"/>
          </a:xfrm>
          <a:prstGeom prst="rect">
            <a:avLst/>
          </a:prstGeom>
        </p:spPr>
      </p:pic>
      <p:pic>
        <p:nvPicPr>
          <p:cNvPr id="10" name="Imagen 9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65DE7AC0-150C-A789-80AB-2260CC8F9A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57" t="19851" r="1057" b="61396"/>
          <a:stretch>
            <a:fillRect/>
          </a:stretch>
        </p:blipFill>
        <p:spPr>
          <a:xfrm>
            <a:off x="3058961" y="1051072"/>
            <a:ext cx="2841661" cy="1902003"/>
          </a:xfrm>
          <a:prstGeom prst="rect">
            <a:avLst/>
          </a:prstGeom>
        </p:spPr>
      </p:pic>
      <p:pic>
        <p:nvPicPr>
          <p:cNvPr id="11" name="Imagen 10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F5C24212-1022-B512-924F-E76E75CDF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962" b="42285"/>
          <a:stretch>
            <a:fillRect/>
          </a:stretch>
        </p:blipFill>
        <p:spPr>
          <a:xfrm>
            <a:off x="5961582" y="996548"/>
            <a:ext cx="2841661" cy="1902003"/>
          </a:xfrm>
          <a:prstGeom prst="rect">
            <a:avLst/>
          </a:prstGeom>
        </p:spPr>
      </p:pic>
      <p:pic>
        <p:nvPicPr>
          <p:cNvPr id="12" name="Imagen 11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2E8A9F67-DB76-9263-C3A7-8E11764166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86" t="59246" r="1586" b="22001"/>
          <a:stretch>
            <a:fillRect/>
          </a:stretch>
        </p:blipFill>
        <p:spPr>
          <a:xfrm>
            <a:off x="1538037" y="3046380"/>
            <a:ext cx="2841661" cy="1902003"/>
          </a:xfrm>
          <a:prstGeom prst="rect">
            <a:avLst/>
          </a:prstGeom>
        </p:spPr>
      </p:pic>
      <p:pic>
        <p:nvPicPr>
          <p:cNvPr id="13" name="Imagen 12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EFC0CDF7-8EDA-7472-6ACA-EADAFB23FC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693" t="79097" r="-2073" b="76"/>
          <a:stretch>
            <a:fillRect/>
          </a:stretch>
        </p:blipFill>
        <p:spPr>
          <a:xfrm>
            <a:off x="4572000" y="3031140"/>
            <a:ext cx="3033963" cy="2112360"/>
          </a:xfrm>
          <a:prstGeom prst="rect">
            <a:avLst/>
          </a:prstGeom>
        </p:spPr>
      </p:pic>
      <p:sp>
        <p:nvSpPr>
          <p:cNvPr id="14" name="Google Shape;1337;p29">
            <a:extLst>
              <a:ext uri="{FF2B5EF4-FFF2-40B4-BE49-F238E27FC236}">
                <a16:creationId xmlns:a16="http://schemas.microsoft.com/office/drawing/2014/main" id="{24A504D2-5071-E0E8-E737-80E9EBC09694}"/>
              </a:ext>
            </a:extLst>
          </p:cNvPr>
          <p:cNvSpPr txBox="1"/>
          <p:nvPr/>
        </p:nvSpPr>
        <p:spPr>
          <a:xfrm>
            <a:off x="3316206" y="760475"/>
            <a:ext cx="2528334" cy="250620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r>
              <a:rPr lang="en" sz="1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ll of the p-values &lt; 10^(-38) !</a:t>
            </a:r>
            <a:endParaRPr sz="1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40928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62E3163A-F44A-C0F3-EE1A-CA79A4B6B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B7A1809-6E0B-F4CE-CA3A-53FA502788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307BAF1-6C88-346A-FA4B-1EA2877C7921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n 3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BFC7117F-C58D-A1A9-A964-FA0CB7FB61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920"/>
          <a:stretch>
            <a:fillRect/>
          </a:stretch>
        </p:blipFill>
        <p:spPr>
          <a:xfrm>
            <a:off x="186820" y="1051072"/>
            <a:ext cx="2841661" cy="2036592"/>
          </a:xfrm>
          <a:prstGeom prst="rect">
            <a:avLst/>
          </a:prstGeom>
        </p:spPr>
      </p:pic>
      <p:pic>
        <p:nvPicPr>
          <p:cNvPr id="10" name="Imagen 9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EB480B85-06C4-EE8E-1BC0-AFFA9E2F45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57" t="19851" r="1057" b="61396"/>
          <a:stretch>
            <a:fillRect/>
          </a:stretch>
        </p:blipFill>
        <p:spPr>
          <a:xfrm>
            <a:off x="3058961" y="1051072"/>
            <a:ext cx="2841661" cy="1902003"/>
          </a:xfrm>
          <a:prstGeom prst="rect">
            <a:avLst/>
          </a:prstGeom>
        </p:spPr>
      </p:pic>
      <p:pic>
        <p:nvPicPr>
          <p:cNvPr id="11" name="Imagen 10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D18B043D-56DE-0B51-2DE6-E6800153C5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962" b="42285"/>
          <a:stretch>
            <a:fillRect/>
          </a:stretch>
        </p:blipFill>
        <p:spPr>
          <a:xfrm>
            <a:off x="5961582" y="996548"/>
            <a:ext cx="2841661" cy="1902003"/>
          </a:xfrm>
          <a:prstGeom prst="rect">
            <a:avLst/>
          </a:prstGeom>
        </p:spPr>
      </p:pic>
      <p:pic>
        <p:nvPicPr>
          <p:cNvPr id="12" name="Imagen 11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A84C784B-11C7-D9F6-127B-046B2D42F2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86" t="59246" r="1586" b="22001"/>
          <a:stretch>
            <a:fillRect/>
          </a:stretch>
        </p:blipFill>
        <p:spPr>
          <a:xfrm>
            <a:off x="1538037" y="3046380"/>
            <a:ext cx="2841661" cy="1902003"/>
          </a:xfrm>
          <a:prstGeom prst="rect">
            <a:avLst/>
          </a:prstGeom>
        </p:spPr>
      </p:pic>
      <p:pic>
        <p:nvPicPr>
          <p:cNvPr id="13" name="Imagen 12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AD3FD9C0-6D7D-74D9-F736-6BBA0E4A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693" t="79097" r="-2073" b="76"/>
          <a:stretch>
            <a:fillRect/>
          </a:stretch>
        </p:blipFill>
        <p:spPr>
          <a:xfrm>
            <a:off x="4572000" y="3031140"/>
            <a:ext cx="3033963" cy="211236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D13E951-A3A5-95D5-4A0D-1F9648FB9BD1}"/>
              </a:ext>
            </a:extLst>
          </p:cNvPr>
          <p:cNvSpPr/>
          <p:nvPr/>
        </p:nvSpPr>
        <p:spPr>
          <a:xfrm>
            <a:off x="967383" y="1158239"/>
            <a:ext cx="2083583" cy="12725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2E6AA25-6E3D-02F4-889A-0498EE42BA91}"/>
              </a:ext>
            </a:extLst>
          </p:cNvPr>
          <p:cNvSpPr/>
          <p:nvPr/>
        </p:nvSpPr>
        <p:spPr>
          <a:xfrm>
            <a:off x="1074420" y="2428251"/>
            <a:ext cx="2021430" cy="14350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2A8D33D-68D7-58F5-21F6-F1B26FF8EA55}"/>
              </a:ext>
            </a:extLst>
          </p:cNvPr>
          <p:cNvSpPr/>
          <p:nvPr/>
        </p:nvSpPr>
        <p:spPr>
          <a:xfrm>
            <a:off x="1170415" y="2571750"/>
            <a:ext cx="2006648" cy="13969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F19B5C1-47B1-ACD6-28DB-CAA9C3A99094}"/>
              </a:ext>
            </a:extLst>
          </p:cNvPr>
          <p:cNvSpPr/>
          <p:nvPr/>
        </p:nvSpPr>
        <p:spPr>
          <a:xfrm>
            <a:off x="1649932" y="3084575"/>
            <a:ext cx="2830629" cy="189551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17BE5B7-C9B5-6EAB-50E2-1D2CBEA61011}"/>
              </a:ext>
            </a:extLst>
          </p:cNvPr>
          <p:cNvSpPr/>
          <p:nvPr/>
        </p:nvSpPr>
        <p:spPr>
          <a:xfrm>
            <a:off x="3050966" y="936198"/>
            <a:ext cx="2817661" cy="184857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D871D5F-7A02-58A7-793B-705AF76A0A9D}"/>
              </a:ext>
            </a:extLst>
          </p:cNvPr>
          <p:cNvSpPr/>
          <p:nvPr/>
        </p:nvSpPr>
        <p:spPr>
          <a:xfrm>
            <a:off x="5961583" y="887675"/>
            <a:ext cx="2818740" cy="198654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C4E9BC1-3BE6-356C-908E-E928A0DEEE54}"/>
              </a:ext>
            </a:extLst>
          </p:cNvPr>
          <p:cNvSpPr/>
          <p:nvPr/>
        </p:nvSpPr>
        <p:spPr>
          <a:xfrm>
            <a:off x="4696081" y="3084575"/>
            <a:ext cx="2935203" cy="18821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Google Shape;1337;p29">
            <a:extLst>
              <a:ext uri="{FF2B5EF4-FFF2-40B4-BE49-F238E27FC236}">
                <a16:creationId xmlns:a16="http://schemas.microsoft.com/office/drawing/2014/main" id="{4886EFC7-94DF-FCF1-1D04-AB767B5EE579}"/>
              </a:ext>
            </a:extLst>
          </p:cNvPr>
          <p:cNvSpPr txBox="1"/>
          <p:nvPr/>
        </p:nvSpPr>
        <p:spPr>
          <a:xfrm>
            <a:off x="944462" y="1316313"/>
            <a:ext cx="1745664" cy="26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↓37-35%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469722A-D877-3AC0-CB9A-52F4BFCB1EDE}"/>
              </a:ext>
            </a:extLst>
          </p:cNvPr>
          <p:cNvSpPr/>
          <p:nvPr/>
        </p:nvSpPr>
        <p:spPr>
          <a:xfrm>
            <a:off x="457200" y="1257300"/>
            <a:ext cx="510183" cy="111442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3AE2870-57E6-408A-CFBB-85079D3BCCB1}"/>
              </a:ext>
            </a:extLst>
          </p:cNvPr>
          <p:cNvSpPr/>
          <p:nvPr/>
        </p:nvSpPr>
        <p:spPr>
          <a:xfrm>
            <a:off x="1538037" y="2708260"/>
            <a:ext cx="1167063" cy="28733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n 18" descr="Imagen que contiene avión, vuelo&#10;&#10;El contenido generado por IA puede ser incorrecto.">
            <a:extLst>
              <a:ext uri="{FF2B5EF4-FFF2-40B4-BE49-F238E27FC236}">
                <a16:creationId xmlns:a16="http://schemas.microsoft.com/office/drawing/2014/main" id="{8602C7CA-CBF1-55EE-2D37-77CE377C1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977" y="1784218"/>
            <a:ext cx="719603" cy="479735"/>
          </a:xfrm>
          <a:prstGeom prst="rect">
            <a:avLst/>
          </a:prstGeom>
        </p:spPr>
      </p:pic>
      <p:pic>
        <p:nvPicPr>
          <p:cNvPr id="20" name="Imagen 19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183BD69F-9A73-1A74-A47F-0713EEBA7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8174" y="1787363"/>
            <a:ext cx="714747" cy="47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86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B00C05C8-9880-348D-5B50-2892EF9B3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F88B2612-BA6A-2548-6636-F73611A120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F1EC42F-3935-FDDD-782F-71CE6CF4D25E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n 3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5397CCCD-B417-3F59-3C3A-2AEBEDF0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920"/>
          <a:stretch>
            <a:fillRect/>
          </a:stretch>
        </p:blipFill>
        <p:spPr>
          <a:xfrm>
            <a:off x="186820" y="1051072"/>
            <a:ext cx="2841661" cy="2036592"/>
          </a:xfrm>
          <a:prstGeom prst="rect">
            <a:avLst/>
          </a:prstGeom>
        </p:spPr>
      </p:pic>
      <p:pic>
        <p:nvPicPr>
          <p:cNvPr id="10" name="Imagen 9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20CFB5EB-55F7-AF1D-2205-5EDD4DA8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57" t="19851" r="1057" b="61396"/>
          <a:stretch>
            <a:fillRect/>
          </a:stretch>
        </p:blipFill>
        <p:spPr>
          <a:xfrm>
            <a:off x="3058961" y="1051072"/>
            <a:ext cx="2841661" cy="1902003"/>
          </a:xfrm>
          <a:prstGeom prst="rect">
            <a:avLst/>
          </a:prstGeom>
        </p:spPr>
      </p:pic>
      <p:pic>
        <p:nvPicPr>
          <p:cNvPr id="11" name="Imagen 10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2DE0F7A8-1EA6-E360-01B5-08B8EE2794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962" b="42285"/>
          <a:stretch>
            <a:fillRect/>
          </a:stretch>
        </p:blipFill>
        <p:spPr>
          <a:xfrm>
            <a:off x="5961582" y="996548"/>
            <a:ext cx="2841661" cy="1902003"/>
          </a:xfrm>
          <a:prstGeom prst="rect">
            <a:avLst/>
          </a:prstGeom>
        </p:spPr>
      </p:pic>
      <p:pic>
        <p:nvPicPr>
          <p:cNvPr id="12" name="Imagen 11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6BF4F6EA-4D67-01A2-4A1F-61E5CC06EE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86" t="59246" r="1586" b="22001"/>
          <a:stretch>
            <a:fillRect/>
          </a:stretch>
        </p:blipFill>
        <p:spPr>
          <a:xfrm>
            <a:off x="1538037" y="3046380"/>
            <a:ext cx="2841661" cy="1902003"/>
          </a:xfrm>
          <a:prstGeom prst="rect">
            <a:avLst/>
          </a:prstGeom>
        </p:spPr>
      </p:pic>
      <p:pic>
        <p:nvPicPr>
          <p:cNvPr id="13" name="Imagen 12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8C778A16-6A2D-0158-C85B-E70AE8AB27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693" t="79097" r="-2073" b="76"/>
          <a:stretch>
            <a:fillRect/>
          </a:stretch>
        </p:blipFill>
        <p:spPr>
          <a:xfrm>
            <a:off x="4572000" y="3031140"/>
            <a:ext cx="3033963" cy="211236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166EE135-50A1-5FCF-8ECA-1D575DF83623}"/>
              </a:ext>
            </a:extLst>
          </p:cNvPr>
          <p:cNvSpPr/>
          <p:nvPr/>
        </p:nvSpPr>
        <p:spPr>
          <a:xfrm>
            <a:off x="106681" y="996548"/>
            <a:ext cx="2944286" cy="204983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6347075-DF07-2358-B7B4-8A5179037429}"/>
              </a:ext>
            </a:extLst>
          </p:cNvPr>
          <p:cNvSpPr/>
          <p:nvPr/>
        </p:nvSpPr>
        <p:spPr>
          <a:xfrm>
            <a:off x="1649932" y="3084575"/>
            <a:ext cx="2830629" cy="189551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36BBF7C-7EE5-2F39-5AE2-63DDC797BAAF}"/>
              </a:ext>
            </a:extLst>
          </p:cNvPr>
          <p:cNvSpPr/>
          <p:nvPr/>
        </p:nvSpPr>
        <p:spPr>
          <a:xfrm>
            <a:off x="3642359" y="1234440"/>
            <a:ext cx="2241507" cy="144018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568F50D-6200-B0B0-4192-27FD14CE0ADC}"/>
              </a:ext>
            </a:extLst>
          </p:cNvPr>
          <p:cNvSpPr/>
          <p:nvPr/>
        </p:nvSpPr>
        <p:spPr>
          <a:xfrm>
            <a:off x="5961583" y="887675"/>
            <a:ext cx="2818740" cy="198654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962C42B-BA33-1E22-455C-67D2454ABDA9}"/>
              </a:ext>
            </a:extLst>
          </p:cNvPr>
          <p:cNvSpPr/>
          <p:nvPr/>
        </p:nvSpPr>
        <p:spPr>
          <a:xfrm>
            <a:off x="4696081" y="3084575"/>
            <a:ext cx="2935203" cy="18821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Google Shape;1337;p29">
            <a:extLst>
              <a:ext uri="{FF2B5EF4-FFF2-40B4-BE49-F238E27FC236}">
                <a16:creationId xmlns:a16="http://schemas.microsoft.com/office/drawing/2014/main" id="{266DD9B6-77AA-6C73-18FE-E3A0556EDC01}"/>
              </a:ext>
            </a:extLst>
          </p:cNvPr>
          <p:cNvSpPr txBox="1"/>
          <p:nvPr/>
        </p:nvSpPr>
        <p:spPr>
          <a:xfrm>
            <a:off x="3699168" y="1234440"/>
            <a:ext cx="1745664" cy="26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↓56%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288ADF1-783E-8E02-6037-32F3E8CCE6CD}"/>
              </a:ext>
            </a:extLst>
          </p:cNvPr>
          <p:cNvSpPr/>
          <p:nvPr/>
        </p:nvSpPr>
        <p:spPr>
          <a:xfrm>
            <a:off x="3364346" y="1234440"/>
            <a:ext cx="278013" cy="117727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n 18" descr="Un dibujo de una persona&#10;&#10;El contenido generado por IA puede ser incorrecto.">
            <a:extLst>
              <a:ext uri="{FF2B5EF4-FFF2-40B4-BE49-F238E27FC236}">
                <a16:creationId xmlns:a16="http://schemas.microsoft.com/office/drawing/2014/main" id="{CC1656ED-ED49-B0DD-3658-F35B2B645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891" y="1635390"/>
            <a:ext cx="1066801" cy="53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97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56DC25ED-D0F0-5F47-37E9-9AB980DC6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F497389D-F1EC-E52C-9BC0-3475BE4A67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B718ED3-6453-18F2-EA66-4BD9DDB0EDF9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n 3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1D9DB1DB-AA31-F6B9-A7A1-E4739F6E0D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920"/>
          <a:stretch>
            <a:fillRect/>
          </a:stretch>
        </p:blipFill>
        <p:spPr>
          <a:xfrm>
            <a:off x="186820" y="1051072"/>
            <a:ext cx="2841661" cy="2036592"/>
          </a:xfrm>
          <a:prstGeom prst="rect">
            <a:avLst/>
          </a:prstGeom>
        </p:spPr>
      </p:pic>
      <p:pic>
        <p:nvPicPr>
          <p:cNvPr id="10" name="Imagen 9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2B0BB3D5-4D25-BC84-B65F-0F45A73A3C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57" t="19851" r="1057" b="61396"/>
          <a:stretch>
            <a:fillRect/>
          </a:stretch>
        </p:blipFill>
        <p:spPr>
          <a:xfrm>
            <a:off x="3058961" y="1051072"/>
            <a:ext cx="2841661" cy="1902003"/>
          </a:xfrm>
          <a:prstGeom prst="rect">
            <a:avLst/>
          </a:prstGeom>
        </p:spPr>
      </p:pic>
      <p:pic>
        <p:nvPicPr>
          <p:cNvPr id="11" name="Imagen 10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4DEFD957-FABE-A8B1-98AD-DAF4964FF6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962" b="42285"/>
          <a:stretch>
            <a:fillRect/>
          </a:stretch>
        </p:blipFill>
        <p:spPr>
          <a:xfrm>
            <a:off x="5961582" y="996548"/>
            <a:ext cx="2841661" cy="1902003"/>
          </a:xfrm>
          <a:prstGeom prst="rect">
            <a:avLst/>
          </a:prstGeom>
        </p:spPr>
      </p:pic>
      <p:pic>
        <p:nvPicPr>
          <p:cNvPr id="12" name="Imagen 11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043AFB0E-CBED-B640-3FE1-84EE3DF9C6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86" t="59246" r="1586" b="22001"/>
          <a:stretch>
            <a:fillRect/>
          </a:stretch>
        </p:blipFill>
        <p:spPr>
          <a:xfrm>
            <a:off x="1538037" y="3046380"/>
            <a:ext cx="2841661" cy="1902003"/>
          </a:xfrm>
          <a:prstGeom prst="rect">
            <a:avLst/>
          </a:prstGeom>
        </p:spPr>
      </p:pic>
      <p:pic>
        <p:nvPicPr>
          <p:cNvPr id="13" name="Imagen 12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438D41F3-F742-269D-E808-768E81351C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693" t="79097" r="-2073" b="76"/>
          <a:stretch>
            <a:fillRect/>
          </a:stretch>
        </p:blipFill>
        <p:spPr>
          <a:xfrm>
            <a:off x="4572000" y="3031140"/>
            <a:ext cx="3033963" cy="211236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7D11656-7898-9BE1-5A09-2D12E1949C25}"/>
              </a:ext>
            </a:extLst>
          </p:cNvPr>
          <p:cNvSpPr/>
          <p:nvPr/>
        </p:nvSpPr>
        <p:spPr>
          <a:xfrm>
            <a:off x="106681" y="996548"/>
            <a:ext cx="2944286" cy="204983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0E1C471-E099-6D93-5EB0-8C946EBBB376}"/>
              </a:ext>
            </a:extLst>
          </p:cNvPr>
          <p:cNvSpPr/>
          <p:nvPr/>
        </p:nvSpPr>
        <p:spPr>
          <a:xfrm>
            <a:off x="1649932" y="3084575"/>
            <a:ext cx="2830629" cy="189551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317EBF0-A81E-1419-F0FE-522060D2AA3B}"/>
              </a:ext>
            </a:extLst>
          </p:cNvPr>
          <p:cNvSpPr/>
          <p:nvPr/>
        </p:nvSpPr>
        <p:spPr>
          <a:xfrm>
            <a:off x="3115297" y="996548"/>
            <a:ext cx="2768570" cy="178475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8915311-A19C-88A4-2B62-9CAEBF41BAE6}"/>
              </a:ext>
            </a:extLst>
          </p:cNvPr>
          <p:cNvSpPr/>
          <p:nvPr/>
        </p:nvSpPr>
        <p:spPr>
          <a:xfrm>
            <a:off x="7025905" y="1234440"/>
            <a:ext cx="1777277" cy="148590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6783026-E81C-84C2-EFD6-D8B1703A2595}"/>
              </a:ext>
            </a:extLst>
          </p:cNvPr>
          <p:cNvSpPr/>
          <p:nvPr/>
        </p:nvSpPr>
        <p:spPr>
          <a:xfrm>
            <a:off x="4696081" y="3084575"/>
            <a:ext cx="2935203" cy="18821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Google Shape;1337;p29">
            <a:extLst>
              <a:ext uri="{FF2B5EF4-FFF2-40B4-BE49-F238E27FC236}">
                <a16:creationId xmlns:a16="http://schemas.microsoft.com/office/drawing/2014/main" id="{E6360823-2C24-D046-9A23-0CFC8B1E1F68}"/>
              </a:ext>
            </a:extLst>
          </p:cNvPr>
          <p:cNvSpPr txBox="1"/>
          <p:nvPr/>
        </p:nvSpPr>
        <p:spPr>
          <a:xfrm>
            <a:off x="7144117" y="1269063"/>
            <a:ext cx="1745664" cy="26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↓47-46%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9CABB4C-FC93-2A22-18DB-C5FB379D5FB7}"/>
              </a:ext>
            </a:extLst>
          </p:cNvPr>
          <p:cNvSpPr/>
          <p:nvPr/>
        </p:nvSpPr>
        <p:spPr>
          <a:xfrm>
            <a:off x="6248400" y="1306190"/>
            <a:ext cx="754645" cy="111697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17DA6EFB-BB55-1338-1072-5E9AC25CF8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22" t="20741" r="2000" b="25649"/>
          <a:stretch>
            <a:fillRect/>
          </a:stretch>
        </p:blipFill>
        <p:spPr>
          <a:xfrm>
            <a:off x="7089860" y="1974476"/>
            <a:ext cx="685793" cy="448684"/>
          </a:xfrm>
          <a:prstGeom prst="rect">
            <a:avLst/>
          </a:prstGeom>
        </p:spPr>
      </p:pic>
      <p:pic>
        <p:nvPicPr>
          <p:cNvPr id="17" name="Imagen 16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E665AD01-D82F-9DD6-795F-EE12EDD138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4077" b="653"/>
          <a:stretch>
            <a:fillRect/>
          </a:stretch>
        </p:blipFill>
        <p:spPr>
          <a:xfrm>
            <a:off x="7836613" y="1974475"/>
            <a:ext cx="685792" cy="448685"/>
          </a:xfrm>
          <a:prstGeom prst="rect">
            <a:avLst/>
          </a:prstGeom>
        </p:spPr>
      </p:pic>
      <p:pic>
        <p:nvPicPr>
          <p:cNvPr id="19" name="Imagen 18" descr="Imagen que contiene dibujo&#10;&#10;El contenido generado por IA puede ser incorrecto.">
            <a:extLst>
              <a:ext uri="{FF2B5EF4-FFF2-40B4-BE49-F238E27FC236}">
                <a16:creationId xmlns:a16="http://schemas.microsoft.com/office/drawing/2014/main" id="{A184A1AB-7A74-389C-967D-C501A9C53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599" y="1538513"/>
            <a:ext cx="685792" cy="41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7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>
          <a:extLst>
            <a:ext uri="{FF2B5EF4-FFF2-40B4-BE49-F238E27FC236}">
              <a16:creationId xmlns:a16="http://schemas.microsoft.com/office/drawing/2014/main" id="{2F8D21C1-12C6-0018-7B5A-4935C7600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9">
            <a:extLst>
              <a:ext uri="{FF2B5EF4-FFF2-40B4-BE49-F238E27FC236}">
                <a16:creationId xmlns:a16="http://schemas.microsoft.com/office/drawing/2014/main" id="{B6584EBD-8D1D-914F-8B1F-A465E5B1FA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INTRODUCTION</a:t>
            </a:r>
            <a:endParaRPr dirty="0"/>
          </a:p>
        </p:txBody>
      </p:sp>
      <p:grpSp>
        <p:nvGrpSpPr>
          <p:cNvPr id="2020" name="Google Shape;2020;p39">
            <a:extLst>
              <a:ext uri="{FF2B5EF4-FFF2-40B4-BE49-F238E27FC236}">
                <a16:creationId xmlns:a16="http://schemas.microsoft.com/office/drawing/2014/main" id="{CA6FA33D-40DD-4527-677B-38586069073B}"/>
              </a:ext>
            </a:extLst>
          </p:cNvPr>
          <p:cNvGrpSpPr/>
          <p:nvPr/>
        </p:nvGrpSpPr>
        <p:grpSpPr>
          <a:xfrm>
            <a:off x="457201" y="1319449"/>
            <a:ext cx="2449871" cy="3217905"/>
            <a:chOff x="457201" y="1319449"/>
            <a:chExt cx="2449871" cy="3217905"/>
          </a:xfrm>
        </p:grpSpPr>
        <p:sp>
          <p:nvSpPr>
            <p:cNvPr id="2021" name="Google Shape;2021;p39">
              <a:extLst>
                <a:ext uri="{FF2B5EF4-FFF2-40B4-BE49-F238E27FC236}">
                  <a16:creationId xmlns:a16="http://schemas.microsoft.com/office/drawing/2014/main" id="{1D38FC9F-E095-6327-3E9E-4862859EA070}"/>
                </a:ext>
              </a:extLst>
            </p:cNvPr>
            <p:cNvSpPr/>
            <p:nvPr/>
          </p:nvSpPr>
          <p:spPr>
            <a:xfrm>
              <a:off x="457201" y="1319449"/>
              <a:ext cx="2449871" cy="3217905"/>
            </a:xfrm>
            <a:custGeom>
              <a:avLst/>
              <a:gdLst/>
              <a:ahLst/>
              <a:cxnLst/>
              <a:rect l="l" t="t" r="r" b="b"/>
              <a:pathLst>
                <a:path w="23280" h="30579" extrusionOk="0">
                  <a:moveTo>
                    <a:pt x="12391" y="1"/>
                  </a:moveTo>
                  <a:cubicBezTo>
                    <a:pt x="3217" y="1"/>
                    <a:pt x="1166" y="7160"/>
                    <a:pt x="1712" y="10350"/>
                  </a:cubicBezTo>
                  <a:cubicBezTo>
                    <a:pt x="1993" y="11995"/>
                    <a:pt x="2779" y="12650"/>
                    <a:pt x="2475" y="14597"/>
                  </a:cubicBezTo>
                  <a:cubicBezTo>
                    <a:pt x="2173" y="16543"/>
                    <a:pt x="0" y="17655"/>
                    <a:pt x="0" y="17655"/>
                  </a:cubicBezTo>
                  <a:cubicBezTo>
                    <a:pt x="0" y="17655"/>
                    <a:pt x="335" y="18687"/>
                    <a:pt x="1273" y="19166"/>
                  </a:cubicBezTo>
                  <a:cubicBezTo>
                    <a:pt x="1273" y="19166"/>
                    <a:pt x="1513" y="20189"/>
                    <a:pt x="1150" y="20733"/>
                  </a:cubicBezTo>
                  <a:cubicBezTo>
                    <a:pt x="1150" y="20733"/>
                    <a:pt x="1335" y="21087"/>
                    <a:pt x="1643" y="21308"/>
                  </a:cubicBezTo>
                  <a:cubicBezTo>
                    <a:pt x="1950" y="21529"/>
                    <a:pt x="1735" y="21871"/>
                    <a:pt x="1538" y="22199"/>
                  </a:cubicBezTo>
                  <a:cubicBezTo>
                    <a:pt x="1538" y="22199"/>
                    <a:pt x="1661" y="22493"/>
                    <a:pt x="2067" y="22749"/>
                  </a:cubicBezTo>
                  <a:cubicBezTo>
                    <a:pt x="2473" y="23005"/>
                    <a:pt x="2233" y="24076"/>
                    <a:pt x="2269" y="24740"/>
                  </a:cubicBezTo>
                  <a:cubicBezTo>
                    <a:pt x="2294" y="25179"/>
                    <a:pt x="2561" y="25643"/>
                    <a:pt x="3332" y="25643"/>
                  </a:cubicBezTo>
                  <a:cubicBezTo>
                    <a:pt x="3727" y="25643"/>
                    <a:pt x="4253" y="25522"/>
                    <a:pt x="4946" y="25214"/>
                  </a:cubicBezTo>
                  <a:cubicBezTo>
                    <a:pt x="6125" y="24690"/>
                    <a:pt x="6990" y="24300"/>
                    <a:pt x="7630" y="24300"/>
                  </a:cubicBezTo>
                  <a:cubicBezTo>
                    <a:pt x="8101" y="24300"/>
                    <a:pt x="8449" y="24511"/>
                    <a:pt x="8710" y="25037"/>
                  </a:cubicBezTo>
                  <a:cubicBezTo>
                    <a:pt x="8864" y="25346"/>
                    <a:pt x="8986" y="25822"/>
                    <a:pt x="9051" y="26388"/>
                  </a:cubicBezTo>
                  <a:cubicBezTo>
                    <a:pt x="9336" y="28864"/>
                    <a:pt x="11464" y="30579"/>
                    <a:pt x="13778" y="30579"/>
                  </a:cubicBezTo>
                  <a:cubicBezTo>
                    <a:pt x="14383" y="30579"/>
                    <a:pt x="15002" y="30461"/>
                    <a:pt x="15603" y="30209"/>
                  </a:cubicBezTo>
                  <a:cubicBezTo>
                    <a:pt x="15683" y="30176"/>
                    <a:pt x="15763" y="30142"/>
                    <a:pt x="15842" y="30107"/>
                  </a:cubicBezTo>
                  <a:cubicBezTo>
                    <a:pt x="17861" y="29227"/>
                    <a:pt x="18999" y="27084"/>
                    <a:pt x="18642" y="24910"/>
                  </a:cubicBezTo>
                  <a:cubicBezTo>
                    <a:pt x="18434" y="23635"/>
                    <a:pt x="18359" y="22051"/>
                    <a:pt x="18712" y="20360"/>
                  </a:cubicBezTo>
                  <a:cubicBezTo>
                    <a:pt x="18712" y="20360"/>
                    <a:pt x="22836" y="16871"/>
                    <a:pt x="23030" y="11563"/>
                  </a:cubicBezTo>
                  <a:cubicBezTo>
                    <a:pt x="23280" y="4737"/>
                    <a:pt x="19071" y="642"/>
                    <a:pt x="14672" y="137"/>
                  </a:cubicBezTo>
                  <a:cubicBezTo>
                    <a:pt x="13867" y="44"/>
                    <a:pt x="13107" y="1"/>
                    <a:pt x="12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9">
              <a:extLst>
                <a:ext uri="{FF2B5EF4-FFF2-40B4-BE49-F238E27FC236}">
                  <a16:creationId xmlns:a16="http://schemas.microsoft.com/office/drawing/2014/main" id="{5701D00A-B0B4-7731-6808-D1F5BC4AA5F9}"/>
                </a:ext>
              </a:extLst>
            </p:cNvPr>
            <p:cNvSpPr/>
            <p:nvPr/>
          </p:nvSpPr>
          <p:spPr>
            <a:xfrm>
              <a:off x="635362" y="1462567"/>
              <a:ext cx="2161527" cy="1548286"/>
            </a:xfrm>
            <a:custGeom>
              <a:avLst/>
              <a:gdLst/>
              <a:ahLst/>
              <a:cxnLst/>
              <a:rect l="l" t="t" r="r" b="b"/>
              <a:pathLst>
                <a:path w="20540" h="14713" extrusionOk="0">
                  <a:moveTo>
                    <a:pt x="10699" y="0"/>
                  </a:moveTo>
                  <a:cubicBezTo>
                    <a:pt x="7222" y="0"/>
                    <a:pt x="4566" y="1059"/>
                    <a:pt x="2804" y="3149"/>
                  </a:cubicBezTo>
                  <a:cubicBezTo>
                    <a:pt x="1798" y="4342"/>
                    <a:pt x="1223" y="5747"/>
                    <a:pt x="980" y="7018"/>
                  </a:cubicBezTo>
                  <a:cubicBezTo>
                    <a:pt x="980" y="7018"/>
                    <a:pt x="0" y="11659"/>
                    <a:pt x="6117" y="11659"/>
                  </a:cubicBezTo>
                  <a:cubicBezTo>
                    <a:pt x="11149" y="11659"/>
                    <a:pt x="15937" y="13641"/>
                    <a:pt x="17134" y="14382"/>
                  </a:cubicBezTo>
                  <a:cubicBezTo>
                    <a:pt x="17505" y="14613"/>
                    <a:pt x="17852" y="14712"/>
                    <a:pt x="18169" y="14712"/>
                  </a:cubicBezTo>
                  <a:cubicBezTo>
                    <a:pt x="19125" y="14712"/>
                    <a:pt x="19811" y="13808"/>
                    <a:pt x="20087" y="12871"/>
                  </a:cubicBezTo>
                  <a:cubicBezTo>
                    <a:pt x="20292" y="12173"/>
                    <a:pt x="20403" y="11418"/>
                    <a:pt x="20431" y="10623"/>
                  </a:cubicBezTo>
                  <a:cubicBezTo>
                    <a:pt x="20540" y="7669"/>
                    <a:pt x="19767" y="5083"/>
                    <a:pt x="18197" y="3143"/>
                  </a:cubicBezTo>
                  <a:cubicBezTo>
                    <a:pt x="16814" y="1435"/>
                    <a:pt x="14925" y="366"/>
                    <a:pt x="12875" y="130"/>
                  </a:cubicBezTo>
                  <a:cubicBezTo>
                    <a:pt x="12124" y="44"/>
                    <a:pt x="11391" y="0"/>
                    <a:pt x="10699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9">
              <a:extLst>
                <a:ext uri="{FF2B5EF4-FFF2-40B4-BE49-F238E27FC236}">
                  <a16:creationId xmlns:a16="http://schemas.microsoft.com/office/drawing/2014/main" id="{FCB7B220-61D7-0D45-1DCE-8C205311B2E2}"/>
                </a:ext>
              </a:extLst>
            </p:cNvPr>
            <p:cNvSpPr/>
            <p:nvPr/>
          </p:nvSpPr>
          <p:spPr>
            <a:xfrm>
              <a:off x="635362" y="1414791"/>
              <a:ext cx="2161527" cy="1548391"/>
            </a:xfrm>
            <a:custGeom>
              <a:avLst/>
              <a:gdLst/>
              <a:ahLst/>
              <a:cxnLst/>
              <a:rect l="l" t="t" r="r" b="b"/>
              <a:pathLst>
                <a:path w="20540" h="14714" extrusionOk="0">
                  <a:moveTo>
                    <a:pt x="10699" y="1"/>
                  </a:moveTo>
                  <a:cubicBezTo>
                    <a:pt x="7222" y="1"/>
                    <a:pt x="4566" y="1060"/>
                    <a:pt x="2804" y="3150"/>
                  </a:cubicBezTo>
                  <a:cubicBezTo>
                    <a:pt x="1798" y="4343"/>
                    <a:pt x="1223" y="5748"/>
                    <a:pt x="980" y="7019"/>
                  </a:cubicBezTo>
                  <a:cubicBezTo>
                    <a:pt x="980" y="7019"/>
                    <a:pt x="0" y="11660"/>
                    <a:pt x="6117" y="11660"/>
                  </a:cubicBezTo>
                  <a:cubicBezTo>
                    <a:pt x="11149" y="11660"/>
                    <a:pt x="15937" y="13642"/>
                    <a:pt x="17134" y="14384"/>
                  </a:cubicBezTo>
                  <a:cubicBezTo>
                    <a:pt x="17505" y="14614"/>
                    <a:pt x="17851" y="14713"/>
                    <a:pt x="18168" y="14713"/>
                  </a:cubicBezTo>
                  <a:cubicBezTo>
                    <a:pt x="19125" y="14713"/>
                    <a:pt x="19811" y="13809"/>
                    <a:pt x="20087" y="12872"/>
                  </a:cubicBezTo>
                  <a:cubicBezTo>
                    <a:pt x="20292" y="12175"/>
                    <a:pt x="20403" y="11419"/>
                    <a:pt x="20431" y="10623"/>
                  </a:cubicBezTo>
                  <a:cubicBezTo>
                    <a:pt x="20540" y="7670"/>
                    <a:pt x="19767" y="5083"/>
                    <a:pt x="18197" y="3144"/>
                  </a:cubicBezTo>
                  <a:cubicBezTo>
                    <a:pt x="16814" y="1436"/>
                    <a:pt x="14925" y="367"/>
                    <a:pt x="12875" y="131"/>
                  </a:cubicBezTo>
                  <a:cubicBezTo>
                    <a:pt x="12124" y="45"/>
                    <a:pt x="11391" y="1"/>
                    <a:pt x="10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9">
              <a:extLst>
                <a:ext uri="{FF2B5EF4-FFF2-40B4-BE49-F238E27FC236}">
                  <a16:creationId xmlns:a16="http://schemas.microsoft.com/office/drawing/2014/main" id="{B9EBE4B6-D2A0-2308-BA60-B935F559CB58}"/>
                </a:ext>
              </a:extLst>
            </p:cNvPr>
            <p:cNvSpPr/>
            <p:nvPr/>
          </p:nvSpPr>
          <p:spPr>
            <a:xfrm>
              <a:off x="742805" y="1847720"/>
              <a:ext cx="1953267" cy="1115359"/>
            </a:xfrm>
            <a:custGeom>
              <a:avLst/>
              <a:gdLst/>
              <a:ahLst/>
              <a:cxnLst/>
              <a:rect l="l" t="t" r="r" b="b"/>
              <a:pathLst>
                <a:path w="18561" h="10599" extrusionOk="0">
                  <a:moveTo>
                    <a:pt x="8823" y="0"/>
                  </a:moveTo>
                  <a:cubicBezTo>
                    <a:pt x="5347" y="0"/>
                    <a:pt x="2691" y="1059"/>
                    <a:pt x="928" y="3150"/>
                  </a:cubicBezTo>
                  <a:cubicBezTo>
                    <a:pt x="564" y="3582"/>
                    <a:pt x="257" y="4042"/>
                    <a:pt x="1" y="4513"/>
                  </a:cubicBezTo>
                  <a:cubicBezTo>
                    <a:pt x="297" y="5854"/>
                    <a:pt x="1403" y="7546"/>
                    <a:pt x="5096" y="7546"/>
                  </a:cubicBezTo>
                  <a:cubicBezTo>
                    <a:pt x="10128" y="7546"/>
                    <a:pt x="14916" y="9528"/>
                    <a:pt x="16113" y="10270"/>
                  </a:cubicBezTo>
                  <a:cubicBezTo>
                    <a:pt x="16483" y="10500"/>
                    <a:pt x="16830" y="10599"/>
                    <a:pt x="17146" y="10599"/>
                  </a:cubicBezTo>
                  <a:cubicBezTo>
                    <a:pt x="17728" y="10599"/>
                    <a:pt x="18210" y="10264"/>
                    <a:pt x="18560" y="9792"/>
                  </a:cubicBezTo>
                  <a:cubicBezTo>
                    <a:pt x="18508" y="7183"/>
                    <a:pt x="17742" y="4898"/>
                    <a:pt x="16321" y="3143"/>
                  </a:cubicBezTo>
                  <a:cubicBezTo>
                    <a:pt x="14939" y="1436"/>
                    <a:pt x="13049" y="366"/>
                    <a:pt x="11000" y="130"/>
                  </a:cubicBezTo>
                  <a:cubicBezTo>
                    <a:pt x="10249" y="44"/>
                    <a:pt x="9516" y="0"/>
                    <a:pt x="8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9">
              <a:extLst>
                <a:ext uri="{FF2B5EF4-FFF2-40B4-BE49-F238E27FC236}">
                  <a16:creationId xmlns:a16="http://schemas.microsoft.com/office/drawing/2014/main" id="{9A496E0C-3383-0A8E-4153-7DF09CA4B8CD}"/>
                </a:ext>
              </a:extLst>
            </p:cNvPr>
            <p:cNvSpPr/>
            <p:nvPr/>
          </p:nvSpPr>
          <p:spPr>
            <a:xfrm>
              <a:off x="1052824" y="1569694"/>
              <a:ext cx="1494127" cy="1052220"/>
            </a:xfrm>
            <a:custGeom>
              <a:avLst/>
              <a:gdLst/>
              <a:ahLst/>
              <a:cxnLst/>
              <a:rect l="l" t="t" r="r" b="b"/>
              <a:pathLst>
                <a:path w="14198" h="9999" extrusionOk="0">
                  <a:moveTo>
                    <a:pt x="7001" y="1"/>
                  </a:moveTo>
                  <a:cubicBezTo>
                    <a:pt x="6540" y="1"/>
                    <a:pt x="6105" y="180"/>
                    <a:pt x="5777" y="497"/>
                  </a:cubicBezTo>
                  <a:cubicBezTo>
                    <a:pt x="6198" y="845"/>
                    <a:pt x="6485" y="1351"/>
                    <a:pt x="6550" y="1922"/>
                  </a:cubicBezTo>
                  <a:cubicBezTo>
                    <a:pt x="6859" y="1981"/>
                    <a:pt x="7153" y="2109"/>
                    <a:pt x="7415" y="2300"/>
                  </a:cubicBezTo>
                  <a:lnTo>
                    <a:pt x="7176" y="2628"/>
                  </a:lnTo>
                  <a:cubicBezTo>
                    <a:pt x="6871" y="2407"/>
                    <a:pt x="6512" y="2290"/>
                    <a:pt x="6142" y="2290"/>
                  </a:cubicBezTo>
                  <a:cubicBezTo>
                    <a:pt x="6050" y="2290"/>
                    <a:pt x="5957" y="2298"/>
                    <a:pt x="5864" y="2312"/>
                  </a:cubicBezTo>
                  <a:cubicBezTo>
                    <a:pt x="5398" y="2386"/>
                    <a:pt x="4990" y="2635"/>
                    <a:pt x="4712" y="3017"/>
                  </a:cubicBezTo>
                  <a:lnTo>
                    <a:pt x="4383" y="2777"/>
                  </a:lnTo>
                  <a:cubicBezTo>
                    <a:pt x="4724" y="2308"/>
                    <a:pt x="5227" y="2000"/>
                    <a:pt x="5800" y="1911"/>
                  </a:cubicBezTo>
                  <a:cubicBezTo>
                    <a:pt x="5912" y="1893"/>
                    <a:pt x="6024" y="1884"/>
                    <a:pt x="6134" y="1883"/>
                  </a:cubicBezTo>
                  <a:cubicBezTo>
                    <a:pt x="6051" y="1378"/>
                    <a:pt x="5754" y="945"/>
                    <a:pt x="5338" y="679"/>
                  </a:cubicBezTo>
                  <a:cubicBezTo>
                    <a:pt x="5318" y="666"/>
                    <a:pt x="5297" y="654"/>
                    <a:pt x="5276" y="642"/>
                  </a:cubicBezTo>
                  <a:cubicBezTo>
                    <a:pt x="5264" y="635"/>
                    <a:pt x="5253" y="628"/>
                    <a:pt x="5240" y="621"/>
                  </a:cubicBezTo>
                  <a:cubicBezTo>
                    <a:pt x="5211" y="605"/>
                    <a:pt x="5180" y="589"/>
                    <a:pt x="5150" y="575"/>
                  </a:cubicBezTo>
                  <a:cubicBezTo>
                    <a:pt x="5138" y="569"/>
                    <a:pt x="5127" y="564"/>
                    <a:pt x="5116" y="560"/>
                  </a:cubicBezTo>
                  <a:cubicBezTo>
                    <a:pt x="5091" y="548"/>
                    <a:pt x="5067" y="538"/>
                    <a:pt x="5042" y="528"/>
                  </a:cubicBezTo>
                  <a:cubicBezTo>
                    <a:pt x="5031" y="524"/>
                    <a:pt x="5020" y="520"/>
                    <a:pt x="5010" y="515"/>
                  </a:cubicBezTo>
                  <a:cubicBezTo>
                    <a:pt x="4976" y="503"/>
                    <a:pt x="4943" y="491"/>
                    <a:pt x="4908" y="480"/>
                  </a:cubicBezTo>
                  <a:cubicBezTo>
                    <a:pt x="4899" y="478"/>
                    <a:pt x="4890" y="476"/>
                    <a:pt x="4881" y="473"/>
                  </a:cubicBezTo>
                  <a:cubicBezTo>
                    <a:pt x="4853" y="465"/>
                    <a:pt x="4823" y="457"/>
                    <a:pt x="4794" y="451"/>
                  </a:cubicBezTo>
                  <a:cubicBezTo>
                    <a:pt x="4785" y="448"/>
                    <a:pt x="4775" y="445"/>
                    <a:pt x="4765" y="444"/>
                  </a:cubicBezTo>
                  <a:cubicBezTo>
                    <a:pt x="4729" y="436"/>
                    <a:pt x="4692" y="429"/>
                    <a:pt x="4654" y="424"/>
                  </a:cubicBezTo>
                  <a:cubicBezTo>
                    <a:pt x="4648" y="423"/>
                    <a:pt x="4642" y="422"/>
                    <a:pt x="4636" y="421"/>
                  </a:cubicBezTo>
                  <a:cubicBezTo>
                    <a:pt x="4604" y="417"/>
                    <a:pt x="4572" y="413"/>
                    <a:pt x="4539" y="410"/>
                  </a:cubicBezTo>
                  <a:cubicBezTo>
                    <a:pt x="4529" y="410"/>
                    <a:pt x="4519" y="409"/>
                    <a:pt x="4509" y="408"/>
                  </a:cubicBezTo>
                  <a:cubicBezTo>
                    <a:pt x="4470" y="405"/>
                    <a:pt x="4432" y="403"/>
                    <a:pt x="4393" y="403"/>
                  </a:cubicBezTo>
                  <a:cubicBezTo>
                    <a:pt x="3662" y="403"/>
                    <a:pt x="2997" y="864"/>
                    <a:pt x="2741" y="1550"/>
                  </a:cubicBezTo>
                  <a:lnTo>
                    <a:pt x="2685" y="1702"/>
                  </a:lnTo>
                  <a:lnTo>
                    <a:pt x="2524" y="1680"/>
                  </a:lnTo>
                  <a:cubicBezTo>
                    <a:pt x="2444" y="1670"/>
                    <a:pt x="2365" y="1664"/>
                    <a:pt x="2289" y="1664"/>
                  </a:cubicBezTo>
                  <a:cubicBezTo>
                    <a:pt x="1317" y="1664"/>
                    <a:pt x="526" y="2455"/>
                    <a:pt x="526" y="3428"/>
                  </a:cubicBezTo>
                  <a:cubicBezTo>
                    <a:pt x="526" y="3452"/>
                    <a:pt x="527" y="3475"/>
                    <a:pt x="528" y="3499"/>
                  </a:cubicBezTo>
                  <a:cubicBezTo>
                    <a:pt x="829" y="3290"/>
                    <a:pt x="1185" y="3155"/>
                    <a:pt x="1570" y="3121"/>
                  </a:cubicBezTo>
                  <a:cubicBezTo>
                    <a:pt x="1832" y="2681"/>
                    <a:pt x="2246" y="2332"/>
                    <a:pt x="2770" y="2165"/>
                  </a:cubicBezTo>
                  <a:lnTo>
                    <a:pt x="2894" y="2552"/>
                  </a:lnTo>
                  <a:cubicBezTo>
                    <a:pt x="1968" y="2849"/>
                    <a:pt x="1456" y="3845"/>
                    <a:pt x="1753" y="4770"/>
                  </a:cubicBezTo>
                  <a:lnTo>
                    <a:pt x="1365" y="4894"/>
                  </a:lnTo>
                  <a:cubicBezTo>
                    <a:pt x="1221" y="4444"/>
                    <a:pt x="1233" y="3982"/>
                    <a:pt x="1369" y="3563"/>
                  </a:cubicBezTo>
                  <a:lnTo>
                    <a:pt x="1369" y="3563"/>
                  </a:lnTo>
                  <a:cubicBezTo>
                    <a:pt x="618" y="3736"/>
                    <a:pt x="49" y="4389"/>
                    <a:pt x="3" y="5180"/>
                  </a:cubicBezTo>
                  <a:cubicBezTo>
                    <a:pt x="3" y="5185"/>
                    <a:pt x="3" y="5188"/>
                    <a:pt x="3" y="5192"/>
                  </a:cubicBezTo>
                  <a:cubicBezTo>
                    <a:pt x="2" y="5221"/>
                    <a:pt x="1" y="5251"/>
                    <a:pt x="1" y="5282"/>
                  </a:cubicBezTo>
                  <a:cubicBezTo>
                    <a:pt x="1" y="6254"/>
                    <a:pt x="792" y="7045"/>
                    <a:pt x="1764" y="7045"/>
                  </a:cubicBezTo>
                  <a:cubicBezTo>
                    <a:pt x="1980" y="7045"/>
                    <a:pt x="2190" y="7006"/>
                    <a:pt x="2388" y="6931"/>
                  </a:cubicBezTo>
                  <a:cubicBezTo>
                    <a:pt x="2381" y="6859"/>
                    <a:pt x="2377" y="6785"/>
                    <a:pt x="2377" y="6711"/>
                  </a:cubicBezTo>
                  <a:cubicBezTo>
                    <a:pt x="2377" y="6399"/>
                    <a:pt x="2442" y="6098"/>
                    <a:pt x="2569" y="5816"/>
                  </a:cubicBezTo>
                  <a:lnTo>
                    <a:pt x="2941" y="5984"/>
                  </a:lnTo>
                  <a:cubicBezTo>
                    <a:pt x="2837" y="6212"/>
                    <a:pt x="2784" y="6458"/>
                    <a:pt x="2784" y="6711"/>
                  </a:cubicBezTo>
                  <a:cubicBezTo>
                    <a:pt x="2784" y="6818"/>
                    <a:pt x="2794" y="6922"/>
                    <a:pt x="2812" y="7024"/>
                  </a:cubicBezTo>
                  <a:cubicBezTo>
                    <a:pt x="2822" y="7074"/>
                    <a:pt x="2832" y="7124"/>
                    <a:pt x="2845" y="7172"/>
                  </a:cubicBezTo>
                  <a:cubicBezTo>
                    <a:pt x="2847" y="7176"/>
                    <a:pt x="2848" y="7181"/>
                    <a:pt x="2849" y="7184"/>
                  </a:cubicBezTo>
                  <a:cubicBezTo>
                    <a:pt x="2862" y="7231"/>
                    <a:pt x="2876" y="7275"/>
                    <a:pt x="2892" y="7320"/>
                  </a:cubicBezTo>
                  <a:cubicBezTo>
                    <a:pt x="2895" y="7328"/>
                    <a:pt x="2899" y="7336"/>
                    <a:pt x="2902" y="7345"/>
                  </a:cubicBezTo>
                  <a:cubicBezTo>
                    <a:pt x="2914" y="7376"/>
                    <a:pt x="2927" y="7408"/>
                    <a:pt x="2941" y="7438"/>
                  </a:cubicBezTo>
                  <a:cubicBezTo>
                    <a:pt x="2952" y="7461"/>
                    <a:pt x="2963" y="7484"/>
                    <a:pt x="2975" y="7506"/>
                  </a:cubicBezTo>
                  <a:cubicBezTo>
                    <a:pt x="2984" y="7527"/>
                    <a:pt x="2995" y="7546"/>
                    <a:pt x="3005" y="7565"/>
                  </a:cubicBezTo>
                  <a:cubicBezTo>
                    <a:pt x="3167" y="7856"/>
                    <a:pt x="3408" y="8096"/>
                    <a:pt x="3699" y="8256"/>
                  </a:cubicBezTo>
                  <a:cubicBezTo>
                    <a:pt x="3715" y="8265"/>
                    <a:pt x="3731" y="8274"/>
                    <a:pt x="3747" y="8282"/>
                  </a:cubicBezTo>
                  <a:cubicBezTo>
                    <a:pt x="3775" y="8296"/>
                    <a:pt x="3804" y="8310"/>
                    <a:pt x="3833" y="8323"/>
                  </a:cubicBezTo>
                  <a:cubicBezTo>
                    <a:pt x="3856" y="8333"/>
                    <a:pt x="3880" y="8343"/>
                    <a:pt x="3904" y="8353"/>
                  </a:cubicBezTo>
                  <a:cubicBezTo>
                    <a:pt x="3922" y="8359"/>
                    <a:pt x="3941" y="8366"/>
                    <a:pt x="3959" y="8373"/>
                  </a:cubicBezTo>
                  <a:cubicBezTo>
                    <a:pt x="3993" y="8385"/>
                    <a:pt x="4026" y="8395"/>
                    <a:pt x="4059" y="8405"/>
                  </a:cubicBezTo>
                  <a:cubicBezTo>
                    <a:pt x="4071" y="8408"/>
                    <a:pt x="4083" y="8413"/>
                    <a:pt x="4096" y="8415"/>
                  </a:cubicBezTo>
                  <a:cubicBezTo>
                    <a:pt x="4136" y="8427"/>
                    <a:pt x="4177" y="8435"/>
                    <a:pt x="4218" y="8443"/>
                  </a:cubicBezTo>
                  <a:cubicBezTo>
                    <a:pt x="4228" y="8445"/>
                    <a:pt x="4239" y="8447"/>
                    <a:pt x="4248" y="8449"/>
                  </a:cubicBezTo>
                  <a:cubicBezTo>
                    <a:pt x="4292" y="8456"/>
                    <a:pt x="4337" y="8463"/>
                    <a:pt x="4381" y="8467"/>
                  </a:cubicBezTo>
                  <a:cubicBezTo>
                    <a:pt x="4388" y="8467"/>
                    <a:pt x="4395" y="8468"/>
                    <a:pt x="4402" y="8468"/>
                  </a:cubicBezTo>
                  <a:cubicBezTo>
                    <a:pt x="4450" y="8472"/>
                    <a:pt x="4499" y="8475"/>
                    <a:pt x="4548" y="8475"/>
                  </a:cubicBezTo>
                  <a:cubicBezTo>
                    <a:pt x="4605" y="8475"/>
                    <a:pt x="4661" y="8470"/>
                    <a:pt x="4718" y="8465"/>
                  </a:cubicBezTo>
                  <a:cubicBezTo>
                    <a:pt x="4482" y="8118"/>
                    <a:pt x="4345" y="7699"/>
                    <a:pt x="4345" y="7249"/>
                  </a:cubicBezTo>
                  <a:lnTo>
                    <a:pt x="4751" y="7249"/>
                  </a:lnTo>
                  <a:cubicBezTo>
                    <a:pt x="4751" y="7731"/>
                    <a:pt x="4945" y="8168"/>
                    <a:pt x="5260" y="8487"/>
                  </a:cubicBezTo>
                  <a:cubicBezTo>
                    <a:pt x="5266" y="8492"/>
                    <a:pt x="5271" y="8497"/>
                    <a:pt x="5276" y="8503"/>
                  </a:cubicBezTo>
                  <a:cubicBezTo>
                    <a:pt x="5292" y="8518"/>
                    <a:pt x="5308" y="8534"/>
                    <a:pt x="5325" y="8550"/>
                  </a:cubicBezTo>
                  <a:cubicBezTo>
                    <a:pt x="5329" y="8552"/>
                    <a:pt x="5331" y="8555"/>
                    <a:pt x="5335" y="8558"/>
                  </a:cubicBezTo>
                  <a:cubicBezTo>
                    <a:pt x="5647" y="8841"/>
                    <a:pt x="6061" y="9013"/>
                    <a:pt x="6515" y="9013"/>
                  </a:cubicBezTo>
                  <a:cubicBezTo>
                    <a:pt x="6553" y="9013"/>
                    <a:pt x="6590" y="9011"/>
                    <a:pt x="6628" y="9008"/>
                  </a:cubicBezTo>
                  <a:cubicBezTo>
                    <a:pt x="6635" y="9008"/>
                    <a:pt x="6642" y="9007"/>
                    <a:pt x="6649" y="9006"/>
                  </a:cubicBezTo>
                  <a:cubicBezTo>
                    <a:pt x="6681" y="9005"/>
                    <a:pt x="6713" y="9001"/>
                    <a:pt x="6745" y="8997"/>
                  </a:cubicBezTo>
                  <a:cubicBezTo>
                    <a:pt x="6749" y="8997"/>
                    <a:pt x="6754" y="8996"/>
                    <a:pt x="6759" y="8995"/>
                  </a:cubicBezTo>
                  <a:cubicBezTo>
                    <a:pt x="7229" y="8930"/>
                    <a:pt x="7655" y="8675"/>
                    <a:pt x="7937" y="8291"/>
                  </a:cubicBezTo>
                  <a:cubicBezTo>
                    <a:pt x="7465" y="7892"/>
                    <a:pt x="7164" y="7297"/>
                    <a:pt x="7164" y="6632"/>
                  </a:cubicBezTo>
                  <a:lnTo>
                    <a:pt x="7572" y="6632"/>
                  </a:lnTo>
                  <a:cubicBezTo>
                    <a:pt x="7572" y="7604"/>
                    <a:pt x="8363" y="8396"/>
                    <a:pt x="9334" y="8396"/>
                  </a:cubicBezTo>
                  <a:lnTo>
                    <a:pt x="9334" y="8803"/>
                  </a:lnTo>
                  <a:cubicBezTo>
                    <a:pt x="8949" y="8803"/>
                    <a:pt x="8585" y="8701"/>
                    <a:pt x="8271" y="8523"/>
                  </a:cubicBezTo>
                  <a:cubicBezTo>
                    <a:pt x="8123" y="8728"/>
                    <a:pt x="7941" y="8903"/>
                    <a:pt x="7735" y="9043"/>
                  </a:cubicBezTo>
                  <a:cubicBezTo>
                    <a:pt x="8213" y="9666"/>
                    <a:pt x="8940" y="9998"/>
                    <a:pt x="9677" y="9998"/>
                  </a:cubicBezTo>
                  <a:cubicBezTo>
                    <a:pt x="10037" y="9998"/>
                    <a:pt x="10399" y="9919"/>
                    <a:pt x="10735" y="9757"/>
                  </a:cubicBezTo>
                  <a:cubicBezTo>
                    <a:pt x="10330" y="9601"/>
                    <a:pt x="9981" y="9328"/>
                    <a:pt x="9729" y="8963"/>
                  </a:cubicBezTo>
                  <a:lnTo>
                    <a:pt x="10064" y="8732"/>
                  </a:lnTo>
                  <a:cubicBezTo>
                    <a:pt x="10332" y="9120"/>
                    <a:pt x="10734" y="9381"/>
                    <a:pt x="11198" y="9467"/>
                  </a:cubicBezTo>
                  <a:cubicBezTo>
                    <a:pt x="11305" y="9486"/>
                    <a:pt x="11413" y="9496"/>
                    <a:pt x="11519" y="9496"/>
                  </a:cubicBezTo>
                  <a:cubicBezTo>
                    <a:pt x="11832" y="9496"/>
                    <a:pt x="12138" y="9413"/>
                    <a:pt x="12411" y="9253"/>
                  </a:cubicBezTo>
                  <a:cubicBezTo>
                    <a:pt x="12906" y="8940"/>
                    <a:pt x="13235" y="8388"/>
                    <a:pt x="13235" y="7761"/>
                  </a:cubicBezTo>
                  <a:cubicBezTo>
                    <a:pt x="13235" y="7746"/>
                    <a:pt x="13234" y="7732"/>
                    <a:pt x="13233" y="7717"/>
                  </a:cubicBezTo>
                  <a:cubicBezTo>
                    <a:pt x="12986" y="7815"/>
                    <a:pt x="12716" y="7870"/>
                    <a:pt x="12434" y="7870"/>
                  </a:cubicBezTo>
                  <a:lnTo>
                    <a:pt x="12434" y="7463"/>
                  </a:lnTo>
                  <a:cubicBezTo>
                    <a:pt x="12759" y="7463"/>
                    <a:pt x="13062" y="7375"/>
                    <a:pt x="13324" y="7221"/>
                  </a:cubicBezTo>
                  <a:cubicBezTo>
                    <a:pt x="13345" y="7209"/>
                    <a:pt x="13365" y="7196"/>
                    <a:pt x="13385" y="7183"/>
                  </a:cubicBezTo>
                  <a:cubicBezTo>
                    <a:pt x="13395" y="7177"/>
                    <a:pt x="13405" y="7171"/>
                    <a:pt x="13415" y="7164"/>
                  </a:cubicBezTo>
                  <a:cubicBezTo>
                    <a:pt x="13442" y="7147"/>
                    <a:pt x="13468" y="7128"/>
                    <a:pt x="13493" y="7108"/>
                  </a:cubicBezTo>
                  <a:cubicBezTo>
                    <a:pt x="13504" y="7100"/>
                    <a:pt x="13513" y="7093"/>
                    <a:pt x="13524" y="7085"/>
                  </a:cubicBezTo>
                  <a:cubicBezTo>
                    <a:pt x="13541" y="7071"/>
                    <a:pt x="13558" y="7057"/>
                    <a:pt x="13575" y="7043"/>
                  </a:cubicBezTo>
                  <a:cubicBezTo>
                    <a:pt x="13585" y="7034"/>
                    <a:pt x="13595" y="7025"/>
                    <a:pt x="13606" y="7016"/>
                  </a:cubicBezTo>
                  <a:cubicBezTo>
                    <a:pt x="13626" y="6998"/>
                    <a:pt x="13646" y="6980"/>
                    <a:pt x="13665" y="6961"/>
                  </a:cubicBezTo>
                  <a:cubicBezTo>
                    <a:pt x="13670" y="6956"/>
                    <a:pt x="13675" y="6951"/>
                    <a:pt x="13680" y="6947"/>
                  </a:cubicBezTo>
                  <a:cubicBezTo>
                    <a:pt x="13704" y="6922"/>
                    <a:pt x="13727" y="6897"/>
                    <a:pt x="13751" y="6872"/>
                  </a:cubicBezTo>
                  <a:cubicBezTo>
                    <a:pt x="13756" y="6866"/>
                    <a:pt x="13760" y="6859"/>
                    <a:pt x="13766" y="6853"/>
                  </a:cubicBezTo>
                  <a:cubicBezTo>
                    <a:pt x="13786" y="6831"/>
                    <a:pt x="13806" y="6807"/>
                    <a:pt x="13824" y="6783"/>
                  </a:cubicBezTo>
                  <a:cubicBezTo>
                    <a:pt x="13827" y="6779"/>
                    <a:pt x="13830" y="6776"/>
                    <a:pt x="13833" y="6772"/>
                  </a:cubicBezTo>
                  <a:cubicBezTo>
                    <a:pt x="14017" y="6531"/>
                    <a:pt x="14138" y="6245"/>
                    <a:pt x="14181" y="5941"/>
                  </a:cubicBezTo>
                  <a:cubicBezTo>
                    <a:pt x="14182" y="5935"/>
                    <a:pt x="14182" y="5929"/>
                    <a:pt x="14183" y="5923"/>
                  </a:cubicBezTo>
                  <a:cubicBezTo>
                    <a:pt x="14187" y="5893"/>
                    <a:pt x="14190" y="5863"/>
                    <a:pt x="14193" y="5834"/>
                  </a:cubicBezTo>
                  <a:cubicBezTo>
                    <a:pt x="14193" y="5825"/>
                    <a:pt x="14193" y="5816"/>
                    <a:pt x="14194" y="5807"/>
                  </a:cubicBezTo>
                  <a:cubicBezTo>
                    <a:pt x="14197" y="5772"/>
                    <a:pt x="14198" y="5736"/>
                    <a:pt x="14198" y="5699"/>
                  </a:cubicBezTo>
                  <a:cubicBezTo>
                    <a:pt x="14198" y="5194"/>
                    <a:pt x="13985" y="4723"/>
                    <a:pt x="13616" y="4391"/>
                  </a:cubicBezTo>
                  <a:cubicBezTo>
                    <a:pt x="13393" y="5095"/>
                    <a:pt x="12821" y="5649"/>
                    <a:pt x="12083" y="5835"/>
                  </a:cubicBezTo>
                  <a:cubicBezTo>
                    <a:pt x="12046" y="6248"/>
                    <a:pt x="11892" y="6642"/>
                    <a:pt x="11630" y="6976"/>
                  </a:cubicBezTo>
                  <a:lnTo>
                    <a:pt x="11309" y="6726"/>
                  </a:lnTo>
                  <a:cubicBezTo>
                    <a:pt x="11600" y="6355"/>
                    <a:pt x="11729" y="5893"/>
                    <a:pt x="11672" y="5425"/>
                  </a:cubicBezTo>
                  <a:cubicBezTo>
                    <a:pt x="11615" y="4958"/>
                    <a:pt x="11379" y="4540"/>
                    <a:pt x="11008" y="4250"/>
                  </a:cubicBezTo>
                  <a:lnTo>
                    <a:pt x="11260" y="3929"/>
                  </a:lnTo>
                  <a:cubicBezTo>
                    <a:pt x="11716" y="4286"/>
                    <a:pt x="12006" y="4801"/>
                    <a:pt x="12076" y="5376"/>
                  </a:cubicBezTo>
                  <a:cubicBezTo>
                    <a:pt x="12077" y="5388"/>
                    <a:pt x="12078" y="5400"/>
                    <a:pt x="12080" y="5413"/>
                  </a:cubicBezTo>
                  <a:cubicBezTo>
                    <a:pt x="12739" y="5205"/>
                    <a:pt x="13216" y="4630"/>
                    <a:pt x="13297" y="3942"/>
                  </a:cubicBezTo>
                  <a:cubicBezTo>
                    <a:pt x="13299" y="3921"/>
                    <a:pt x="13302" y="3900"/>
                    <a:pt x="13305" y="3880"/>
                  </a:cubicBezTo>
                  <a:cubicBezTo>
                    <a:pt x="13308" y="3831"/>
                    <a:pt x="13311" y="3782"/>
                    <a:pt x="13311" y="3732"/>
                  </a:cubicBezTo>
                  <a:cubicBezTo>
                    <a:pt x="13311" y="2820"/>
                    <a:pt x="12616" y="2069"/>
                    <a:pt x="11728" y="1978"/>
                  </a:cubicBezTo>
                  <a:lnTo>
                    <a:pt x="11728" y="1978"/>
                  </a:lnTo>
                  <a:cubicBezTo>
                    <a:pt x="11743" y="2080"/>
                    <a:pt x="11750" y="2184"/>
                    <a:pt x="11750" y="2290"/>
                  </a:cubicBezTo>
                  <a:cubicBezTo>
                    <a:pt x="11750" y="2510"/>
                    <a:pt x="11718" y="2728"/>
                    <a:pt x="11653" y="2936"/>
                  </a:cubicBezTo>
                  <a:lnTo>
                    <a:pt x="11264" y="2815"/>
                  </a:lnTo>
                  <a:cubicBezTo>
                    <a:pt x="11317" y="2646"/>
                    <a:pt x="11344" y="2469"/>
                    <a:pt x="11344" y="2290"/>
                  </a:cubicBezTo>
                  <a:cubicBezTo>
                    <a:pt x="11344" y="2125"/>
                    <a:pt x="11320" y="1966"/>
                    <a:pt x="11278" y="1814"/>
                  </a:cubicBezTo>
                  <a:cubicBezTo>
                    <a:pt x="11265" y="1768"/>
                    <a:pt x="11251" y="1725"/>
                    <a:pt x="11235" y="1681"/>
                  </a:cubicBezTo>
                  <a:cubicBezTo>
                    <a:pt x="11235" y="1681"/>
                    <a:pt x="11234" y="1680"/>
                    <a:pt x="11234" y="1680"/>
                  </a:cubicBezTo>
                  <a:cubicBezTo>
                    <a:pt x="11220" y="1639"/>
                    <a:pt x="11203" y="1600"/>
                    <a:pt x="11186" y="1561"/>
                  </a:cubicBezTo>
                  <a:cubicBezTo>
                    <a:pt x="11182" y="1553"/>
                    <a:pt x="11179" y="1546"/>
                    <a:pt x="11175" y="1538"/>
                  </a:cubicBezTo>
                  <a:cubicBezTo>
                    <a:pt x="11158" y="1502"/>
                    <a:pt x="11139" y="1467"/>
                    <a:pt x="11120" y="1432"/>
                  </a:cubicBezTo>
                  <a:cubicBezTo>
                    <a:pt x="11115" y="1422"/>
                    <a:pt x="11109" y="1412"/>
                    <a:pt x="11103" y="1402"/>
                  </a:cubicBezTo>
                  <a:cubicBezTo>
                    <a:pt x="11083" y="1368"/>
                    <a:pt x="11062" y="1335"/>
                    <a:pt x="11041" y="1303"/>
                  </a:cubicBezTo>
                  <a:cubicBezTo>
                    <a:pt x="11036" y="1296"/>
                    <a:pt x="11031" y="1289"/>
                    <a:pt x="11026" y="1282"/>
                  </a:cubicBezTo>
                  <a:cubicBezTo>
                    <a:pt x="11006" y="1253"/>
                    <a:pt x="10985" y="1225"/>
                    <a:pt x="10964" y="1198"/>
                  </a:cubicBezTo>
                  <a:cubicBezTo>
                    <a:pt x="10958" y="1191"/>
                    <a:pt x="10952" y="1183"/>
                    <a:pt x="10946" y="1176"/>
                  </a:cubicBezTo>
                  <a:cubicBezTo>
                    <a:pt x="10921" y="1145"/>
                    <a:pt x="10894" y="1115"/>
                    <a:pt x="10867" y="1086"/>
                  </a:cubicBezTo>
                  <a:cubicBezTo>
                    <a:pt x="10861" y="1079"/>
                    <a:pt x="10855" y="1073"/>
                    <a:pt x="10848" y="1067"/>
                  </a:cubicBezTo>
                  <a:cubicBezTo>
                    <a:pt x="10820" y="1037"/>
                    <a:pt x="10789" y="1007"/>
                    <a:pt x="10758" y="979"/>
                  </a:cubicBezTo>
                  <a:cubicBezTo>
                    <a:pt x="10757" y="978"/>
                    <a:pt x="10756" y="977"/>
                    <a:pt x="10754" y="976"/>
                  </a:cubicBezTo>
                  <a:cubicBezTo>
                    <a:pt x="10511" y="758"/>
                    <a:pt x="10208" y="609"/>
                    <a:pt x="9877" y="552"/>
                  </a:cubicBezTo>
                  <a:cubicBezTo>
                    <a:pt x="9874" y="552"/>
                    <a:pt x="9871" y="551"/>
                    <a:pt x="9868" y="550"/>
                  </a:cubicBezTo>
                  <a:cubicBezTo>
                    <a:pt x="9824" y="543"/>
                    <a:pt x="9781" y="538"/>
                    <a:pt x="9736" y="534"/>
                  </a:cubicBezTo>
                  <a:cubicBezTo>
                    <a:pt x="9729" y="534"/>
                    <a:pt x="9721" y="533"/>
                    <a:pt x="9714" y="532"/>
                  </a:cubicBezTo>
                  <a:cubicBezTo>
                    <a:pt x="9670" y="528"/>
                    <a:pt x="9625" y="527"/>
                    <a:pt x="9580" y="527"/>
                  </a:cubicBezTo>
                  <a:cubicBezTo>
                    <a:pt x="9337" y="527"/>
                    <a:pt x="9098" y="577"/>
                    <a:pt x="8877" y="673"/>
                  </a:cubicBezTo>
                  <a:cubicBezTo>
                    <a:pt x="9065" y="995"/>
                    <a:pt x="9172" y="1367"/>
                    <a:pt x="9172" y="1765"/>
                  </a:cubicBezTo>
                  <a:cubicBezTo>
                    <a:pt x="9172" y="2962"/>
                    <a:pt x="8199" y="3935"/>
                    <a:pt x="7001" y="3935"/>
                  </a:cubicBezTo>
                  <a:lnTo>
                    <a:pt x="7001" y="3528"/>
                  </a:lnTo>
                  <a:cubicBezTo>
                    <a:pt x="7974" y="3528"/>
                    <a:pt x="8765" y="2737"/>
                    <a:pt x="8765" y="1765"/>
                  </a:cubicBezTo>
                  <a:cubicBezTo>
                    <a:pt x="8765" y="915"/>
                    <a:pt x="8162" y="204"/>
                    <a:pt x="7360" y="38"/>
                  </a:cubicBezTo>
                  <a:cubicBezTo>
                    <a:pt x="7359" y="38"/>
                    <a:pt x="7356" y="37"/>
                    <a:pt x="7353" y="37"/>
                  </a:cubicBezTo>
                  <a:cubicBezTo>
                    <a:pt x="7329" y="32"/>
                    <a:pt x="7305" y="27"/>
                    <a:pt x="7281" y="24"/>
                  </a:cubicBezTo>
                  <a:cubicBezTo>
                    <a:pt x="7270" y="22"/>
                    <a:pt x="7261" y="20"/>
                    <a:pt x="7251" y="19"/>
                  </a:cubicBezTo>
                  <a:cubicBezTo>
                    <a:pt x="7232" y="17"/>
                    <a:pt x="7212" y="14"/>
                    <a:pt x="7193" y="11"/>
                  </a:cubicBezTo>
                  <a:cubicBezTo>
                    <a:pt x="7175" y="10"/>
                    <a:pt x="7159" y="9"/>
                    <a:pt x="7142" y="7"/>
                  </a:cubicBezTo>
                  <a:cubicBezTo>
                    <a:pt x="7128" y="6"/>
                    <a:pt x="7113" y="4"/>
                    <a:pt x="7099" y="4"/>
                  </a:cubicBezTo>
                  <a:cubicBezTo>
                    <a:pt x="7067" y="3"/>
                    <a:pt x="7035" y="1"/>
                    <a:pt x="7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9">
              <a:extLst>
                <a:ext uri="{FF2B5EF4-FFF2-40B4-BE49-F238E27FC236}">
                  <a16:creationId xmlns:a16="http://schemas.microsoft.com/office/drawing/2014/main" id="{F8E73647-6E0B-26A7-BBC8-B1B43B7A34C4}"/>
                </a:ext>
              </a:extLst>
            </p:cNvPr>
            <p:cNvSpPr/>
            <p:nvPr/>
          </p:nvSpPr>
          <p:spPr>
            <a:xfrm>
              <a:off x="1009994" y="1526969"/>
              <a:ext cx="1579788" cy="1137774"/>
            </a:xfrm>
            <a:custGeom>
              <a:avLst/>
              <a:gdLst/>
              <a:ahLst/>
              <a:cxnLst/>
              <a:rect l="l" t="t" r="r" b="b"/>
              <a:pathLst>
                <a:path w="15012" h="10812" extrusionOk="0">
                  <a:moveTo>
                    <a:pt x="7408" y="407"/>
                  </a:moveTo>
                  <a:cubicBezTo>
                    <a:pt x="7442" y="407"/>
                    <a:pt x="7474" y="409"/>
                    <a:pt x="7506" y="410"/>
                  </a:cubicBezTo>
                  <a:cubicBezTo>
                    <a:pt x="7520" y="410"/>
                    <a:pt x="7535" y="412"/>
                    <a:pt x="7549" y="413"/>
                  </a:cubicBezTo>
                  <a:cubicBezTo>
                    <a:pt x="7566" y="415"/>
                    <a:pt x="7582" y="416"/>
                    <a:pt x="7600" y="417"/>
                  </a:cubicBezTo>
                  <a:cubicBezTo>
                    <a:pt x="7619" y="420"/>
                    <a:pt x="7639" y="423"/>
                    <a:pt x="7658" y="425"/>
                  </a:cubicBezTo>
                  <a:cubicBezTo>
                    <a:pt x="7668" y="426"/>
                    <a:pt x="7677" y="428"/>
                    <a:pt x="7688" y="430"/>
                  </a:cubicBezTo>
                  <a:cubicBezTo>
                    <a:pt x="7712" y="433"/>
                    <a:pt x="7736" y="438"/>
                    <a:pt x="7760" y="443"/>
                  </a:cubicBezTo>
                  <a:cubicBezTo>
                    <a:pt x="7763" y="443"/>
                    <a:pt x="7766" y="444"/>
                    <a:pt x="7767" y="444"/>
                  </a:cubicBezTo>
                  <a:cubicBezTo>
                    <a:pt x="8569" y="610"/>
                    <a:pt x="9172" y="1321"/>
                    <a:pt x="9172" y="2171"/>
                  </a:cubicBezTo>
                  <a:cubicBezTo>
                    <a:pt x="9172" y="3143"/>
                    <a:pt x="8381" y="3934"/>
                    <a:pt x="7408" y="3934"/>
                  </a:cubicBezTo>
                  <a:lnTo>
                    <a:pt x="7408" y="4341"/>
                  </a:lnTo>
                  <a:cubicBezTo>
                    <a:pt x="8606" y="4341"/>
                    <a:pt x="9579" y="3368"/>
                    <a:pt x="9579" y="2171"/>
                  </a:cubicBezTo>
                  <a:cubicBezTo>
                    <a:pt x="9579" y="1773"/>
                    <a:pt x="9472" y="1401"/>
                    <a:pt x="9284" y="1079"/>
                  </a:cubicBezTo>
                  <a:cubicBezTo>
                    <a:pt x="9505" y="983"/>
                    <a:pt x="9744" y="933"/>
                    <a:pt x="9987" y="933"/>
                  </a:cubicBezTo>
                  <a:cubicBezTo>
                    <a:pt x="10032" y="933"/>
                    <a:pt x="10077" y="934"/>
                    <a:pt x="10121" y="938"/>
                  </a:cubicBezTo>
                  <a:cubicBezTo>
                    <a:pt x="10128" y="939"/>
                    <a:pt x="10136" y="940"/>
                    <a:pt x="10143" y="940"/>
                  </a:cubicBezTo>
                  <a:cubicBezTo>
                    <a:pt x="10188" y="944"/>
                    <a:pt x="10231" y="949"/>
                    <a:pt x="10275" y="956"/>
                  </a:cubicBezTo>
                  <a:cubicBezTo>
                    <a:pt x="10278" y="957"/>
                    <a:pt x="10281" y="958"/>
                    <a:pt x="10284" y="958"/>
                  </a:cubicBezTo>
                  <a:cubicBezTo>
                    <a:pt x="10615" y="1015"/>
                    <a:pt x="10918" y="1164"/>
                    <a:pt x="11161" y="1382"/>
                  </a:cubicBezTo>
                  <a:cubicBezTo>
                    <a:pt x="11163" y="1383"/>
                    <a:pt x="11164" y="1384"/>
                    <a:pt x="11165" y="1385"/>
                  </a:cubicBezTo>
                  <a:cubicBezTo>
                    <a:pt x="11196" y="1413"/>
                    <a:pt x="11227" y="1443"/>
                    <a:pt x="11255" y="1473"/>
                  </a:cubicBezTo>
                  <a:cubicBezTo>
                    <a:pt x="11262" y="1479"/>
                    <a:pt x="11268" y="1485"/>
                    <a:pt x="11274" y="1492"/>
                  </a:cubicBezTo>
                  <a:cubicBezTo>
                    <a:pt x="11301" y="1521"/>
                    <a:pt x="11328" y="1551"/>
                    <a:pt x="11353" y="1582"/>
                  </a:cubicBezTo>
                  <a:cubicBezTo>
                    <a:pt x="11359" y="1589"/>
                    <a:pt x="11365" y="1597"/>
                    <a:pt x="11371" y="1604"/>
                  </a:cubicBezTo>
                  <a:cubicBezTo>
                    <a:pt x="11392" y="1631"/>
                    <a:pt x="11413" y="1659"/>
                    <a:pt x="11433" y="1688"/>
                  </a:cubicBezTo>
                  <a:cubicBezTo>
                    <a:pt x="11438" y="1695"/>
                    <a:pt x="11443" y="1702"/>
                    <a:pt x="11448" y="1709"/>
                  </a:cubicBezTo>
                  <a:cubicBezTo>
                    <a:pt x="11469" y="1741"/>
                    <a:pt x="11490" y="1774"/>
                    <a:pt x="11510" y="1808"/>
                  </a:cubicBezTo>
                  <a:cubicBezTo>
                    <a:pt x="11516" y="1818"/>
                    <a:pt x="11522" y="1828"/>
                    <a:pt x="11527" y="1838"/>
                  </a:cubicBezTo>
                  <a:cubicBezTo>
                    <a:pt x="11546" y="1873"/>
                    <a:pt x="11565" y="1908"/>
                    <a:pt x="11582" y="1944"/>
                  </a:cubicBezTo>
                  <a:cubicBezTo>
                    <a:pt x="11586" y="1952"/>
                    <a:pt x="11589" y="1959"/>
                    <a:pt x="11593" y="1967"/>
                  </a:cubicBezTo>
                  <a:cubicBezTo>
                    <a:pt x="11610" y="2006"/>
                    <a:pt x="11627" y="2045"/>
                    <a:pt x="11641" y="2086"/>
                  </a:cubicBezTo>
                  <a:cubicBezTo>
                    <a:pt x="11641" y="2086"/>
                    <a:pt x="11642" y="2087"/>
                    <a:pt x="11642" y="2087"/>
                  </a:cubicBezTo>
                  <a:cubicBezTo>
                    <a:pt x="11658" y="2131"/>
                    <a:pt x="11672" y="2174"/>
                    <a:pt x="11685" y="2220"/>
                  </a:cubicBezTo>
                  <a:cubicBezTo>
                    <a:pt x="11727" y="2372"/>
                    <a:pt x="11751" y="2531"/>
                    <a:pt x="11751" y="2696"/>
                  </a:cubicBezTo>
                  <a:cubicBezTo>
                    <a:pt x="11751" y="2875"/>
                    <a:pt x="11724" y="3052"/>
                    <a:pt x="11671" y="3221"/>
                  </a:cubicBezTo>
                  <a:lnTo>
                    <a:pt x="12060" y="3342"/>
                  </a:lnTo>
                  <a:cubicBezTo>
                    <a:pt x="12125" y="3134"/>
                    <a:pt x="12157" y="2916"/>
                    <a:pt x="12157" y="2696"/>
                  </a:cubicBezTo>
                  <a:cubicBezTo>
                    <a:pt x="12157" y="2590"/>
                    <a:pt x="12150" y="2486"/>
                    <a:pt x="12135" y="2384"/>
                  </a:cubicBezTo>
                  <a:lnTo>
                    <a:pt x="12135" y="2384"/>
                  </a:lnTo>
                  <a:cubicBezTo>
                    <a:pt x="13023" y="2475"/>
                    <a:pt x="13718" y="3226"/>
                    <a:pt x="13718" y="4138"/>
                  </a:cubicBezTo>
                  <a:cubicBezTo>
                    <a:pt x="13718" y="4188"/>
                    <a:pt x="13715" y="4237"/>
                    <a:pt x="13712" y="4286"/>
                  </a:cubicBezTo>
                  <a:cubicBezTo>
                    <a:pt x="13709" y="4306"/>
                    <a:pt x="13706" y="4327"/>
                    <a:pt x="13704" y="4348"/>
                  </a:cubicBezTo>
                  <a:cubicBezTo>
                    <a:pt x="13623" y="5036"/>
                    <a:pt x="13146" y="5611"/>
                    <a:pt x="12487" y="5819"/>
                  </a:cubicBezTo>
                  <a:cubicBezTo>
                    <a:pt x="12485" y="5806"/>
                    <a:pt x="12484" y="5794"/>
                    <a:pt x="12483" y="5782"/>
                  </a:cubicBezTo>
                  <a:cubicBezTo>
                    <a:pt x="12413" y="5207"/>
                    <a:pt x="12123" y="4692"/>
                    <a:pt x="11667" y="4335"/>
                  </a:cubicBezTo>
                  <a:lnTo>
                    <a:pt x="11415" y="4656"/>
                  </a:lnTo>
                  <a:cubicBezTo>
                    <a:pt x="11786" y="4946"/>
                    <a:pt x="12022" y="5364"/>
                    <a:pt x="12079" y="5831"/>
                  </a:cubicBezTo>
                  <a:cubicBezTo>
                    <a:pt x="12136" y="6299"/>
                    <a:pt x="12007" y="6761"/>
                    <a:pt x="11716" y="7132"/>
                  </a:cubicBezTo>
                  <a:lnTo>
                    <a:pt x="12037" y="7382"/>
                  </a:lnTo>
                  <a:cubicBezTo>
                    <a:pt x="12299" y="7048"/>
                    <a:pt x="12453" y="6654"/>
                    <a:pt x="12490" y="6241"/>
                  </a:cubicBezTo>
                  <a:cubicBezTo>
                    <a:pt x="13228" y="6055"/>
                    <a:pt x="13800" y="5501"/>
                    <a:pt x="14023" y="4797"/>
                  </a:cubicBezTo>
                  <a:cubicBezTo>
                    <a:pt x="14392" y="5129"/>
                    <a:pt x="14605" y="5600"/>
                    <a:pt x="14605" y="6105"/>
                  </a:cubicBezTo>
                  <a:cubicBezTo>
                    <a:pt x="14605" y="6142"/>
                    <a:pt x="14604" y="6178"/>
                    <a:pt x="14601" y="6213"/>
                  </a:cubicBezTo>
                  <a:cubicBezTo>
                    <a:pt x="14600" y="6222"/>
                    <a:pt x="14600" y="6231"/>
                    <a:pt x="14600" y="6240"/>
                  </a:cubicBezTo>
                  <a:cubicBezTo>
                    <a:pt x="14597" y="6269"/>
                    <a:pt x="14594" y="6299"/>
                    <a:pt x="14590" y="6329"/>
                  </a:cubicBezTo>
                  <a:cubicBezTo>
                    <a:pt x="14589" y="6335"/>
                    <a:pt x="14589" y="6341"/>
                    <a:pt x="14588" y="6347"/>
                  </a:cubicBezTo>
                  <a:cubicBezTo>
                    <a:pt x="14545" y="6651"/>
                    <a:pt x="14424" y="6937"/>
                    <a:pt x="14240" y="7178"/>
                  </a:cubicBezTo>
                  <a:cubicBezTo>
                    <a:pt x="14237" y="7182"/>
                    <a:pt x="14234" y="7185"/>
                    <a:pt x="14231" y="7189"/>
                  </a:cubicBezTo>
                  <a:cubicBezTo>
                    <a:pt x="14213" y="7213"/>
                    <a:pt x="14193" y="7237"/>
                    <a:pt x="14173" y="7259"/>
                  </a:cubicBezTo>
                  <a:cubicBezTo>
                    <a:pt x="14167" y="7265"/>
                    <a:pt x="14163" y="7272"/>
                    <a:pt x="14158" y="7278"/>
                  </a:cubicBezTo>
                  <a:cubicBezTo>
                    <a:pt x="14134" y="7303"/>
                    <a:pt x="14111" y="7328"/>
                    <a:pt x="14087" y="7353"/>
                  </a:cubicBezTo>
                  <a:cubicBezTo>
                    <a:pt x="14082" y="7357"/>
                    <a:pt x="14077" y="7362"/>
                    <a:pt x="14072" y="7367"/>
                  </a:cubicBezTo>
                  <a:cubicBezTo>
                    <a:pt x="14053" y="7386"/>
                    <a:pt x="14033" y="7404"/>
                    <a:pt x="14013" y="7422"/>
                  </a:cubicBezTo>
                  <a:cubicBezTo>
                    <a:pt x="14002" y="7431"/>
                    <a:pt x="13992" y="7440"/>
                    <a:pt x="13982" y="7449"/>
                  </a:cubicBezTo>
                  <a:cubicBezTo>
                    <a:pt x="13965" y="7463"/>
                    <a:pt x="13948" y="7477"/>
                    <a:pt x="13931" y="7491"/>
                  </a:cubicBezTo>
                  <a:cubicBezTo>
                    <a:pt x="13920" y="7499"/>
                    <a:pt x="13911" y="7506"/>
                    <a:pt x="13900" y="7514"/>
                  </a:cubicBezTo>
                  <a:cubicBezTo>
                    <a:pt x="13875" y="7534"/>
                    <a:pt x="13849" y="7553"/>
                    <a:pt x="13822" y="7570"/>
                  </a:cubicBezTo>
                  <a:cubicBezTo>
                    <a:pt x="13812" y="7577"/>
                    <a:pt x="13802" y="7583"/>
                    <a:pt x="13792" y="7589"/>
                  </a:cubicBezTo>
                  <a:cubicBezTo>
                    <a:pt x="13772" y="7602"/>
                    <a:pt x="13752" y="7615"/>
                    <a:pt x="13731" y="7627"/>
                  </a:cubicBezTo>
                  <a:cubicBezTo>
                    <a:pt x="13469" y="7781"/>
                    <a:pt x="13166" y="7869"/>
                    <a:pt x="12841" y="7869"/>
                  </a:cubicBezTo>
                  <a:lnTo>
                    <a:pt x="12841" y="8276"/>
                  </a:lnTo>
                  <a:cubicBezTo>
                    <a:pt x="13123" y="8276"/>
                    <a:pt x="13393" y="8221"/>
                    <a:pt x="13640" y="8123"/>
                  </a:cubicBezTo>
                  <a:cubicBezTo>
                    <a:pt x="13641" y="8138"/>
                    <a:pt x="13642" y="8152"/>
                    <a:pt x="13642" y="8167"/>
                  </a:cubicBezTo>
                  <a:cubicBezTo>
                    <a:pt x="13642" y="8794"/>
                    <a:pt x="13313" y="9346"/>
                    <a:pt x="12818" y="9659"/>
                  </a:cubicBezTo>
                  <a:cubicBezTo>
                    <a:pt x="12545" y="9819"/>
                    <a:pt x="12239" y="9902"/>
                    <a:pt x="11926" y="9902"/>
                  </a:cubicBezTo>
                  <a:cubicBezTo>
                    <a:pt x="11820" y="9902"/>
                    <a:pt x="11712" y="9892"/>
                    <a:pt x="11605" y="9873"/>
                  </a:cubicBezTo>
                  <a:cubicBezTo>
                    <a:pt x="11141" y="9787"/>
                    <a:pt x="10739" y="9526"/>
                    <a:pt x="10471" y="9138"/>
                  </a:cubicBezTo>
                  <a:lnTo>
                    <a:pt x="10136" y="9369"/>
                  </a:lnTo>
                  <a:cubicBezTo>
                    <a:pt x="10388" y="9734"/>
                    <a:pt x="10737" y="10007"/>
                    <a:pt x="11142" y="10163"/>
                  </a:cubicBezTo>
                  <a:cubicBezTo>
                    <a:pt x="10806" y="10325"/>
                    <a:pt x="10444" y="10404"/>
                    <a:pt x="10084" y="10404"/>
                  </a:cubicBezTo>
                  <a:cubicBezTo>
                    <a:pt x="9347" y="10404"/>
                    <a:pt x="8620" y="10072"/>
                    <a:pt x="8142" y="9449"/>
                  </a:cubicBezTo>
                  <a:cubicBezTo>
                    <a:pt x="8348" y="9309"/>
                    <a:pt x="8530" y="9134"/>
                    <a:pt x="8678" y="8929"/>
                  </a:cubicBezTo>
                  <a:cubicBezTo>
                    <a:pt x="8992" y="9107"/>
                    <a:pt x="9356" y="9209"/>
                    <a:pt x="9741" y="9209"/>
                  </a:cubicBezTo>
                  <a:lnTo>
                    <a:pt x="9741" y="8802"/>
                  </a:lnTo>
                  <a:cubicBezTo>
                    <a:pt x="8770" y="8802"/>
                    <a:pt x="7979" y="8010"/>
                    <a:pt x="7979" y="7038"/>
                  </a:cubicBezTo>
                  <a:lnTo>
                    <a:pt x="7571" y="7038"/>
                  </a:lnTo>
                  <a:cubicBezTo>
                    <a:pt x="7571" y="7703"/>
                    <a:pt x="7872" y="8298"/>
                    <a:pt x="8344" y="8697"/>
                  </a:cubicBezTo>
                  <a:cubicBezTo>
                    <a:pt x="8062" y="9081"/>
                    <a:pt x="7636" y="9336"/>
                    <a:pt x="7166" y="9401"/>
                  </a:cubicBezTo>
                  <a:cubicBezTo>
                    <a:pt x="7161" y="9402"/>
                    <a:pt x="7156" y="9403"/>
                    <a:pt x="7152" y="9403"/>
                  </a:cubicBezTo>
                  <a:cubicBezTo>
                    <a:pt x="7120" y="9407"/>
                    <a:pt x="7088" y="9411"/>
                    <a:pt x="7056" y="9412"/>
                  </a:cubicBezTo>
                  <a:cubicBezTo>
                    <a:pt x="7049" y="9413"/>
                    <a:pt x="7042" y="9414"/>
                    <a:pt x="7035" y="9414"/>
                  </a:cubicBezTo>
                  <a:cubicBezTo>
                    <a:pt x="6997" y="9417"/>
                    <a:pt x="6960" y="9419"/>
                    <a:pt x="6922" y="9419"/>
                  </a:cubicBezTo>
                  <a:cubicBezTo>
                    <a:pt x="6468" y="9419"/>
                    <a:pt x="6054" y="9247"/>
                    <a:pt x="5742" y="8964"/>
                  </a:cubicBezTo>
                  <a:cubicBezTo>
                    <a:pt x="5738" y="8961"/>
                    <a:pt x="5736" y="8958"/>
                    <a:pt x="5732" y="8956"/>
                  </a:cubicBezTo>
                  <a:cubicBezTo>
                    <a:pt x="5715" y="8940"/>
                    <a:pt x="5699" y="8924"/>
                    <a:pt x="5683" y="8909"/>
                  </a:cubicBezTo>
                  <a:cubicBezTo>
                    <a:pt x="5678" y="8903"/>
                    <a:pt x="5673" y="8898"/>
                    <a:pt x="5667" y="8893"/>
                  </a:cubicBezTo>
                  <a:cubicBezTo>
                    <a:pt x="5352" y="8574"/>
                    <a:pt x="5158" y="8137"/>
                    <a:pt x="5158" y="7655"/>
                  </a:cubicBezTo>
                  <a:lnTo>
                    <a:pt x="4752" y="7655"/>
                  </a:lnTo>
                  <a:cubicBezTo>
                    <a:pt x="4752" y="8105"/>
                    <a:pt x="4889" y="8524"/>
                    <a:pt x="5125" y="8871"/>
                  </a:cubicBezTo>
                  <a:cubicBezTo>
                    <a:pt x="5068" y="8876"/>
                    <a:pt x="5012" y="8881"/>
                    <a:pt x="4955" y="8881"/>
                  </a:cubicBezTo>
                  <a:cubicBezTo>
                    <a:pt x="4906" y="8881"/>
                    <a:pt x="4857" y="8878"/>
                    <a:pt x="4809" y="8874"/>
                  </a:cubicBezTo>
                  <a:cubicBezTo>
                    <a:pt x="4802" y="8874"/>
                    <a:pt x="4795" y="8873"/>
                    <a:pt x="4788" y="8873"/>
                  </a:cubicBezTo>
                  <a:cubicBezTo>
                    <a:pt x="4744" y="8869"/>
                    <a:pt x="4699" y="8862"/>
                    <a:pt x="4655" y="8855"/>
                  </a:cubicBezTo>
                  <a:cubicBezTo>
                    <a:pt x="4646" y="8853"/>
                    <a:pt x="4635" y="8851"/>
                    <a:pt x="4625" y="8849"/>
                  </a:cubicBezTo>
                  <a:cubicBezTo>
                    <a:pt x="4584" y="8841"/>
                    <a:pt x="4543" y="8833"/>
                    <a:pt x="4503" y="8821"/>
                  </a:cubicBezTo>
                  <a:cubicBezTo>
                    <a:pt x="4490" y="8819"/>
                    <a:pt x="4478" y="8814"/>
                    <a:pt x="4466" y="8811"/>
                  </a:cubicBezTo>
                  <a:cubicBezTo>
                    <a:pt x="4433" y="8801"/>
                    <a:pt x="4400" y="8791"/>
                    <a:pt x="4366" y="8779"/>
                  </a:cubicBezTo>
                  <a:cubicBezTo>
                    <a:pt x="4348" y="8772"/>
                    <a:pt x="4329" y="8765"/>
                    <a:pt x="4311" y="8759"/>
                  </a:cubicBezTo>
                  <a:cubicBezTo>
                    <a:pt x="4287" y="8749"/>
                    <a:pt x="4263" y="8739"/>
                    <a:pt x="4240" y="8729"/>
                  </a:cubicBezTo>
                  <a:cubicBezTo>
                    <a:pt x="4211" y="8716"/>
                    <a:pt x="4182" y="8702"/>
                    <a:pt x="4154" y="8688"/>
                  </a:cubicBezTo>
                  <a:cubicBezTo>
                    <a:pt x="4138" y="8680"/>
                    <a:pt x="4122" y="8671"/>
                    <a:pt x="4106" y="8662"/>
                  </a:cubicBezTo>
                  <a:cubicBezTo>
                    <a:pt x="3815" y="8502"/>
                    <a:pt x="3574" y="8262"/>
                    <a:pt x="3412" y="7971"/>
                  </a:cubicBezTo>
                  <a:cubicBezTo>
                    <a:pt x="3402" y="7952"/>
                    <a:pt x="3391" y="7933"/>
                    <a:pt x="3382" y="7912"/>
                  </a:cubicBezTo>
                  <a:cubicBezTo>
                    <a:pt x="3370" y="7890"/>
                    <a:pt x="3359" y="7867"/>
                    <a:pt x="3348" y="7844"/>
                  </a:cubicBezTo>
                  <a:cubicBezTo>
                    <a:pt x="3334" y="7814"/>
                    <a:pt x="3321" y="7782"/>
                    <a:pt x="3309" y="7751"/>
                  </a:cubicBezTo>
                  <a:cubicBezTo>
                    <a:pt x="3306" y="7742"/>
                    <a:pt x="3302" y="7734"/>
                    <a:pt x="3299" y="7726"/>
                  </a:cubicBezTo>
                  <a:cubicBezTo>
                    <a:pt x="3283" y="7681"/>
                    <a:pt x="3269" y="7637"/>
                    <a:pt x="3256" y="7590"/>
                  </a:cubicBezTo>
                  <a:cubicBezTo>
                    <a:pt x="3255" y="7587"/>
                    <a:pt x="3254" y="7582"/>
                    <a:pt x="3252" y="7578"/>
                  </a:cubicBezTo>
                  <a:cubicBezTo>
                    <a:pt x="3239" y="7530"/>
                    <a:pt x="3229" y="7480"/>
                    <a:pt x="3219" y="7430"/>
                  </a:cubicBezTo>
                  <a:cubicBezTo>
                    <a:pt x="3201" y="7328"/>
                    <a:pt x="3191" y="7224"/>
                    <a:pt x="3191" y="7117"/>
                  </a:cubicBezTo>
                  <a:cubicBezTo>
                    <a:pt x="3191" y="6864"/>
                    <a:pt x="3244" y="6618"/>
                    <a:pt x="3348" y="6390"/>
                  </a:cubicBezTo>
                  <a:lnTo>
                    <a:pt x="2976" y="6222"/>
                  </a:lnTo>
                  <a:cubicBezTo>
                    <a:pt x="2849" y="6504"/>
                    <a:pt x="2784" y="6805"/>
                    <a:pt x="2784" y="7117"/>
                  </a:cubicBezTo>
                  <a:cubicBezTo>
                    <a:pt x="2784" y="7191"/>
                    <a:pt x="2788" y="7265"/>
                    <a:pt x="2795" y="7337"/>
                  </a:cubicBezTo>
                  <a:cubicBezTo>
                    <a:pt x="2597" y="7412"/>
                    <a:pt x="2387" y="7451"/>
                    <a:pt x="2171" y="7451"/>
                  </a:cubicBezTo>
                  <a:cubicBezTo>
                    <a:pt x="1199" y="7451"/>
                    <a:pt x="408" y="6660"/>
                    <a:pt x="408" y="5688"/>
                  </a:cubicBezTo>
                  <a:cubicBezTo>
                    <a:pt x="408" y="5657"/>
                    <a:pt x="409" y="5627"/>
                    <a:pt x="410" y="5598"/>
                  </a:cubicBezTo>
                  <a:cubicBezTo>
                    <a:pt x="410" y="5594"/>
                    <a:pt x="410" y="5591"/>
                    <a:pt x="410" y="5586"/>
                  </a:cubicBezTo>
                  <a:cubicBezTo>
                    <a:pt x="456" y="4795"/>
                    <a:pt x="1025" y="4142"/>
                    <a:pt x="1776" y="3969"/>
                  </a:cubicBezTo>
                  <a:lnTo>
                    <a:pt x="1776" y="3969"/>
                  </a:lnTo>
                  <a:cubicBezTo>
                    <a:pt x="1640" y="4388"/>
                    <a:pt x="1628" y="4850"/>
                    <a:pt x="1772" y="5300"/>
                  </a:cubicBezTo>
                  <a:lnTo>
                    <a:pt x="2160" y="5176"/>
                  </a:lnTo>
                  <a:cubicBezTo>
                    <a:pt x="1863" y="4251"/>
                    <a:pt x="2375" y="3255"/>
                    <a:pt x="3301" y="2958"/>
                  </a:cubicBezTo>
                  <a:lnTo>
                    <a:pt x="3177" y="2571"/>
                  </a:lnTo>
                  <a:cubicBezTo>
                    <a:pt x="2653" y="2738"/>
                    <a:pt x="2239" y="3087"/>
                    <a:pt x="1977" y="3527"/>
                  </a:cubicBezTo>
                  <a:cubicBezTo>
                    <a:pt x="1592" y="3561"/>
                    <a:pt x="1236" y="3696"/>
                    <a:pt x="935" y="3905"/>
                  </a:cubicBezTo>
                  <a:cubicBezTo>
                    <a:pt x="934" y="3881"/>
                    <a:pt x="933" y="3858"/>
                    <a:pt x="933" y="3834"/>
                  </a:cubicBezTo>
                  <a:cubicBezTo>
                    <a:pt x="933" y="2861"/>
                    <a:pt x="1724" y="2070"/>
                    <a:pt x="2696" y="2070"/>
                  </a:cubicBezTo>
                  <a:cubicBezTo>
                    <a:pt x="2772" y="2070"/>
                    <a:pt x="2851" y="2076"/>
                    <a:pt x="2931" y="2086"/>
                  </a:cubicBezTo>
                  <a:lnTo>
                    <a:pt x="3092" y="2108"/>
                  </a:lnTo>
                  <a:lnTo>
                    <a:pt x="3148" y="1956"/>
                  </a:lnTo>
                  <a:cubicBezTo>
                    <a:pt x="3404" y="1270"/>
                    <a:pt x="4069" y="809"/>
                    <a:pt x="4800" y="809"/>
                  </a:cubicBezTo>
                  <a:cubicBezTo>
                    <a:pt x="4839" y="809"/>
                    <a:pt x="4877" y="811"/>
                    <a:pt x="4916" y="814"/>
                  </a:cubicBezTo>
                  <a:cubicBezTo>
                    <a:pt x="4926" y="815"/>
                    <a:pt x="4936" y="816"/>
                    <a:pt x="4946" y="816"/>
                  </a:cubicBezTo>
                  <a:cubicBezTo>
                    <a:pt x="4979" y="819"/>
                    <a:pt x="5011" y="823"/>
                    <a:pt x="5043" y="827"/>
                  </a:cubicBezTo>
                  <a:cubicBezTo>
                    <a:pt x="5049" y="828"/>
                    <a:pt x="5055" y="829"/>
                    <a:pt x="5061" y="830"/>
                  </a:cubicBezTo>
                  <a:cubicBezTo>
                    <a:pt x="5099" y="835"/>
                    <a:pt x="5136" y="842"/>
                    <a:pt x="5172" y="850"/>
                  </a:cubicBezTo>
                  <a:cubicBezTo>
                    <a:pt x="5182" y="851"/>
                    <a:pt x="5192" y="854"/>
                    <a:pt x="5201" y="857"/>
                  </a:cubicBezTo>
                  <a:cubicBezTo>
                    <a:pt x="5230" y="863"/>
                    <a:pt x="5260" y="871"/>
                    <a:pt x="5288" y="879"/>
                  </a:cubicBezTo>
                  <a:cubicBezTo>
                    <a:pt x="5297" y="882"/>
                    <a:pt x="5306" y="884"/>
                    <a:pt x="5315" y="886"/>
                  </a:cubicBezTo>
                  <a:cubicBezTo>
                    <a:pt x="5350" y="897"/>
                    <a:pt x="5383" y="909"/>
                    <a:pt x="5417" y="921"/>
                  </a:cubicBezTo>
                  <a:cubicBezTo>
                    <a:pt x="5427" y="926"/>
                    <a:pt x="5438" y="930"/>
                    <a:pt x="5449" y="934"/>
                  </a:cubicBezTo>
                  <a:cubicBezTo>
                    <a:pt x="5474" y="944"/>
                    <a:pt x="5498" y="954"/>
                    <a:pt x="5523" y="966"/>
                  </a:cubicBezTo>
                  <a:cubicBezTo>
                    <a:pt x="5534" y="970"/>
                    <a:pt x="5545" y="975"/>
                    <a:pt x="5557" y="981"/>
                  </a:cubicBezTo>
                  <a:cubicBezTo>
                    <a:pt x="5587" y="995"/>
                    <a:pt x="5618" y="1011"/>
                    <a:pt x="5647" y="1027"/>
                  </a:cubicBezTo>
                  <a:cubicBezTo>
                    <a:pt x="5660" y="1034"/>
                    <a:pt x="5671" y="1041"/>
                    <a:pt x="5683" y="1048"/>
                  </a:cubicBezTo>
                  <a:cubicBezTo>
                    <a:pt x="5704" y="1060"/>
                    <a:pt x="5725" y="1072"/>
                    <a:pt x="5745" y="1085"/>
                  </a:cubicBezTo>
                  <a:cubicBezTo>
                    <a:pt x="6161" y="1351"/>
                    <a:pt x="6458" y="1784"/>
                    <a:pt x="6541" y="2289"/>
                  </a:cubicBezTo>
                  <a:cubicBezTo>
                    <a:pt x="6431" y="2290"/>
                    <a:pt x="6319" y="2299"/>
                    <a:pt x="6207" y="2317"/>
                  </a:cubicBezTo>
                  <a:cubicBezTo>
                    <a:pt x="5634" y="2406"/>
                    <a:pt x="5131" y="2714"/>
                    <a:pt x="4790" y="3183"/>
                  </a:cubicBezTo>
                  <a:lnTo>
                    <a:pt x="5119" y="3423"/>
                  </a:lnTo>
                  <a:cubicBezTo>
                    <a:pt x="5397" y="3041"/>
                    <a:pt x="5805" y="2792"/>
                    <a:pt x="6271" y="2718"/>
                  </a:cubicBezTo>
                  <a:cubicBezTo>
                    <a:pt x="6364" y="2704"/>
                    <a:pt x="6457" y="2696"/>
                    <a:pt x="6549" y="2696"/>
                  </a:cubicBezTo>
                  <a:cubicBezTo>
                    <a:pt x="6919" y="2696"/>
                    <a:pt x="7278" y="2813"/>
                    <a:pt x="7583" y="3034"/>
                  </a:cubicBezTo>
                  <a:lnTo>
                    <a:pt x="7822" y="2706"/>
                  </a:lnTo>
                  <a:cubicBezTo>
                    <a:pt x="7560" y="2515"/>
                    <a:pt x="7266" y="2387"/>
                    <a:pt x="6957" y="2328"/>
                  </a:cubicBezTo>
                  <a:cubicBezTo>
                    <a:pt x="6892" y="1757"/>
                    <a:pt x="6605" y="1251"/>
                    <a:pt x="6184" y="903"/>
                  </a:cubicBezTo>
                  <a:cubicBezTo>
                    <a:pt x="6512" y="586"/>
                    <a:pt x="6947" y="407"/>
                    <a:pt x="7408" y="407"/>
                  </a:cubicBezTo>
                  <a:close/>
                  <a:moveTo>
                    <a:pt x="7408" y="0"/>
                  </a:moveTo>
                  <a:cubicBezTo>
                    <a:pt x="6812" y="0"/>
                    <a:pt x="6251" y="242"/>
                    <a:pt x="5842" y="669"/>
                  </a:cubicBezTo>
                  <a:cubicBezTo>
                    <a:pt x="5832" y="664"/>
                    <a:pt x="5822" y="659"/>
                    <a:pt x="5812" y="654"/>
                  </a:cubicBezTo>
                  <a:cubicBezTo>
                    <a:pt x="5786" y="640"/>
                    <a:pt x="5761" y="627"/>
                    <a:pt x="5735" y="615"/>
                  </a:cubicBezTo>
                  <a:cubicBezTo>
                    <a:pt x="5718" y="607"/>
                    <a:pt x="5701" y="599"/>
                    <a:pt x="5684" y="592"/>
                  </a:cubicBezTo>
                  <a:cubicBezTo>
                    <a:pt x="5663" y="582"/>
                    <a:pt x="5642" y="574"/>
                    <a:pt x="5621" y="565"/>
                  </a:cubicBezTo>
                  <a:cubicBezTo>
                    <a:pt x="5605" y="558"/>
                    <a:pt x="5588" y="551"/>
                    <a:pt x="5571" y="545"/>
                  </a:cubicBezTo>
                  <a:cubicBezTo>
                    <a:pt x="5548" y="536"/>
                    <a:pt x="5524" y="527"/>
                    <a:pt x="5501" y="520"/>
                  </a:cubicBezTo>
                  <a:cubicBezTo>
                    <a:pt x="5486" y="514"/>
                    <a:pt x="5471" y="509"/>
                    <a:pt x="5456" y="505"/>
                  </a:cubicBezTo>
                  <a:cubicBezTo>
                    <a:pt x="5419" y="493"/>
                    <a:pt x="5380" y="481"/>
                    <a:pt x="5342" y="472"/>
                  </a:cubicBezTo>
                  <a:cubicBezTo>
                    <a:pt x="5336" y="470"/>
                    <a:pt x="5329" y="468"/>
                    <a:pt x="5323" y="467"/>
                  </a:cubicBezTo>
                  <a:cubicBezTo>
                    <a:pt x="5289" y="458"/>
                    <a:pt x="5254" y="451"/>
                    <a:pt x="5220" y="444"/>
                  </a:cubicBezTo>
                  <a:cubicBezTo>
                    <a:pt x="5206" y="441"/>
                    <a:pt x="5193" y="439"/>
                    <a:pt x="5179" y="437"/>
                  </a:cubicBezTo>
                  <a:cubicBezTo>
                    <a:pt x="5152" y="431"/>
                    <a:pt x="5123" y="427"/>
                    <a:pt x="5096" y="424"/>
                  </a:cubicBezTo>
                  <a:cubicBezTo>
                    <a:pt x="5082" y="422"/>
                    <a:pt x="5067" y="420"/>
                    <a:pt x="5052" y="418"/>
                  </a:cubicBezTo>
                  <a:cubicBezTo>
                    <a:pt x="5023" y="415"/>
                    <a:pt x="4994" y="412"/>
                    <a:pt x="4965" y="410"/>
                  </a:cubicBezTo>
                  <a:cubicBezTo>
                    <a:pt x="4952" y="409"/>
                    <a:pt x="4939" y="408"/>
                    <a:pt x="4926" y="407"/>
                  </a:cubicBezTo>
                  <a:cubicBezTo>
                    <a:pt x="4884" y="404"/>
                    <a:pt x="4842" y="403"/>
                    <a:pt x="4800" y="403"/>
                  </a:cubicBezTo>
                  <a:cubicBezTo>
                    <a:pt x="3953" y="403"/>
                    <a:pt x="3179" y="905"/>
                    <a:pt x="2828" y="1668"/>
                  </a:cubicBezTo>
                  <a:cubicBezTo>
                    <a:pt x="2783" y="1664"/>
                    <a:pt x="2740" y="1663"/>
                    <a:pt x="2696" y="1663"/>
                  </a:cubicBezTo>
                  <a:cubicBezTo>
                    <a:pt x="1500" y="1663"/>
                    <a:pt x="526" y="2637"/>
                    <a:pt x="526" y="3834"/>
                  </a:cubicBezTo>
                  <a:cubicBezTo>
                    <a:pt x="526" y="3967"/>
                    <a:pt x="538" y="4099"/>
                    <a:pt x="562" y="4230"/>
                  </a:cubicBezTo>
                  <a:cubicBezTo>
                    <a:pt x="299" y="4520"/>
                    <a:pt x="123" y="4870"/>
                    <a:pt x="45" y="5247"/>
                  </a:cubicBezTo>
                  <a:cubicBezTo>
                    <a:pt x="45" y="5249"/>
                    <a:pt x="44" y="5251"/>
                    <a:pt x="44" y="5254"/>
                  </a:cubicBezTo>
                  <a:cubicBezTo>
                    <a:pt x="38" y="5284"/>
                    <a:pt x="32" y="5315"/>
                    <a:pt x="28" y="5346"/>
                  </a:cubicBezTo>
                  <a:cubicBezTo>
                    <a:pt x="27" y="5352"/>
                    <a:pt x="26" y="5358"/>
                    <a:pt x="25" y="5363"/>
                  </a:cubicBezTo>
                  <a:cubicBezTo>
                    <a:pt x="21" y="5391"/>
                    <a:pt x="17" y="5420"/>
                    <a:pt x="14" y="5448"/>
                  </a:cubicBezTo>
                  <a:cubicBezTo>
                    <a:pt x="13" y="5455"/>
                    <a:pt x="12" y="5464"/>
                    <a:pt x="11" y="5472"/>
                  </a:cubicBezTo>
                  <a:cubicBezTo>
                    <a:pt x="9" y="5499"/>
                    <a:pt x="7" y="5526"/>
                    <a:pt x="5" y="5554"/>
                  </a:cubicBezTo>
                  <a:cubicBezTo>
                    <a:pt x="4" y="5563"/>
                    <a:pt x="3" y="5572"/>
                    <a:pt x="3" y="5580"/>
                  </a:cubicBezTo>
                  <a:cubicBezTo>
                    <a:pt x="2" y="5616"/>
                    <a:pt x="1" y="5652"/>
                    <a:pt x="1" y="5688"/>
                  </a:cubicBezTo>
                  <a:cubicBezTo>
                    <a:pt x="1" y="6885"/>
                    <a:pt x="974" y="7858"/>
                    <a:pt x="2171" y="7858"/>
                  </a:cubicBezTo>
                  <a:cubicBezTo>
                    <a:pt x="2414" y="7858"/>
                    <a:pt x="2650" y="7819"/>
                    <a:pt x="2876" y="7741"/>
                  </a:cubicBezTo>
                  <a:cubicBezTo>
                    <a:pt x="2876" y="7743"/>
                    <a:pt x="2877" y="7745"/>
                    <a:pt x="2878" y="7747"/>
                  </a:cubicBezTo>
                  <a:cubicBezTo>
                    <a:pt x="2892" y="7795"/>
                    <a:pt x="2908" y="7842"/>
                    <a:pt x="2926" y="7887"/>
                  </a:cubicBezTo>
                  <a:cubicBezTo>
                    <a:pt x="2932" y="7904"/>
                    <a:pt x="2938" y="7919"/>
                    <a:pt x="2944" y="7935"/>
                  </a:cubicBezTo>
                  <a:cubicBezTo>
                    <a:pt x="2958" y="7967"/>
                    <a:pt x="2972" y="7999"/>
                    <a:pt x="2986" y="8031"/>
                  </a:cubicBezTo>
                  <a:cubicBezTo>
                    <a:pt x="3001" y="8063"/>
                    <a:pt x="3017" y="8093"/>
                    <a:pt x="3032" y="8124"/>
                  </a:cubicBezTo>
                  <a:cubicBezTo>
                    <a:pt x="3040" y="8139"/>
                    <a:pt x="3048" y="8153"/>
                    <a:pt x="3056" y="8167"/>
                  </a:cubicBezTo>
                  <a:cubicBezTo>
                    <a:pt x="3271" y="8557"/>
                    <a:pt x="3600" y="8869"/>
                    <a:pt x="3995" y="9063"/>
                  </a:cubicBezTo>
                  <a:cubicBezTo>
                    <a:pt x="4011" y="9071"/>
                    <a:pt x="4027" y="9079"/>
                    <a:pt x="4043" y="9086"/>
                  </a:cubicBezTo>
                  <a:cubicBezTo>
                    <a:pt x="4076" y="9101"/>
                    <a:pt x="4108" y="9116"/>
                    <a:pt x="4142" y="9129"/>
                  </a:cubicBezTo>
                  <a:cubicBezTo>
                    <a:pt x="4170" y="9141"/>
                    <a:pt x="4200" y="9151"/>
                    <a:pt x="4229" y="9162"/>
                  </a:cubicBezTo>
                  <a:cubicBezTo>
                    <a:pt x="4248" y="9169"/>
                    <a:pt x="4268" y="9176"/>
                    <a:pt x="4287" y="9182"/>
                  </a:cubicBezTo>
                  <a:cubicBezTo>
                    <a:pt x="4330" y="9196"/>
                    <a:pt x="4373" y="9209"/>
                    <a:pt x="4415" y="9220"/>
                  </a:cubicBezTo>
                  <a:cubicBezTo>
                    <a:pt x="4428" y="9223"/>
                    <a:pt x="4440" y="9226"/>
                    <a:pt x="4452" y="9228"/>
                  </a:cubicBezTo>
                  <a:cubicBezTo>
                    <a:pt x="4492" y="9238"/>
                    <a:pt x="4533" y="9247"/>
                    <a:pt x="4574" y="9254"/>
                  </a:cubicBezTo>
                  <a:cubicBezTo>
                    <a:pt x="4586" y="9255"/>
                    <a:pt x="4598" y="9258"/>
                    <a:pt x="4610" y="9260"/>
                  </a:cubicBezTo>
                  <a:cubicBezTo>
                    <a:pt x="4659" y="9268"/>
                    <a:pt x="4710" y="9274"/>
                    <a:pt x="4759" y="9278"/>
                  </a:cubicBezTo>
                  <a:cubicBezTo>
                    <a:pt x="4772" y="9280"/>
                    <a:pt x="4783" y="9280"/>
                    <a:pt x="4794" y="9281"/>
                  </a:cubicBezTo>
                  <a:cubicBezTo>
                    <a:pt x="4847" y="9285"/>
                    <a:pt x="4901" y="9288"/>
                    <a:pt x="4955" y="9288"/>
                  </a:cubicBezTo>
                  <a:cubicBezTo>
                    <a:pt x="5116" y="9288"/>
                    <a:pt x="5276" y="9269"/>
                    <a:pt x="5433" y="9234"/>
                  </a:cubicBezTo>
                  <a:cubicBezTo>
                    <a:pt x="5782" y="9564"/>
                    <a:pt x="6219" y="9764"/>
                    <a:pt x="6692" y="9813"/>
                  </a:cubicBezTo>
                  <a:cubicBezTo>
                    <a:pt x="6696" y="9813"/>
                    <a:pt x="6699" y="9814"/>
                    <a:pt x="6702" y="9814"/>
                  </a:cubicBezTo>
                  <a:cubicBezTo>
                    <a:pt x="6733" y="9818"/>
                    <a:pt x="6763" y="9819"/>
                    <a:pt x="6794" y="9821"/>
                  </a:cubicBezTo>
                  <a:cubicBezTo>
                    <a:pt x="6800" y="9822"/>
                    <a:pt x="6806" y="9822"/>
                    <a:pt x="6812" y="9823"/>
                  </a:cubicBezTo>
                  <a:cubicBezTo>
                    <a:pt x="6849" y="9825"/>
                    <a:pt x="6885" y="9825"/>
                    <a:pt x="6922" y="9825"/>
                  </a:cubicBezTo>
                  <a:cubicBezTo>
                    <a:pt x="6968" y="9825"/>
                    <a:pt x="7012" y="9824"/>
                    <a:pt x="7057" y="9821"/>
                  </a:cubicBezTo>
                  <a:cubicBezTo>
                    <a:pt x="7066" y="9820"/>
                    <a:pt x="7076" y="9819"/>
                    <a:pt x="7085" y="9818"/>
                  </a:cubicBezTo>
                  <a:cubicBezTo>
                    <a:pt x="7126" y="9816"/>
                    <a:pt x="7165" y="9812"/>
                    <a:pt x="7205" y="9806"/>
                  </a:cubicBezTo>
                  <a:cubicBezTo>
                    <a:pt x="7209" y="9806"/>
                    <a:pt x="7213" y="9805"/>
                    <a:pt x="7216" y="9805"/>
                  </a:cubicBezTo>
                  <a:cubicBezTo>
                    <a:pt x="7411" y="9779"/>
                    <a:pt x="7601" y="9727"/>
                    <a:pt x="7782" y="9648"/>
                  </a:cubicBezTo>
                  <a:cubicBezTo>
                    <a:pt x="8339" y="10407"/>
                    <a:pt x="9206" y="10811"/>
                    <a:pt x="10085" y="10811"/>
                  </a:cubicBezTo>
                  <a:cubicBezTo>
                    <a:pt x="10634" y="10811"/>
                    <a:pt x="11187" y="10654"/>
                    <a:pt x="11674" y="10327"/>
                  </a:cubicBezTo>
                  <a:cubicBezTo>
                    <a:pt x="11744" y="10334"/>
                    <a:pt x="11812" y="10337"/>
                    <a:pt x="11878" y="10337"/>
                  </a:cubicBezTo>
                  <a:cubicBezTo>
                    <a:pt x="12295" y="10337"/>
                    <a:pt x="12684" y="10219"/>
                    <a:pt x="13015" y="10015"/>
                  </a:cubicBezTo>
                  <a:cubicBezTo>
                    <a:pt x="13062" y="9987"/>
                    <a:pt x="13109" y="9957"/>
                    <a:pt x="13155" y="9926"/>
                  </a:cubicBezTo>
                  <a:lnTo>
                    <a:pt x="13153" y="9922"/>
                  </a:lnTo>
                  <a:cubicBezTo>
                    <a:pt x="13695" y="9527"/>
                    <a:pt x="14050" y="8888"/>
                    <a:pt x="14050" y="8167"/>
                  </a:cubicBezTo>
                  <a:cubicBezTo>
                    <a:pt x="14050" y="8084"/>
                    <a:pt x="14044" y="8002"/>
                    <a:pt x="14035" y="7918"/>
                  </a:cubicBezTo>
                  <a:cubicBezTo>
                    <a:pt x="14039" y="7915"/>
                    <a:pt x="14043" y="7912"/>
                    <a:pt x="14049" y="7908"/>
                  </a:cubicBezTo>
                  <a:cubicBezTo>
                    <a:pt x="14070" y="7893"/>
                    <a:pt x="14093" y="7878"/>
                    <a:pt x="14115" y="7861"/>
                  </a:cubicBezTo>
                  <a:cubicBezTo>
                    <a:pt x="14139" y="7844"/>
                    <a:pt x="14161" y="7827"/>
                    <a:pt x="14183" y="7809"/>
                  </a:cubicBezTo>
                  <a:cubicBezTo>
                    <a:pt x="14200" y="7796"/>
                    <a:pt x="14215" y="7784"/>
                    <a:pt x="14231" y="7771"/>
                  </a:cubicBezTo>
                  <a:cubicBezTo>
                    <a:pt x="14247" y="7758"/>
                    <a:pt x="14263" y="7744"/>
                    <a:pt x="14277" y="7731"/>
                  </a:cubicBezTo>
                  <a:cubicBezTo>
                    <a:pt x="14293" y="7717"/>
                    <a:pt x="14309" y="7703"/>
                    <a:pt x="14324" y="7689"/>
                  </a:cubicBezTo>
                  <a:cubicBezTo>
                    <a:pt x="14338" y="7676"/>
                    <a:pt x="14351" y="7663"/>
                    <a:pt x="14364" y="7650"/>
                  </a:cubicBezTo>
                  <a:cubicBezTo>
                    <a:pt x="14385" y="7630"/>
                    <a:pt x="14404" y="7609"/>
                    <a:pt x="14423" y="7589"/>
                  </a:cubicBezTo>
                  <a:cubicBezTo>
                    <a:pt x="14431" y="7581"/>
                    <a:pt x="14439" y="7574"/>
                    <a:pt x="14446" y="7565"/>
                  </a:cubicBezTo>
                  <a:cubicBezTo>
                    <a:pt x="14473" y="7535"/>
                    <a:pt x="14499" y="7505"/>
                    <a:pt x="14524" y="7473"/>
                  </a:cubicBezTo>
                  <a:cubicBezTo>
                    <a:pt x="14531" y="7467"/>
                    <a:pt x="14535" y="7460"/>
                    <a:pt x="14540" y="7454"/>
                  </a:cubicBezTo>
                  <a:cubicBezTo>
                    <a:pt x="14562" y="7426"/>
                    <a:pt x="14583" y="7398"/>
                    <a:pt x="14604" y="7370"/>
                  </a:cubicBezTo>
                  <a:cubicBezTo>
                    <a:pt x="14607" y="7364"/>
                    <a:pt x="14612" y="7359"/>
                    <a:pt x="14615" y="7353"/>
                  </a:cubicBezTo>
                  <a:cubicBezTo>
                    <a:pt x="14790" y="7106"/>
                    <a:pt x="14915" y="6820"/>
                    <a:pt x="14973" y="6512"/>
                  </a:cubicBezTo>
                  <a:cubicBezTo>
                    <a:pt x="14973" y="6509"/>
                    <a:pt x="14974" y="6507"/>
                    <a:pt x="14974" y="6504"/>
                  </a:cubicBezTo>
                  <a:cubicBezTo>
                    <a:pt x="14981" y="6467"/>
                    <a:pt x="14987" y="6428"/>
                    <a:pt x="14992" y="6390"/>
                  </a:cubicBezTo>
                  <a:cubicBezTo>
                    <a:pt x="14993" y="6381"/>
                    <a:pt x="14995" y="6372"/>
                    <a:pt x="14996" y="6364"/>
                  </a:cubicBezTo>
                  <a:cubicBezTo>
                    <a:pt x="15000" y="6330"/>
                    <a:pt x="15003" y="6297"/>
                    <a:pt x="15006" y="6263"/>
                  </a:cubicBezTo>
                  <a:cubicBezTo>
                    <a:pt x="15006" y="6253"/>
                    <a:pt x="15007" y="6243"/>
                    <a:pt x="15008" y="6233"/>
                  </a:cubicBezTo>
                  <a:cubicBezTo>
                    <a:pt x="15010" y="6191"/>
                    <a:pt x="15012" y="6148"/>
                    <a:pt x="15012" y="6105"/>
                  </a:cubicBezTo>
                  <a:cubicBezTo>
                    <a:pt x="15012" y="5404"/>
                    <a:pt x="14679" y="4756"/>
                    <a:pt x="14115" y="4347"/>
                  </a:cubicBezTo>
                  <a:cubicBezTo>
                    <a:pt x="14115" y="4347"/>
                    <a:pt x="14115" y="4346"/>
                    <a:pt x="14115" y="4345"/>
                  </a:cubicBezTo>
                  <a:cubicBezTo>
                    <a:pt x="14118" y="4316"/>
                    <a:pt x="14119" y="4286"/>
                    <a:pt x="14121" y="4256"/>
                  </a:cubicBezTo>
                  <a:cubicBezTo>
                    <a:pt x="14122" y="4251"/>
                    <a:pt x="14122" y="4246"/>
                    <a:pt x="14122" y="4241"/>
                  </a:cubicBezTo>
                  <a:cubicBezTo>
                    <a:pt x="14124" y="4207"/>
                    <a:pt x="14125" y="4173"/>
                    <a:pt x="14125" y="4138"/>
                  </a:cubicBezTo>
                  <a:cubicBezTo>
                    <a:pt x="14125" y="4101"/>
                    <a:pt x="14124" y="4065"/>
                    <a:pt x="14122" y="4028"/>
                  </a:cubicBezTo>
                  <a:cubicBezTo>
                    <a:pt x="14121" y="4016"/>
                    <a:pt x="14120" y="4003"/>
                    <a:pt x="14119" y="3992"/>
                  </a:cubicBezTo>
                  <a:cubicBezTo>
                    <a:pt x="14118" y="3968"/>
                    <a:pt x="14116" y="3943"/>
                    <a:pt x="14114" y="3919"/>
                  </a:cubicBezTo>
                  <a:cubicBezTo>
                    <a:pt x="14112" y="3904"/>
                    <a:pt x="14110" y="3890"/>
                    <a:pt x="14108" y="3875"/>
                  </a:cubicBezTo>
                  <a:cubicBezTo>
                    <a:pt x="14105" y="3854"/>
                    <a:pt x="14104" y="3832"/>
                    <a:pt x="14100" y="3811"/>
                  </a:cubicBezTo>
                  <a:cubicBezTo>
                    <a:pt x="14098" y="3796"/>
                    <a:pt x="14095" y="3781"/>
                    <a:pt x="14092" y="3765"/>
                  </a:cubicBezTo>
                  <a:cubicBezTo>
                    <a:pt x="14089" y="3745"/>
                    <a:pt x="14085" y="3726"/>
                    <a:pt x="14082" y="3706"/>
                  </a:cubicBezTo>
                  <a:cubicBezTo>
                    <a:pt x="14078" y="3690"/>
                    <a:pt x="14074" y="3674"/>
                    <a:pt x="14070" y="3659"/>
                  </a:cubicBezTo>
                  <a:cubicBezTo>
                    <a:pt x="14066" y="3639"/>
                    <a:pt x="14063" y="3621"/>
                    <a:pt x="14057" y="3602"/>
                  </a:cubicBezTo>
                  <a:cubicBezTo>
                    <a:pt x="14054" y="3586"/>
                    <a:pt x="14049" y="3570"/>
                    <a:pt x="14044" y="3554"/>
                  </a:cubicBezTo>
                  <a:cubicBezTo>
                    <a:pt x="14039" y="3536"/>
                    <a:pt x="14035" y="3518"/>
                    <a:pt x="14029" y="3500"/>
                  </a:cubicBezTo>
                  <a:cubicBezTo>
                    <a:pt x="14024" y="3484"/>
                    <a:pt x="14018" y="3468"/>
                    <a:pt x="14013" y="3452"/>
                  </a:cubicBezTo>
                  <a:cubicBezTo>
                    <a:pt x="14008" y="3435"/>
                    <a:pt x="14001" y="3418"/>
                    <a:pt x="13995" y="3400"/>
                  </a:cubicBezTo>
                  <a:cubicBezTo>
                    <a:pt x="13990" y="3384"/>
                    <a:pt x="13983" y="3369"/>
                    <a:pt x="13977" y="3353"/>
                  </a:cubicBezTo>
                  <a:cubicBezTo>
                    <a:pt x="13971" y="3336"/>
                    <a:pt x="13965" y="3319"/>
                    <a:pt x="13958" y="3302"/>
                  </a:cubicBezTo>
                  <a:cubicBezTo>
                    <a:pt x="13951" y="3287"/>
                    <a:pt x="13944" y="3272"/>
                    <a:pt x="13937" y="3256"/>
                  </a:cubicBezTo>
                  <a:cubicBezTo>
                    <a:pt x="13929" y="3239"/>
                    <a:pt x="13922" y="3224"/>
                    <a:pt x="13915" y="3208"/>
                  </a:cubicBezTo>
                  <a:cubicBezTo>
                    <a:pt x="13907" y="3192"/>
                    <a:pt x="13899" y="3177"/>
                    <a:pt x="13891" y="3161"/>
                  </a:cubicBezTo>
                  <a:cubicBezTo>
                    <a:pt x="13884" y="3146"/>
                    <a:pt x="13876" y="3130"/>
                    <a:pt x="13868" y="3115"/>
                  </a:cubicBezTo>
                  <a:cubicBezTo>
                    <a:pt x="13860" y="3100"/>
                    <a:pt x="13851" y="3085"/>
                    <a:pt x="13843" y="3069"/>
                  </a:cubicBezTo>
                  <a:cubicBezTo>
                    <a:pt x="13834" y="3054"/>
                    <a:pt x="13825" y="3039"/>
                    <a:pt x="13816" y="3025"/>
                  </a:cubicBezTo>
                  <a:cubicBezTo>
                    <a:pt x="13808" y="3010"/>
                    <a:pt x="13798" y="2995"/>
                    <a:pt x="13789" y="2980"/>
                  </a:cubicBezTo>
                  <a:cubicBezTo>
                    <a:pt x="13780" y="2966"/>
                    <a:pt x="13771" y="2951"/>
                    <a:pt x="13761" y="2937"/>
                  </a:cubicBezTo>
                  <a:cubicBezTo>
                    <a:pt x="13752" y="2922"/>
                    <a:pt x="13741" y="2909"/>
                    <a:pt x="13732" y="2895"/>
                  </a:cubicBezTo>
                  <a:cubicBezTo>
                    <a:pt x="13722" y="2881"/>
                    <a:pt x="13712" y="2867"/>
                    <a:pt x="13702" y="2853"/>
                  </a:cubicBezTo>
                  <a:cubicBezTo>
                    <a:pt x="13692" y="2839"/>
                    <a:pt x="13681" y="2825"/>
                    <a:pt x="13670" y="2811"/>
                  </a:cubicBezTo>
                  <a:cubicBezTo>
                    <a:pt x="13660" y="2798"/>
                    <a:pt x="13650" y="2785"/>
                    <a:pt x="13639" y="2771"/>
                  </a:cubicBezTo>
                  <a:cubicBezTo>
                    <a:pt x="13628" y="2757"/>
                    <a:pt x="13616" y="2744"/>
                    <a:pt x="13605" y="2730"/>
                  </a:cubicBezTo>
                  <a:cubicBezTo>
                    <a:pt x="13594" y="2718"/>
                    <a:pt x="13583" y="2705"/>
                    <a:pt x="13572" y="2693"/>
                  </a:cubicBezTo>
                  <a:cubicBezTo>
                    <a:pt x="13561" y="2680"/>
                    <a:pt x="13548" y="2667"/>
                    <a:pt x="13536" y="2654"/>
                  </a:cubicBezTo>
                  <a:cubicBezTo>
                    <a:pt x="13525" y="2641"/>
                    <a:pt x="13513" y="2630"/>
                    <a:pt x="13501" y="2618"/>
                  </a:cubicBezTo>
                  <a:cubicBezTo>
                    <a:pt x="13489" y="2605"/>
                    <a:pt x="13477" y="2592"/>
                    <a:pt x="13464" y="2580"/>
                  </a:cubicBezTo>
                  <a:cubicBezTo>
                    <a:pt x="13451" y="2569"/>
                    <a:pt x="13440" y="2558"/>
                    <a:pt x="13428" y="2546"/>
                  </a:cubicBezTo>
                  <a:cubicBezTo>
                    <a:pt x="13415" y="2534"/>
                    <a:pt x="13402" y="2522"/>
                    <a:pt x="13388" y="2510"/>
                  </a:cubicBezTo>
                  <a:cubicBezTo>
                    <a:pt x="13375" y="2499"/>
                    <a:pt x="13363" y="2489"/>
                    <a:pt x="13350" y="2478"/>
                  </a:cubicBezTo>
                  <a:cubicBezTo>
                    <a:pt x="13337" y="2467"/>
                    <a:pt x="13323" y="2455"/>
                    <a:pt x="13309" y="2444"/>
                  </a:cubicBezTo>
                  <a:cubicBezTo>
                    <a:pt x="13296" y="2434"/>
                    <a:pt x="13283" y="2423"/>
                    <a:pt x="13270" y="2413"/>
                  </a:cubicBezTo>
                  <a:cubicBezTo>
                    <a:pt x="13256" y="2402"/>
                    <a:pt x="13242" y="2392"/>
                    <a:pt x="13227" y="2381"/>
                  </a:cubicBezTo>
                  <a:cubicBezTo>
                    <a:pt x="13214" y="2372"/>
                    <a:pt x="13200" y="2362"/>
                    <a:pt x="13187" y="2352"/>
                  </a:cubicBezTo>
                  <a:cubicBezTo>
                    <a:pt x="13172" y="2343"/>
                    <a:pt x="13157" y="2332"/>
                    <a:pt x="13142" y="2323"/>
                  </a:cubicBezTo>
                  <a:cubicBezTo>
                    <a:pt x="13128" y="2314"/>
                    <a:pt x="13114" y="2304"/>
                    <a:pt x="13100" y="2296"/>
                  </a:cubicBezTo>
                  <a:cubicBezTo>
                    <a:pt x="13085" y="2286"/>
                    <a:pt x="13070" y="2277"/>
                    <a:pt x="13054" y="2268"/>
                  </a:cubicBezTo>
                  <a:cubicBezTo>
                    <a:pt x="13040" y="2260"/>
                    <a:pt x="13025" y="2251"/>
                    <a:pt x="13010" y="2243"/>
                  </a:cubicBezTo>
                  <a:cubicBezTo>
                    <a:pt x="12995" y="2234"/>
                    <a:pt x="12980" y="2226"/>
                    <a:pt x="12963" y="2217"/>
                  </a:cubicBezTo>
                  <a:cubicBezTo>
                    <a:pt x="12949" y="2209"/>
                    <a:pt x="12934" y="2202"/>
                    <a:pt x="12919" y="2194"/>
                  </a:cubicBezTo>
                  <a:cubicBezTo>
                    <a:pt x="12903" y="2186"/>
                    <a:pt x="12886" y="2179"/>
                    <a:pt x="12871" y="2171"/>
                  </a:cubicBezTo>
                  <a:cubicBezTo>
                    <a:pt x="12855" y="2164"/>
                    <a:pt x="12840" y="2157"/>
                    <a:pt x="12824" y="2150"/>
                  </a:cubicBezTo>
                  <a:cubicBezTo>
                    <a:pt x="12808" y="2143"/>
                    <a:pt x="12791" y="2136"/>
                    <a:pt x="12776" y="2129"/>
                  </a:cubicBezTo>
                  <a:cubicBezTo>
                    <a:pt x="12759" y="2123"/>
                    <a:pt x="12743" y="2117"/>
                    <a:pt x="12728" y="2110"/>
                  </a:cubicBezTo>
                  <a:cubicBezTo>
                    <a:pt x="12711" y="2103"/>
                    <a:pt x="12694" y="2097"/>
                    <a:pt x="12677" y="2092"/>
                  </a:cubicBezTo>
                  <a:cubicBezTo>
                    <a:pt x="12661" y="2086"/>
                    <a:pt x="12645" y="2081"/>
                    <a:pt x="12628" y="2075"/>
                  </a:cubicBezTo>
                  <a:cubicBezTo>
                    <a:pt x="12611" y="2069"/>
                    <a:pt x="12594" y="2064"/>
                    <a:pt x="12577" y="2059"/>
                  </a:cubicBezTo>
                  <a:cubicBezTo>
                    <a:pt x="12561" y="2054"/>
                    <a:pt x="12543" y="2049"/>
                    <a:pt x="12527" y="2045"/>
                  </a:cubicBezTo>
                  <a:cubicBezTo>
                    <a:pt x="12510" y="2040"/>
                    <a:pt x="12493" y="2035"/>
                    <a:pt x="12475" y="2031"/>
                  </a:cubicBezTo>
                  <a:cubicBezTo>
                    <a:pt x="12458" y="2027"/>
                    <a:pt x="12441" y="2023"/>
                    <a:pt x="12424" y="2019"/>
                  </a:cubicBezTo>
                  <a:cubicBezTo>
                    <a:pt x="12406" y="2015"/>
                    <a:pt x="12389" y="2012"/>
                    <a:pt x="12371" y="2008"/>
                  </a:cubicBezTo>
                  <a:cubicBezTo>
                    <a:pt x="12354" y="2005"/>
                    <a:pt x="12336" y="2001"/>
                    <a:pt x="12318" y="1999"/>
                  </a:cubicBezTo>
                  <a:cubicBezTo>
                    <a:pt x="12301" y="1995"/>
                    <a:pt x="12283" y="1993"/>
                    <a:pt x="12266" y="1990"/>
                  </a:cubicBezTo>
                  <a:cubicBezTo>
                    <a:pt x="12247" y="1987"/>
                    <a:pt x="12229" y="1986"/>
                    <a:pt x="12212" y="1983"/>
                  </a:cubicBezTo>
                  <a:cubicBezTo>
                    <a:pt x="12193" y="1981"/>
                    <a:pt x="12176" y="1979"/>
                    <a:pt x="12158" y="1977"/>
                  </a:cubicBezTo>
                  <a:cubicBezTo>
                    <a:pt x="12140" y="1975"/>
                    <a:pt x="12121" y="1974"/>
                    <a:pt x="12102" y="1973"/>
                  </a:cubicBezTo>
                  <a:cubicBezTo>
                    <a:pt x="12085" y="1972"/>
                    <a:pt x="12067" y="1971"/>
                    <a:pt x="12049" y="1970"/>
                  </a:cubicBezTo>
                  <a:cubicBezTo>
                    <a:pt x="12043" y="1970"/>
                    <a:pt x="12038" y="1969"/>
                    <a:pt x="12033" y="1969"/>
                  </a:cubicBezTo>
                  <a:cubicBezTo>
                    <a:pt x="12032" y="1967"/>
                    <a:pt x="12031" y="1966"/>
                    <a:pt x="12030" y="1964"/>
                  </a:cubicBezTo>
                  <a:cubicBezTo>
                    <a:pt x="12013" y="1917"/>
                    <a:pt x="11995" y="1871"/>
                    <a:pt x="11975" y="1826"/>
                  </a:cubicBezTo>
                  <a:cubicBezTo>
                    <a:pt x="11971" y="1815"/>
                    <a:pt x="11965" y="1804"/>
                    <a:pt x="11960" y="1793"/>
                  </a:cubicBezTo>
                  <a:cubicBezTo>
                    <a:pt x="11941" y="1752"/>
                    <a:pt x="11921" y="1711"/>
                    <a:pt x="11900" y="1670"/>
                  </a:cubicBezTo>
                  <a:cubicBezTo>
                    <a:pt x="11895" y="1663"/>
                    <a:pt x="11890" y="1655"/>
                    <a:pt x="11886" y="1646"/>
                  </a:cubicBezTo>
                  <a:cubicBezTo>
                    <a:pt x="11866" y="1610"/>
                    <a:pt x="11845" y="1574"/>
                    <a:pt x="11822" y="1539"/>
                  </a:cubicBezTo>
                  <a:cubicBezTo>
                    <a:pt x="11814" y="1526"/>
                    <a:pt x="11806" y="1514"/>
                    <a:pt x="11798" y="1501"/>
                  </a:cubicBezTo>
                  <a:cubicBezTo>
                    <a:pt x="11773" y="1463"/>
                    <a:pt x="11747" y="1427"/>
                    <a:pt x="11720" y="1391"/>
                  </a:cubicBezTo>
                  <a:cubicBezTo>
                    <a:pt x="11713" y="1381"/>
                    <a:pt x="11705" y="1372"/>
                    <a:pt x="11697" y="1362"/>
                  </a:cubicBezTo>
                  <a:cubicBezTo>
                    <a:pt x="11673" y="1331"/>
                    <a:pt x="11648" y="1301"/>
                    <a:pt x="11622" y="1271"/>
                  </a:cubicBezTo>
                  <a:cubicBezTo>
                    <a:pt x="11615" y="1263"/>
                    <a:pt x="11608" y="1255"/>
                    <a:pt x="11601" y="1247"/>
                  </a:cubicBezTo>
                  <a:cubicBezTo>
                    <a:pt x="11570" y="1211"/>
                    <a:pt x="11536" y="1177"/>
                    <a:pt x="11502" y="1143"/>
                  </a:cubicBezTo>
                  <a:cubicBezTo>
                    <a:pt x="11496" y="1138"/>
                    <a:pt x="11489" y="1132"/>
                    <a:pt x="11483" y="1126"/>
                  </a:cubicBezTo>
                  <a:cubicBezTo>
                    <a:pt x="11407" y="1054"/>
                    <a:pt x="11328" y="988"/>
                    <a:pt x="11242" y="927"/>
                  </a:cubicBezTo>
                  <a:cubicBezTo>
                    <a:pt x="11242" y="926"/>
                    <a:pt x="11240" y="926"/>
                    <a:pt x="11239" y="925"/>
                  </a:cubicBezTo>
                  <a:cubicBezTo>
                    <a:pt x="11017" y="768"/>
                    <a:pt x="10766" y="651"/>
                    <a:pt x="10493" y="586"/>
                  </a:cubicBezTo>
                  <a:cubicBezTo>
                    <a:pt x="10492" y="585"/>
                    <a:pt x="10490" y="585"/>
                    <a:pt x="10489" y="584"/>
                  </a:cubicBezTo>
                  <a:cubicBezTo>
                    <a:pt x="10386" y="561"/>
                    <a:pt x="10280" y="543"/>
                    <a:pt x="10173" y="534"/>
                  </a:cubicBezTo>
                  <a:cubicBezTo>
                    <a:pt x="10162" y="534"/>
                    <a:pt x="10152" y="533"/>
                    <a:pt x="10142" y="532"/>
                  </a:cubicBezTo>
                  <a:cubicBezTo>
                    <a:pt x="10091" y="528"/>
                    <a:pt x="10039" y="526"/>
                    <a:pt x="9987" y="526"/>
                  </a:cubicBezTo>
                  <a:cubicBezTo>
                    <a:pt x="9659" y="526"/>
                    <a:pt x="9335" y="600"/>
                    <a:pt x="9042" y="742"/>
                  </a:cubicBezTo>
                  <a:cubicBezTo>
                    <a:pt x="9033" y="732"/>
                    <a:pt x="9024" y="722"/>
                    <a:pt x="9015" y="713"/>
                  </a:cubicBezTo>
                  <a:cubicBezTo>
                    <a:pt x="9015" y="713"/>
                    <a:pt x="9014" y="712"/>
                    <a:pt x="9013" y="711"/>
                  </a:cubicBezTo>
                  <a:cubicBezTo>
                    <a:pt x="8991" y="685"/>
                    <a:pt x="8968" y="661"/>
                    <a:pt x="8943" y="637"/>
                  </a:cubicBezTo>
                  <a:cubicBezTo>
                    <a:pt x="8943" y="637"/>
                    <a:pt x="8941" y="635"/>
                    <a:pt x="8940" y="634"/>
                  </a:cubicBezTo>
                  <a:cubicBezTo>
                    <a:pt x="8916" y="610"/>
                    <a:pt x="8893" y="588"/>
                    <a:pt x="8868" y="566"/>
                  </a:cubicBezTo>
                  <a:cubicBezTo>
                    <a:pt x="8864" y="562"/>
                    <a:pt x="8859" y="558"/>
                    <a:pt x="8854" y="554"/>
                  </a:cubicBezTo>
                  <a:cubicBezTo>
                    <a:pt x="8833" y="534"/>
                    <a:pt x="8812" y="515"/>
                    <a:pt x="8790" y="497"/>
                  </a:cubicBezTo>
                  <a:cubicBezTo>
                    <a:pt x="8444" y="211"/>
                    <a:pt x="8009" y="32"/>
                    <a:pt x="7533" y="4"/>
                  </a:cubicBezTo>
                  <a:cubicBezTo>
                    <a:pt x="7531" y="4"/>
                    <a:pt x="7528" y="4"/>
                    <a:pt x="7525" y="4"/>
                  </a:cubicBezTo>
                  <a:cubicBezTo>
                    <a:pt x="7486" y="2"/>
                    <a:pt x="7448" y="0"/>
                    <a:pt x="7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9">
              <a:extLst>
                <a:ext uri="{FF2B5EF4-FFF2-40B4-BE49-F238E27FC236}">
                  <a16:creationId xmlns:a16="http://schemas.microsoft.com/office/drawing/2014/main" id="{3EFAF94D-2567-888A-5344-E1F0FFFCE631}"/>
                </a:ext>
              </a:extLst>
            </p:cNvPr>
            <p:cNvSpPr/>
            <p:nvPr/>
          </p:nvSpPr>
          <p:spPr>
            <a:xfrm>
              <a:off x="1478389" y="1987365"/>
              <a:ext cx="677187" cy="449448"/>
            </a:xfrm>
            <a:custGeom>
              <a:avLst/>
              <a:gdLst/>
              <a:ahLst/>
              <a:cxnLst/>
              <a:rect l="l" t="t" r="r" b="b"/>
              <a:pathLst>
                <a:path w="6435" h="4271" extrusionOk="0">
                  <a:moveTo>
                    <a:pt x="586" y="0"/>
                  </a:moveTo>
                  <a:cubicBezTo>
                    <a:pt x="391" y="0"/>
                    <a:pt x="194" y="27"/>
                    <a:pt x="0" y="81"/>
                  </a:cubicBezTo>
                  <a:lnTo>
                    <a:pt x="109" y="473"/>
                  </a:lnTo>
                  <a:cubicBezTo>
                    <a:pt x="267" y="429"/>
                    <a:pt x="427" y="407"/>
                    <a:pt x="586" y="407"/>
                  </a:cubicBezTo>
                  <a:cubicBezTo>
                    <a:pt x="886" y="407"/>
                    <a:pt x="1182" y="484"/>
                    <a:pt x="1450" y="635"/>
                  </a:cubicBezTo>
                  <a:cubicBezTo>
                    <a:pt x="1860" y="867"/>
                    <a:pt x="2156" y="1244"/>
                    <a:pt x="2283" y="1698"/>
                  </a:cubicBezTo>
                  <a:lnTo>
                    <a:pt x="2387" y="2073"/>
                  </a:lnTo>
                  <a:lnTo>
                    <a:pt x="2635" y="1772"/>
                  </a:lnTo>
                  <a:cubicBezTo>
                    <a:pt x="2984" y="1349"/>
                    <a:pt x="3490" y="1130"/>
                    <a:pt x="3999" y="1130"/>
                  </a:cubicBezTo>
                  <a:cubicBezTo>
                    <a:pt x="4393" y="1130"/>
                    <a:pt x="4790" y="1261"/>
                    <a:pt x="5118" y="1530"/>
                  </a:cubicBezTo>
                  <a:cubicBezTo>
                    <a:pt x="5868" y="2148"/>
                    <a:pt x="5978" y="3262"/>
                    <a:pt x="5359" y="4012"/>
                  </a:cubicBezTo>
                  <a:lnTo>
                    <a:pt x="5674" y="4271"/>
                  </a:lnTo>
                  <a:cubicBezTo>
                    <a:pt x="6434" y="3347"/>
                    <a:pt x="6301" y="1976"/>
                    <a:pt x="5376" y="1216"/>
                  </a:cubicBezTo>
                  <a:cubicBezTo>
                    <a:pt x="4973" y="884"/>
                    <a:pt x="4485" y="723"/>
                    <a:pt x="4000" y="723"/>
                  </a:cubicBezTo>
                  <a:cubicBezTo>
                    <a:pt x="3480" y="723"/>
                    <a:pt x="2963" y="908"/>
                    <a:pt x="2558" y="1268"/>
                  </a:cubicBezTo>
                  <a:cubicBezTo>
                    <a:pt x="2368" y="853"/>
                    <a:pt x="2055" y="509"/>
                    <a:pt x="1650" y="281"/>
                  </a:cubicBezTo>
                  <a:cubicBezTo>
                    <a:pt x="1319" y="95"/>
                    <a:pt x="955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8" name="Google Shape;2028;p39">
            <a:extLst>
              <a:ext uri="{FF2B5EF4-FFF2-40B4-BE49-F238E27FC236}">
                <a16:creationId xmlns:a16="http://schemas.microsoft.com/office/drawing/2014/main" id="{38839B70-1B28-5DD0-2CC7-13F2B59AD708}"/>
              </a:ext>
            </a:extLst>
          </p:cNvPr>
          <p:cNvSpPr/>
          <p:nvPr/>
        </p:nvSpPr>
        <p:spPr>
          <a:xfrm flipH="1">
            <a:off x="3579343" y="1314054"/>
            <a:ext cx="45719" cy="2310665"/>
          </a:xfrm>
          <a:custGeom>
            <a:avLst/>
            <a:gdLst/>
            <a:ahLst/>
            <a:cxnLst/>
            <a:rect l="l" t="t" r="r" b="b"/>
            <a:pathLst>
              <a:path w="1" h="28418" fill="none" extrusionOk="0">
                <a:moveTo>
                  <a:pt x="1" y="0"/>
                </a:moveTo>
                <a:lnTo>
                  <a:pt x="1" y="28418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39">
            <a:extLst>
              <a:ext uri="{FF2B5EF4-FFF2-40B4-BE49-F238E27FC236}">
                <a16:creationId xmlns:a16="http://schemas.microsoft.com/office/drawing/2014/main" id="{BFDE0896-075F-DA4B-2206-B1B396C09539}"/>
              </a:ext>
            </a:extLst>
          </p:cNvPr>
          <p:cNvSpPr/>
          <p:nvPr/>
        </p:nvSpPr>
        <p:spPr>
          <a:xfrm>
            <a:off x="3333238" y="1319450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0" name="Google Shape;2030;p39">
            <a:extLst>
              <a:ext uri="{FF2B5EF4-FFF2-40B4-BE49-F238E27FC236}">
                <a16:creationId xmlns:a16="http://schemas.microsoft.com/office/drawing/2014/main" id="{81F516DC-46FD-130E-03E6-34C0D168BF47}"/>
              </a:ext>
            </a:extLst>
          </p:cNvPr>
          <p:cNvGrpSpPr/>
          <p:nvPr/>
        </p:nvGrpSpPr>
        <p:grpSpPr>
          <a:xfrm>
            <a:off x="3333238" y="1319450"/>
            <a:ext cx="5353612" cy="492312"/>
            <a:chOff x="3333238" y="1319450"/>
            <a:chExt cx="5353612" cy="492312"/>
          </a:xfrm>
        </p:grpSpPr>
        <p:sp>
          <p:nvSpPr>
            <p:cNvPr id="2031" name="Google Shape;2031;p39">
              <a:extLst>
                <a:ext uri="{FF2B5EF4-FFF2-40B4-BE49-F238E27FC236}">
                  <a16:creationId xmlns:a16="http://schemas.microsoft.com/office/drawing/2014/main" id="{A7C24D80-3DCE-C512-3044-B17A4F63EBFA}"/>
                </a:ext>
              </a:extLst>
            </p:cNvPr>
            <p:cNvSpPr/>
            <p:nvPr/>
          </p:nvSpPr>
          <p:spPr>
            <a:xfrm>
              <a:off x="3346550" y="1349900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032" name="Google Shape;2032;p39">
              <a:extLst>
                <a:ext uri="{FF2B5EF4-FFF2-40B4-BE49-F238E27FC236}">
                  <a16:creationId xmlns:a16="http://schemas.microsoft.com/office/drawing/2014/main" id="{2958084C-CBC2-D6D8-D2BA-C6EE49892480}"/>
                </a:ext>
              </a:extLst>
            </p:cNvPr>
            <p:cNvSpPr/>
            <p:nvPr/>
          </p:nvSpPr>
          <p:spPr>
            <a:xfrm>
              <a:off x="3333238" y="1319450"/>
              <a:ext cx="492214" cy="492312"/>
            </a:xfrm>
            <a:custGeom>
              <a:avLst/>
              <a:gdLst/>
              <a:ahLst/>
              <a:cxnLst/>
              <a:rect l="l" t="t" r="r" b="b"/>
              <a:pathLst>
                <a:path w="4990" h="4991" extrusionOk="0">
                  <a:moveTo>
                    <a:pt x="2495" y="1"/>
                  </a:moveTo>
                  <a:cubicBezTo>
                    <a:pt x="1117" y="1"/>
                    <a:pt x="0" y="1118"/>
                    <a:pt x="0" y="2496"/>
                  </a:cubicBezTo>
                  <a:cubicBezTo>
                    <a:pt x="0" y="3874"/>
                    <a:pt x="1117" y="4991"/>
                    <a:pt x="2495" y="4991"/>
                  </a:cubicBezTo>
                  <a:cubicBezTo>
                    <a:pt x="3873" y="4991"/>
                    <a:pt x="4989" y="3874"/>
                    <a:pt x="4989" y="2496"/>
                  </a:cubicBezTo>
                  <a:cubicBezTo>
                    <a:pt x="4989" y="1118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5" name="Google Shape;2035;p39">
            <a:extLst>
              <a:ext uri="{FF2B5EF4-FFF2-40B4-BE49-F238E27FC236}">
                <a16:creationId xmlns:a16="http://schemas.microsoft.com/office/drawing/2014/main" id="{A51964D5-1309-FEAD-3B32-F933BFCA7CE0}"/>
              </a:ext>
            </a:extLst>
          </p:cNvPr>
          <p:cNvSpPr/>
          <p:nvPr/>
        </p:nvSpPr>
        <p:spPr>
          <a:xfrm>
            <a:off x="3346550" y="2141667"/>
            <a:ext cx="5340300" cy="6124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2038" name="Google Shape;2038;p39">
            <a:extLst>
              <a:ext uri="{FF2B5EF4-FFF2-40B4-BE49-F238E27FC236}">
                <a16:creationId xmlns:a16="http://schemas.microsoft.com/office/drawing/2014/main" id="{0399760D-A8F2-17E4-9AD3-785F6D67F7B5}"/>
              </a:ext>
            </a:extLst>
          </p:cNvPr>
          <p:cNvGrpSpPr/>
          <p:nvPr/>
        </p:nvGrpSpPr>
        <p:grpSpPr>
          <a:xfrm>
            <a:off x="3333238" y="3136574"/>
            <a:ext cx="5353612" cy="492214"/>
            <a:chOff x="3333238" y="3136574"/>
            <a:chExt cx="5353612" cy="492214"/>
          </a:xfrm>
        </p:grpSpPr>
        <p:sp>
          <p:nvSpPr>
            <p:cNvPr id="2039" name="Google Shape;2039;p39">
              <a:extLst>
                <a:ext uri="{FF2B5EF4-FFF2-40B4-BE49-F238E27FC236}">
                  <a16:creationId xmlns:a16="http://schemas.microsoft.com/office/drawing/2014/main" id="{AB7A98E2-D2BB-CD9D-4898-75A331476116}"/>
                </a:ext>
              </a:extLst>
            </p:cNvPr>
            <p:cNvSpPr/>
            <p:nvPr/>
          </p:nvSpPr>
          <p:spPr>
            <a:xfrm>
              <a:off x="3346550" y="3166966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040" name="Google Shape;2040;p39">
              <a:extLst>
                <a:ext uri="{FF2B5EF4-FFF2-40B4-BE49-F238E27FC236}">
                  <a16:creationId xmlns:a16="http://schemas.microsoft.com/office/drawing/2014/main" id="{4B0C2112-3459-300E-1742-BB01E3896D6E}"/>
                </a:ext>
              </a:extLst>
            </p:cNvPr>
            <p:cNvSpPr/>
            <p:nvPr/>
          </p:nvSpPr>
          <p:spPr>
            <a:xfrm>
              <a:off x="3333238" y="3136574"/>
              <a:ext cx="492214" cy="492214"/>
            </a:xfrm>
            <a:custGeom>
              <a:avLst/>
              <a:gdLst/>
              <a:ahLst/>
              <a:cxnLst/>
              <a:rect l="l" t="t" r="r" b="b"/>
              <a:pathLst>
                <a:path w="4990" h="4990" extrusionOk="0">
                  <a:moveTo>
                    <a:pt x="2495" y="1"/>
                  </a:moveTo>
                  <a:cubicBezTo>
                    <a:pt x="1117" y="1"/>
                    <a:pt x="0" y="1117"/>
                    <a:pt x="0" y="2495"/>
                  </a:cubicBezTo>
                  <a:cubicBezTo>
                    <a:pt x="0" y="3873"/>
                    <a:pt x="1117" y="4990"/>
                    <a:pt x="2495" y="4990"/>
                  </a:cubicBezTo>
                  <a:cubicBezTo>
                    <a:pt x="3873" y="4990"/>
                    <a:pt x="4989" y="3873"/>
                    <a:pt x="4989" y="2495"/>
                  </a:cubicBezTo>
                  <a:cubicBezTo>
                    <a:pt x="4989" y="1117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4" name="Google Shape;2044;p39">
            <a:extLst>
              <a:ext uri="{FF2B5EF4-FFF2-40B4-BE49-F238E27FC236}">
                <a16:creationId xmlns:a16="http://schemas.microsoft.com/office/drawing/2014/main" id="{A4D3D165-E17C-382F-2DB0-4AAD68B89F97}"/>
              </a:ext>
            </a:extLst>
          </p:cNvPr>
          <p:cNvSpPr txBox="1"/>
          <p:nvPr/>
        </p:nvSpPr>
        <p:spPr>
          <a:xfrm>
            <a:off x="3894374" y="1380050"/>
            <a:ext cx="4497957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Mental health plays a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fundamental role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in the overall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well-being of individuals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stability of societies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5" name="Google Shape;2045;p39">
            <a:extLst>
              <a:ext uri="{FF2B5EF4-FFF2-40B4-BE49-F238E27FC236}">
                <a16:creationId xmlns:a16="http://schemas.microsoft.com/office/drawing/2014/main" id="{C9F22D6C-77A8-4C49-8BF3-86FDE38A9F5A}"/>
              </a:ext>
            </a:extLst>
          </p:cNvPr>
          <p:cNvSpPr txBox="1"/>
          <p:nvPr/>
        </p:nvSpPr>
        <p:spPr>
          <a:xfrm>
            <a:off x="3894374" y="2258432"/>
            <a:ext cx="4676188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When mental health deteriorates,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consequences extend beyond the individual, affecting families, workplaces, and communities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at large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6" name="Google Shape;2046;p39">
            <a:extLst>
              <a:ext uri="{FF2B5EF4-FFF2-40B4-BE49-F238E27FC236}">
                <a16:creationId xmlns:a16="http://schemas.microsoft.com/office/drawing/2014/main" id="{1091FFC8-2D08-3896-17A7-A1B913482BE3}"/>
              </a:ext>
            </a:extLst>
          </p:cNvPr>
          <p:cNvSpPr txBox="1"/>
          <p:nvPr/>
        </p:nvSpPr>
        <p:spPr>
          <a:xfrm>
            <a:off x="3894374" y="3197342"/>
            <a:ext cx="4792425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Mental health disorders represent a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growing public health concern.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2032;p39">
            <a:extLst>
              <a:ext uri="{FF2B5EF4-FFF2-40B4-BE49-F238E27FC236}">
                <a16:creationId xmlns:a16="http://schemas.microsoft.com/office/drawing/2014/main" id="{B75AA247-E11A-D7BF-F90B-F607D8F9C768}"/>
              </a:ext>
            </a:extLst>
          </p:cNvPr>
          <p:cNvSpPr/>
          <p:nvPr/>
        </p:nvSpPr>
        <p:spPr>
          <a:xfrm>
            <a:off x="3329740" y="2190657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n 5" descr="Icono&#10;&#10;El contenido generado por IA puede ser incorrecto.">
            <a:extLst>
              <a:ext uri="{FF2B5EF4-FFF2-40B4-BE49-F238E27FC236}">
                <a16:creationId xmlns:a16="http://schemas.microsoft.com/office/drawing/2014/main" id="{41B0D189-9441-D5B5-10F6-A5140D6A65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98" t="14451" r="57647" b="21657"/>
          <a:stretch>
            <a:fillRect/>
          </a:stretch>
        </p:blipFill>
        <p:spPr>
          <a:xfrm flipH="1">
            <a:off x="4607322" y="3661780"/>
            <a:ext cx="365360" cy="738129"/>
          </a:xfrm>
          <a:prstGeom prst="rect">
            <a:avLst/>
          </a:prstGeom>
        </p:spPr>
      </p:pic>
      <p:pic>
        <p:nvPicPr>
          <p:cNvPr id="9" name="Imagen 8" descr="Icono&#10;&#10;El contenido generado por IA puede ser incorrecto.">
            <a:extLst>
              <a:ext uri="{FF2B5EF4-FFF2-40B4-BE49-F238E27FC236}">
                <a16:creationId xmlns:a16="http://schemas.microsoft.com/office/drawing/2014/main" id="{28E2D509-86C4-009D-F815-F6128C60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58" t="15518" r="58987" b="21919"/>
          <a:stretch>
            <a:fillRect/>
          </a:stretch>
        </p:blipFill>
        <p:spPr>
          <a:xfrm flipH="1">
            <a:off x="4989003" y="3665590"/>
            <a:ext cx="363285" cy="738130"/>
          </a:xfrm>
          <a:prstGeom prst="rect">
            <a:avLst/>
          </a:prstGeom>
        </p:spPr>
      </p:pic>
      <p:pic>
        <p:nvPicPr>
          <p:cNvPr id="10" name="Imagen 9" descr="Icono&#10;&#10;El contenido generado por IA puede ser incorrecto.">
            <a:extLst>
              <a:ext uri="{FF2B5EF4-FFF2-40B4-BE49-F238E27FC236}">
                <a16:creationId xmlns:a16="http://schemas.microsoft.com/office/drawing/2014/main" id="{C69611E3-9C02-5C52-4653-C77ECD3A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58" t="15518" r="58987" b="21919"/>
          <a:stretch>
            <a:fillRect/>
          </a:stretch>
        </p:blipFill>
        <p:spPr>
          <a:xfrm flipH="1">
            <a:off x="4243963" y="3665850"/>
            <a:ext cx="363284" cy="73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2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794FB918-BA72-A12A-3AF5-C23530A5E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F49CE27A-F321-BB69-D0AD-993B5AD55D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78953B7-B36F-426A-7327-A0438595D987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n 3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13C1A0CD-7820-5308-452A-3C710F2FAC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920"/>
          <a:stretch>
            <a:fillRect/>
          </a:stretch>
        </p:blipFill>
        <p:spPr>
          <a:xfrm>
            <a:off x="186820" y="1051072"/>
            <a:ext cx="2841661" cy="2036592"/>
          </a:xfrm>
          <a:prstGeom prst="rect">
            <a:avLst/>
          </a:prstGeom>
        </p:spPr>
      </p:pic>
      <p:pic>
        <p:nvPicPr>
          <p:cNvPr id="10" name="Imagen 9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63584831-0F3D-F709-23B7-529B653FBB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57" t="19851" r="1057" b="61396"/>
          <a:stretch>
            <a:fillRect/>
          </a:stretch>
        </p:blipFill>
        <p:spPr>
          <a:xfrm>
            <a:off x="3058961" y="1051072"/>
            <a:ext cx="2841661" cy="1902003"/>
          </a:xfrm>
          <a:prstGeom prst="rect">
            <a:avLst/>
          </a:prstGeom>
        </p:spPr>
      </p:pic>
      <p:pic>
        <p:nvPicPr>
          <p:cNvPr id="11" name="Imagen 10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E33F3368-6DAA-9148-A3A0-3779958AD4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962" b="42285"/>
          <a:stretch>
            <a:fillRect/>
          </a:stretch>
        </p:blipFill>
        <p:spPr>
          <a:xfrm>
            <a:off x="5961582" y="996548"/>
            <a:ext cx="2841661" cy="1902003"/>
          </a:xfrm>
          <a:prstGeom prst="rect">
            <a:avLst/>
          </a:prstGeom>
        </p:spPr>
      </p:pic>
      <p:pic>
        <p:nvPicPr>
          <p:cNvPr id="12" name="Imagen 11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445908C4-9DF3-894F-2C13-7B45287B44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86" t="59246" r="1586" b="22001"/>
          <a:stretch>
            <a:fillRect/>
          </a:stretch>
        </p:blipFill>
        <p:spPr>
          <a:xfrm>
            <a:off x="1538037" y="3046380"/>
            <a:ext cx="2841661" cy="1902003"/>
          </a:xfrm>
          <a:prstGeom prst="rect">
            <a:avLst/>
          </a:prstGeom>
        </p:spPr>
      </p:pic>
      <p:pic>
        <p:nvPicPr>
          <p:cNvPr id="13" name="Imagen 12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91EA407D-F798-67FD-3C32-0F20AB81B7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693" t="79097" r="-2073" b="76"/>
          <a:stretch>
            <a:fillRect/>
          </a:stretch>
        </p:blipFill>
        <p:spPr>
          <a:xfrm>
            <a:off x="4572000" y="3031140"/>
            <a:ext cx="3033963" cy="211236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89C73D5D-ADBC-FA07-36C2-B25B9221FD98}"/>
              </a:ext>
            </a:extLst>
          </p:cNvPr>
          <p:cNvSpPr/>
          <p:nvPr/>
        </p:nvSpPr>
        <p:spPr>
          <a:xfrm>
            <a:off x="106681" y="996548"/>
            <a:ext cx="2944286" cy="204983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23F3402-8158-34BB-79E7-8A8D69D283E4}"/>
              </a:ext>
            </a:extLst>
          </p:cNvPr>
          <p:cNvSpPr/>
          <p:nvPr/>
        </p:nvSpPr>
        <p:spPr>
          <a:xfrm>
            <a:off x="2612389" y="3260871"/>
            <a:ext cx="1868172" cy="171921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A5D4B14-CB78-59C0-38F7-B1BB954E7A46}"/>
              </a:ext>
            </a:extLst>
          </p:cNvPr>
          <p:cNvSpPr/>
          <p:nvPr/>
        </p:nvSpPr>
        <p:spPr>
          <a:xfrm>
            <a:off x="3115297" y="996548"/>
            <a:ext cx="2768570" cy="178475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A58DA60-CE9F-9D94-C310-9A318E6A43CB}"/>
              </a:ext>
            </a:extLst>
          </p:cNvPr>
          <p:cNvSpPr/>
          <p:nvPr/>
        </p:nvSpPr>
        <p:spPr>
          <a:xfrm>
            <a:off x="5978337" y="1051072"/>
            <a:ext cx="2824845" cy="186977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12911FE-C045-DB8E-447A-1C3F60D21F8D}"/>
              </a:ext>
            </a:extLst>
          </p:cNvPr>
          <p:cNvSpPr/>
          <p:nvPr/>
        </p:nvSpPr>
        <p:spPr>
          <a:xfrm>
            <a:off x="4696081" y="3084575"/>
            <a:ext cx="2935203" cy="18821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Google Shape;1337;p29">
            <a:extLst>
              <a:ext uri="{FF2B5EF4-FFF2-40B4-BE49-F238E27FC236}">
                <a16:creationId xmlns:a16="http://schemas.microsoft.com/office/drawing/2014/main" id="{353ED386-A718-F9CB-26FD-1B958D20F1B9}"/>
              </a:ext>
            </a:extLst>
          </p:cNvPr>
          <p:cNvSpPr txBox="1"/>
          <p:nvPr/>
        </p:nvSpPr>
        <p:spPr>
          <a:xfrm>
            <a:off x="2684466" y="3299652"/>
            <a:ext cx="1745664" cy="26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↓63-61%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9E9752D-4EE8-7529-DC32-7D6075F83D8C}"/>
              </a:ext>
            </a:extLst>
          </p:cNvPr>
          <p:cNvSpPr/>
          <p:nvPr/>
        </p:nvSpPr>
        <p:spPr>
          <a:xfrm>
            <a:off x="1857744" y="3320484"/>
            <a:ext cx="754645" cy="111697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n 4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2A4A4DDD-BD58-E280-766C-196A19B06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679" y="4003802"/>
            <a:ext cx="580672" cy="387889"/>
          </a:xfrm>
          <a:prstGeom prst="rect">
            <a:avLst/>
          </a:prstGeom>
        </p:spPr>
      </p:pic>
      <p:pic>
        <p:nvPicPr>
          <p:cNvPr id="18" name="Imagen 17" descr="Logotipo&#10;&#10;El contenido generado por IA puede ser incorrecto.">
            <a:extLst>
              <a:ext uri="{FF2B5EF4-FFF2-40B4-BE49-F238E27FC236}">
                <a16:creationId xmlns:a16="http://schemas.microsoft.com/office/drawing/2014/main" id="{0781F184-B3F4-0ACE-B978-B30E8248C6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1197"/>
          <a:stretch>
            <a:fillRect/>
          </a:stretch>
        </p:blipFill>
        <p:spPr>
          <a:xfrm>
            <a:off x="3386023" y="4003802"/>
            <a:ext cx="688913" cy="387889"/>
          </a:xfrm>
          <a:prstGeom prst="rect">
            <a:avLst/>
          </a:prstGeom>
        </p:spPr>
      </p:pic>
      <p:pic>
        <p:nvPicPr>
          <p:cNvPr id="20" name="Imagen 19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001DBDEC-3BA8-9523-BED7-FED6357E3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313" y="3579061"/>
            <a:ext cx="589441" cy="39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6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D1BE1BA6-E985-0E7A-1FEA-1B5487F76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8B96380B-FD02-71B1-07C5-B4C3A1C4FB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0FEEC4D-1F3C-6C55-626B-2E88F8CEB53F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n 3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127CC83C-A3D0-81D8-F111-393861D642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920"/>
          <a:stretch>
            <a:fillRect/>
          </a:stretch>
        </p:blipFill>
        <p:spPr>
          <a:xfrm>
            <a:off x="186820" y="1051072"/>
            <a:ext cx="2841661" cy="2036592"/>
          </a:xfrm>
          <a:prstGeom prst="rect">
            <a:avLst/>
          </a:prstGeom>
        </p:spPr>
      </p:pic>
      <p:pic>
        <p:nvPicPr>
          <p:cNvPr id="10" name="Imagen 9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75C62DF6-9C72-E9FE-852E-BF054406FF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57" t="19851" r="1057" b="61396"/>
          <a:stretch>
            <a:fillRect/>
          </a:stretch>
        </p:blipFill>
        <p:spPr>
          <a:xfrm>
            <a:off x="3058961" y="1051072"/>
            <a:ext cx="2841661" cy="1902003"/>
          </a:xfrm>
          <a:prstGeom prst="rect">
            <a:avLst/>
          </a:prstGeom>
        </p:spPr>
      </p:pic>
      <p:pic>
        <p:nvPicPr>
          <p:cNvPr id="11" name="Imagen 10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5ABB4C16-0F94-2E73-A36C-FE799D2C00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962" b="42285"/>
          <a:stretch>
            <a:fillRect/>
          </a:stretch>
        </p:blipFill>
        <p:spPr>
          <a:xfrm>
            <a:off x="5961582" y="996548"/>
            <a:ext cx="2841661" cy="1902003"/>
          </a:xfrm>
          <a:prstGeom prst="rect">
            <a:avLst/>
          </a:prstGeom>
        </p:spPr>
      </p:pic>
      <p:pic>
        <p:nvPicPr>
          <p:cNvPr id="12" name="Imagen 11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5FE7258E-187F-F31A-08AB-CFFE990F92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86" t="59246" r="1586" b="22001"/>
          <a:stretch>
            <a:fillRect/>
          </a:stretch>
        </p:blipFill>
        <p:spPr>
          <a:xfrm>
            <a:off x="1538037" y="3046380"/>
            <a:ext cx="2841661" cy="1902003"/>
          </a:xfrm>
          <a:prstGeom prst="rect">
            <a:avLst/>
          </a:prstGeom>
        </p:spPr>
      </p:pic>
      <p:pic>
        <p:nvPicPr>
          <p:cNvPr id="13" name="Imagen 12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60C44215-FC61-ABCA-47A1-490A6810CE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693" t="79097" r="-2073" b="76"/>
          <a:stretch>
            <a:fillRect/>
          </a:stretch>
        </p:blipFill>
        <p:spPr>
          <a:xfrm>
            <a:off x="4572000" y="3031140"/>
            <a:ext cx="3033963" cy="211236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F558B8D-D0A4-0FC7-BC5D-7F9C8F9A7CB7}"/>
              </a:ext>
            </a:extLst>
          </p:cNvPr>
          <p:cNvSpPr/>
          <p:nvPr/>
        </p:nvSpPr>
        <p:spPr>
          <a:xfrm>
            <a:off x="106681" y="996548"/>
            <a:ext cx="2944286" cy="204983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79DC07C-3476-6554-F579-56C2DF648565}"/>
              </a:ext>
            </a:extLst>
          </p:cNvPr>
          <p:cNvSpPr/>
          <p:nvPr/>
        </p:nvSpPr>
        <p:spPr>
          <a:xfrm>
            <a:off x="1538037" y="2953075"/>
            <a:ext cx="2942524" cy="202701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DA96E4C-3F91-CAB7-D76B-82F084691923}"/>
              </a:ext>
            </a:extLst>
          </p:cNvPr>
          <p:cNvSpPr/>
          <p:nvPr/>
        </p:nvSpPr>
        <p:spPr>
          <a:xfrm>
            <a:off x="3115297" y="996548"/>
            <a:ext cx="2768570" cy="178475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7E1BFA4-B440-AFBC-0D51-B18F9A60D8E9}"/>
              </a:ext>
            </a:extLst>
          </p:cNvPr>
          <p:cNvSpPr/>
          <p:nvPr/>
        </p:nvSpPr>
        <p:spPr>
          <a:xfrm>
            <a:off x="5978337" y="1051072"/>
            <a:ext cx="2824845" cy="186977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6E02786-EA11-35A1-E055-BAD678FC207A}"/>
              </a:ext>
            </a:extLst>
          </p:cNvPr>
          <p:cNvSpPr/>
          <p:nvPr/>
        </p:nvSpPr>
        <p:spPr>
          <a:xfrm>
            <a:off x="5280660" y="3260872"/>
            <a:ext cx="2350624" cy="170584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Google Shape;1337;p29">
            <a:extLst>
              <a:ext uri="{FF2B5EF4-FFF2-40B4-BE49-F238E27FC236}">
                <a16:creationId xmlns:a16="http://schemas.microsoft.com/office/drawing/2014/main" id="{C804022D-21F2-011E-469E-2F6AD5EAF614}"/>
              </a:ext>
            </a:extLst>
          </p:cNvPr>
          <p:cNvSpPr txBox="1"/>
          <p:nvPr/>
        </p:nvSpPr>
        <p:spPr>
          <a:xfrm>
            <a:off x="5216149" y="3318693"/>
            <a:ext cx="1745664" cy="26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↓71%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3305195-BD95-DAB4-FC67-59C2CC0299A6}"/>
              </a:ext>
            </a:extLst>
          </p:cNvPr>
          <p:cNvSpPr/>
          <p:nvPr/>
        </p:nvSpPr>
        <p:spPr>
          <a:xfrm>
            <a:off x="4983480" y="3318693"/>
            <a:ext cx="281940" cy="111697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magen que contiene avión, vuelo&#10;&#10;El contenido generado por IA puede ser incorrecto.">
            <a:extLst>
              <a:ext uri="{FF2B5EF4-FFF2-40B4-BE49-F238E27FC236}">
                <a16:creationId xmlns:a16="http://schemas.microsoft.com/office/drawing/2014/main" id="{AB101FE4-B670-DAF2-6434-B8097AF81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880" y="3698435"/>
            <a:ext cx="719603" cy="47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39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77F7A5FC-F519-B6B9-7453-3E4351799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771F8A1-C4F6-12BE-4284-E23552CC07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EA99D45-B8E3-D997-478D-BC65B844987C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136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04834113-2F3D-77DF-273F-3B95C1C76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640B3092-D576-CDEC-6627-56878B6FC4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99F810F-F063-12EF-295E-C7E7B4097CAB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DA08C5CE-ACD6-746B-EF03-B93A93E4AE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1037"/>
          <a:stretch>
            <a:fillRect/>
          </a:stretch>
        </p:blipFill>
        <p:spPr>
          <a:xfrm>
            <a:off x="0" y="817781"/>
            <a:ext cx="3035712" cy="1998801"/>
          </a:xfrm>
          <a:prstGeom prst="rect">
            <a:avLst/>
          </a:prstGeom>
        </p:spPr>
      </p:pic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2431BE47-8AC2-932D-BA87-6DF47B1CFE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4" t="20445" r="-514" b="58518"/>
          <a:stretch>
            <a:fillRect/>
          </a:stretch>
        </p:blipFill>
        <p:spPr>
          <a:xfrm>
            <a:off x="2993128" y="805506"/>
            <a:ext cx="3035712" cy="2217420"/>
          </a:xfrm>
          <a:prstGeom prst="rect">
            <a:avLst/>
          </a:prstGeo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7854B6EA-1D75-4EFC-1900-387EBF22A8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1" t="41531" r="41" b="39901"/>
          <a:stretch>
            <a:fillRect/>
          </a:stretch>
        </p:blipFill>
        <p:spPr>
          <a:xfrm>
            <a:off x="6028840" y="859268"/>
            <a:ext cx="3035712" cy="1957314"/>
          </a:xfrm>
          <a:prstGeom prst="rect">
            <a:avLst/>
          </a:prstGeom>
        </p:spPr>
      </p:pic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DC7C40CA-8AD1-B0D6-8107-707DFE46ED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259" b="17922"/>
          <a:stretch>
            <a:fillRect/>
          </a:stretch>
        </p:blipFill>
        <p:spPr>
          <a:xfrm>
            <a:off x="4634624" y="2948940"/>
            <a:ext cx="3035712" cy="2194560"/>
          </a:xfrm>
          <a:prstGeom prst="rect">
            <a:avLst/>
          </a:prstGeom>
        </p:spPr>
      </p:pic>
      <p:pic>
        <p:nvPicPr>
          <p:cNvPr id="9" name="Imagen 8" descr="Diagrama&#10;&#10;El contenido generado por IA puede ser incorrecto.">
            <a:extLst>
              <a:ext uri="{FF2B5EF4-FFF2-40B4-BE49-F238E27FC236}">
                <a16:creationId xmlns:a16="http://schemas.microsoft.com/office/drawing/2014/main" id="{FC06D00A-C370-BDAA-F3C0-AF232D3FCF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44" t="82256" r="1544" b="76"/>
          <a:stretch>
            <a:fillRect/>
          </a:stretch>
        </p:blipFill>
        <p:spPr>
          <a:xfrm>
            <a:off x="1559148" y="2993717"/>
            <a:ext cx="3035712" cy="1862388"/>
          </a:xfrm>
          <a:prstGeom prst="rect">
            <a:avLst/>
          </a:prstGeom>
        </p:spPr>
      </p:pic>
      <p:sp>
        <p:nvSpPr>
          <p:cNvPr id="14" name="Google Shape;1337;p29">
            <a:extLst>
              <a:ext uri="{FF2B5EF4-FFF2-40B4-BE49-F238E27FC236}">
                <a16:creationId xmlns:a16="http://schemas.microsoft.com/office/drawing/2014/main" id="{87FEECC8-D718-8D58-DADE-7477117D256E}"/>
              </a:ext>
            </a:extLst>
          </p:cNvPr>
          <p:cNvSpPr txBox="1"/>
          <p:nvPr/>
        </p:nvSpPr>
        <p:spPr>
          <a:xfrm>
            <a:off x="3307833" y="4856105"/>
            <a:ext cx="2528334" cy="250620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r>
              <a:rPr lang="en" sz="1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ll of the p-values &lt; 10^(-20) !</a:t>
            </a:r>
            <a:endParaRPr sz="1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35526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25649E56-9393-F22D-B890-0A5C30CB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8B8B225-4002-4751-68FD-F72316DC77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F64E965-98B2-1E00-8720-A6B0FC410925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A0AAABE2-FF62-248F-E683-FC6C478DAE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1037"/>
          <a:stretch>
            <a:fillRect/>
          </a:stretch>
        </p:blipFill>
        <p:spPr>
          <a:xfrm>
            <a:off x="0" y="817781"/>
            <a:ext cx="3035712" cy="1998801"/>
          </a:xfrm>
          <a:prstGeom prst="rect">
            <a:avLst/>
          </a:prstGeom>
        </p:spPr>
      </p:pic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85A3ADB4-9BDC-BEAD-2945-2FE228C5CA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4" t="20445" r="-514" b="58518"/>
          <a:stretch>
            <a:fillRect/>
          </a:stretch>
        </p:blipFill>
        <p:spPr>
          <a:xfrm>
            <a:off x="2993128" y="805506"/>
            <a:ext cx="3035712" cy="2217420"/>
          </a:xfrm>
          <a:prstGeom prst="rect">
            <a:avLst/>
          </a:prstGeo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AB63C2D8-21C7-E8E7-273A-FFD38AB036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1" t="41531" r="41" b="39901"/>
          <a:stretch>
            <a:fillRect/>
          </a:stretch>
        </p:blipFill>
        <p:spPr>
          <a:xfrm>
            <a:off x="6028840" y="859268"/>
            <a:ext cx="3035712" cy="1957314"/>
          </a:xfrm>
          <a:prstGeom prst="rect">
            <a:avLst/>
          </a:prstGeom>
        </p:spPr>
      </p:pic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9F3B976C-B761-E245-6CF9-EBBC121AE4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259" b="17922"/>
          <a:stretch>
            <a:fillRect/>
          </a:stretch>
        </p:blipFill>
        <p:spPr>
          <a:xfrm>
            <a:off x="4634624" y="2948940"/>
            <a:ext cx="3035712" cy="2194560"/>
          </a:xfrm>
          <a:prstGeom prst="rect">
            <a:avLst/>
          </a:prstGeom>
        </p:spPr>
      </p:pic>
      <p:pic>
        <p:nvPicPr>
          <p:cNvPr id="9" name="Imagen 8" descr="Diagrama&#10;&#10;El contenido generado por IA puede ser incorrecto.">
            <a:extLst>
              <a:ext uri="{FF2B5EF4-FFF2-40B4-BE49-F238E27FC236}">
                <a16:creationId xmlns:a16="http://schemas.microsoft.com/office/drawing/2014/main" id="{A4BF02C1-78FE-27F3-555D-7A10EBED19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44" t="82256" r="1544" b="76"/>
          <a:stretch>
            <a:fillRect/>
          </a:stretch>
        </p:blipFill>
        <p:spPr>
          <a:xfrm>
            <a:off x="1559148" y="2993717"/>
            <a:ext cx="3035712" cy="186238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4DE77B7-DE23-A959-A3F8-1EAAC1C6EA46}"/>
              </a:ext>
            </a:extLst>
          </p:cNvPr>
          <p:cNvSpPr/>
          <p:nvPr/>
        </p:nvSpPr>
        <p:spPr>
          <a:xfrm>
            <a:off x="793373" y="1029545"/>
            <a:ext cx="2083583" cy="13292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6CC09A0-68EC-1D22-F292-2B50ACC96991}"/>
              </a:ext>
            </a:extLst>
          </p:cNvPr>
          <p:cNvSpPr/>
          <p:nvPr/>
        </p:nvSpPr>
        <p:spPr>
          <a:xfrm>
            <a:off x="1074420" y="2304269"/>
            <a:ext cx="2021430" cy="14350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1724882-0F4C-0E85-0464-80BE359F0187}"/>
              </a:ext>
            </a:extLst>
          </p:cNvPr>
          <p:cNvSpPr/>
          <p:nvPr/>
        </p:nvSpPr>
        <p:spPr>
          <a:xfrm>
            <a:off x="967383" y="2365495"/>
            <a:ext cx="2209680" cy="30882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F66D236-3E60-FABD-B2A4-F68115114C37}"/>
              </a:ext>
            </a:extLst>
          </p:cNvPr>
          <p:cNvSpPr/>
          <p:nvPr/>
        </p:nvSpPr>
        <p:spPr>
          <a:xfrm>
            <a:off x="1649932" y="2960593"/>
            <a:ext cx="2830629" cy="189551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FB98CFB-55CE-9268-7D77-5693335D4958}"/>
              </a:ext>
            </a:extLst>
          </p:cNvPr>
          <p:cNvSpPr/>
          <p:nvPr/>
        </p:nvSpPr>
        <p:spPr>
          <a:xfrm>
            <a:off x="3050966" y="812215"/>
            <a:ext cx="2817661" cy="214837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99D34F1-05B0-5814-B289-B8ACD7A6C7F8}"/>
              </a:ext>
            </a:extLst>
          </p:cNvPr>
          <p:cNvSpPr/>
          <p:nvPr/>
        </p:nvSpPr>
        <p:spPr>
          <a:xfrm>
            <a:off x="5961582" y="763693"/>
            <a:ext cx="3060385" cy="205288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8E60279-DEA2-DAB6-C04F-1F70F99C82AA}"/>
              </a:ext>
            </a:extLst>
          </p:cNvPr>
          <p:cNvSpPr/>
          <p:nvPr/>
        </p:nvSpPr>
        <p:spPr>
          <a:xfrm>
            <a:off x="4696081" y="2960593"/>
            <a:ext cx="2935203" cy="18821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Google Shape;1337;p29">
            <a:extLst>
              <a:ext uri="{FF2B5EF4-FFF2-40B4-BE49-F238E27FC236}">
                <a16:creationId xmlns:a16="http://schemas.microsoft.com/office/drawing/2014/main" id="{B6BE1519-917E-A4F2-A614-BBC7479646E2}"/>
              </a:ext>
            </a:extLst>
          </p:cNvPr>
          <p:cNvSpPr txBox="1"/>
          <p:nvPr/>
        </p:nvSpPr>
        <p:spPr>
          <a:xfrm>
            <a:off x="740216" y="1079536"/>
            <a:ext cx="1745664" cy="26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↓59-52%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ABED213-3B48-B9D5-C85E-AD0AB72EF70F}"/>
              </a:ext>
            </a:extLst>
          </p:cNvPr>
          <p:cNvSpPr/>
          <p:nvPr/>
        </p:nvSpPr>
        <p:spPr>
          <a:xfrm>
            <a:off x="283190" y="1011739"/>
            <a:ext cx="510183" cy="125098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Imagen 17" descr="Un dibujo de una persona&#10;&#10;El contenido generado por IA puede ser incorrecto.">
            <a:extLst>
              <a:ext uri="{FF2B5EF4-FFF2-40B4-BE49-F238E27FC236}">
                <a16:creationId xmlns:a16="http://schemas.microsoft.com/office/drawing/2014/main" id="{B854EC23-38A8-8BA3-79CA-0793F7DFC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328" y="1625530"/>
            <a:ext cx="904372" cy="452186"/>
          </a:xfrm>
          <a:prstGeom prst="rect">
            <a:avLst/>
          </a:prstGeom>
        </p:spPr>
      </p:pic>
      <p:pic>
        <p:nvPicPr>
          <p:cNvPr id="20" name="Imagen 19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70AA8D36-C81B-44B4-3AC7-3ACC64DD0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9577" y="1623399"/>
            <a:ext cx="677947" cy="45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88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103547EA-B838-EED2-D7F5-F1B37C21F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94F670CA-3B7F-B759-DB4B-C45429055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A36C123-297E-486B-F34C-4E50EBE8B01E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5B984FAF-DF08-75B2-F5A0-58F96EEBBB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1037"/>
          <a:stretch>
            <a:fillRect/>
          </a:stretch>
        </p:blipFill>
        <p:spPr>
          <a:xfrm>
            <a:off x="0" y="817781"/>
            <a:ext cx="3035712" cy="1998801"/>
          </a:xfrm>
          <a:prstGeom prst="rect">
            <a:avLst/>
          </a:prstGeom>
        </p:spPr>
      </p:pic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56D4AE0E-63DF-F8A2-ED79-6C8716B69C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4" t="20445" r="-514" b="58518"/>
          <a:stretch>
            <a:fillRect/>
          </a:stretch>
        </p:blipFill>
        <p:spPr>
          <a:xfrm>
            <a:off x="2993128" y="805506"/>
            <a:ext cx="3035712" cy="2217420"/>
          </a:xfrm>
          <a:prstGeom prst="rect">
            <a:avLst/>
          </a:prstGeo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9CAE20E3-EF01-3692-AC3F-ABA07E9D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1" t="41531" r="41" b="39901"/>
          <a:stretch>
            <a:fillRect/>
          </a:stretch>
        </p:blipFill>
        <p:spPr>
          <a:xfrm>
            <a:off x="6028840" y="859268"/>
            <a:ext cx="3035712" cy="1957314"/>
          </a:xfrm>
          <a:prstGeom prst="rect">
            <a:avLst/>
          </a:prstGeom>
        </p:spPr>
      </p:pic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1932B933-50E7-09A5-0926-6A2DB59B01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259" b="17922"/>
          <a:stretch>
            <a:fillRect/>
          </a:stretch>
        </p:blipFill>
        <p:spPr>
          <a:xfrm>
            <a:off x="4634624" y="2948940"/>
            <a:ext cx="3035712" cy="2194560"/>
          </a:xfrm>
          <a:prstGeom prst="rect">
            <a:avLst/>
          </a:prstGeom>
        </p:spPr>
      </p:pic>
      <p:pic>
        <p:nvPicPr>
          <p:cNvPr id="9" name="Imagen 8" descr="Diagrama&#10;&#10;El contenido generado por IA puede ser incorrecto.">
            <a:extLst>
              <a:ext uri="{FF2B5EF4-FFF2-40B4-BE49-F238E27FC236}">
                <a16:creationId xmlns:a16="http://schemas.microsoft.com/office/drawing/2014/main" id="{C11F3D96-53C0-C108-1AE3-82C8B19CA7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44" t="82256" r="1544" b="76"/>
          <a:stretch>
            <a:fillRect/>
          </a:stretch>
        </p:blipFill>
        <p:spPr>
          <a:xfrm>
            <a:off x="1559148" y="2993717"/>
            <a:ext cx="3035712" cy="186238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D18B2D7-6F25-7EE0-03A6-536C1663F1B8}"/>
              </a:ext>
            </a:extLst>
          </p:cNvPr>
          <p:cNvSpPr/>
          <p:nvPr/>
        </p:nvSpPr>
        <p:spPr>
          <a:xfrm>
            <a:off x="1" y="805506"/>
            <a:ext cx="2950542" cy="189197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305CA24-FBC6-57B0-49BE-87DD3CED253C}"/>
              </a:ext>
            </a:extLst>
          </p:cNvPr>
          <p:cNvSpPr/>
          <p:nvPr/>
        </p:nvSpPr>
        <p:spPr>
          <a:xfrm>
            <a:off x="1649932" y="2960593"/>
            <a:ext cx="2830629" cy="189551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C6A2048-8672-1D40-CE58-161D8D1BD469}"/>
              </a:ext>
            </a:extLst>
          </p:cNvPr>
          <p:cNvSpPr/>
          <p:nvPr/>
        </p:nvSpPr>
        <p:spPr>
          <a:xfrm>
            <a:off x="3775184" y="961792"/>
            <a:ext cx="2093443" cy="129547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85EFAFE-0AEE-4D5E-E0EE-A031CB4580B5}"/>
              </a:ext>
            </a:extLst>
          </p:cNvPr>
          <p:cNvSpPr/>
          <p:nvPr/>
        </p:nvSpPr>
        <p:spPr>
          <a:xfrm>
            <a:off x="5961582" y="763693"/>
            <a:ext cx="3060385" cy="205288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4384B6B-0E0E-082A-3053-1B466086A153}"/>
              </a:ext>
            </a:extLst>
          </p:cNvPr>
          <p:cNvSpPr/>
          <p:nvPr/>
        </p:nvSpPr>
        <p:spPr>
          <a:xfrm>
            <a:off x="4696081" y="2960593"/>
            <a:ext cx="2935203" cy="18821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Google Shape;1337;p29">
            <a:extLst>
              <a:ext uri="{FF2B5EF4-FFF2-40B4-BE49-F238E27FC236}">
                <a16:creationId xmlns:a16="http://schemas.microsoft.com/office/drawing/2014/main" id="{1AE48BA2-AC69-A332-C07F-616B072D21F5}"/>
              </a:ext>
            </a:extLst>
          </p:cNvPr>
          <p:cNvSpPr txBox="1"/>
          <p:nvPr/>
        </p:nvSpPr>
        <p:spPr>
          <a:xfrm>
            <a:off x="3722028" y="1074081"/>
            <a:ext cx="1745664" cy="26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↓35-34%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5595F05-8467-F87D-5777-B95C6A344F07}"/>
              </a:ext>
            </a:extLst>
          </p:cNvPr>
          <p:cNvSpPr/>
          <p:nvPr/>
        </p:nvSpPr>
        <p:spPr>
          <a:xfrm>
            <a:off x="3265002" y="1006284"/>
            <a:ext cx="510183" cy="125098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D79567D-A3AE-49C8-D00A-0E7D54BC4B50}"/>
              </a:ext>
            </a:extLst>
          </p:cNvPr>
          <p:cNvSpPr/>
          <p:nvPr/>
        </p:nvSpPr>
        <p:spPr>
          <a:xfrm>
            <a:off x="3901768" y="2250623"/>
            <a:ext cx="2093443" cy="26945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8D86DEB-139C-DD3D-7EAF-3EAEE2284579}"/>
              </a:ext>
            </a:extLst>
          </p:cNvPr>
          <p:cNvSpPr/>
          <p:nvPr/>
        </p:nvSpPr>
        <p:spPr>
          <a:xfrm>
            <a:off x="4293739" y="2508642"/>
            <a:ext cx="1520321" cy="38971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n 18" descr="Imagen que contiene avión, vuelo&#10;&#10;El contenido generado por IA puede ser incorrecto.">
            <a:extLst>
              <a:ext uri="{FF2B5EF4-FFF2-40B4-BE49-F238E27FC236}">
                <a16:creationId xmlns:a16="http://schemas.microsoft.com/office/drawing/2014/main" id="{68CD96C8-6107-C808-38A9-9A05A4EA0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937" y="1643182"/>
            <a:ext cx="719603" cy="479735"/>
          </a:xfrm>
          <a:prstGeom prst="rect">
            <a:avLst/>
          </a:prstGeom>
        </p:spPr>
      </p:pic>
      <p:pic>
        <p:nvPicPr>
          <p:cNvPr id="21" name="Imagen 20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24DF13DF-A62F-143C-93E4-E438BCF63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269" y="1636704"/>
            <a:ext cx="729178" cy="4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00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024A20F4-E88F-5B96-8BD6-FC561AE45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E02618C3-3968-BA4A-D815-638A860F6C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7410007-9A3D-BCFD-7B9A-3780AE88D881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BA7E02BB-00D6-7688-5D95-2B953D1C77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1037"/>
          <a:stretch>
            <a:fillRect/>
          </a:stretch>
        </p:blipFill>
        <p:spPr>
          <a:xfrm>
            <a:off x="0" y="817781"/>
            <a:ext cx="3035712" cy="1998801"/>
          </a:xfrm>
          <a:prstGeom prst="rect">
            <a:avLst/>
          </a:prstGeom>
        </p:spPr>
      </p:pic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E2C9ACFC-FB26-2294-968A-70C53FE55B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4" t="20445" r="-514" b="58518"/>
          <a:stretch>
            <a:fillRect/>
          </a:stretch>
        </p:blipFill>
        <p:spPr>
          <a:xfrm>
            <a:off x="2993128" y="805506"/>
            <a:ext cx="3035712" cy="2217420"/>
          </a:xfrm>
          <a:prstGeom prst="rect">
            <a:avLst/>
          </a:prstGeo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E44E547F-542B-90BE-E448-D558039C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1" t="41531" r="41" b="39901"/>
          <a:stretch>
            <a:fillRect/>
          </a:stretch>
        </p:blipFill>
        <p:spPr>
          <a:xfrm>
            <a:off x="6028840" y="859268"/>
            <a:ext cx="3035712" cy="1957314"/>
          </a:xfrm>
          <a:prstGeom prst="rect">
            <a:avLst/>
          </a:prstGeom>
        </p:spPr>
      </p:pic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21D8D179-EE0F-3AE3-0678-DF03099F87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259" b="17922"/>
          <a:stretch>
            <a:fillRect/>
          </a:stretch>
        </p:blipFill>
        <p:spPr>
          <a:xfrm>
            <a:off x="4634624" y="2948940"/>
            <a:ext cx="3035712" cy="2194560"/>
          </a:xfrm>
          <a:prstGeom prst="rect">
            <a:avLst/>
          </a:prstGeom>
        </p:spPr>
      </p:pic>
      <p:pic>
        <p:nvPicPr>
          <p:cNvPr id="9" name="Imagen 8" descr="Diagrama&#10;&#10;El contenido generado por IA puede ser incorrecto.">
            <a:extLst>
              <a:ext uri="{FF2B5EF4-FFF2-40B4-BE49-F238E27FC236}">
                <a16:creationId xmlns:a16="http://schemas.microsoft.com/office/drawing/2014/main" id="{BA9BAF1C-C7D8-4048-FEC1-DD5BF91D4E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44" t="82256" r="1544" b="76"/>
          <a:stretch>
            <a:fillRect/>
          </a:stretch>
        </p:blipFill>
        <p:spPr>
          <a:xfrm>
            <a:off x="1559148" y="2993717"/>
            <a:ext cx="3035712" cy="186238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8155E59-3035-971C-B170-F04FA5C74E7B}"/>
              </a:ext>
            </a:extLst>
          </p:cNvPr>
          <p:cNvSpPr/>
          <p:nvPr/>
        </p:nvSpPr>
        <p:spPr>
          <a:xfrm>
            <a:off x="1" y="805506"/>
            <a:ext cx="2950542" cy="189197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F4211F1-2CD8-DB69-EB93-24E1D401C47D}"/>
              </a:ext>
            </a:extLst>
          </p:cNvPr>
          <p:cNvSpPr/>
          <p:nvPr/>
        </p:nvSpPr>
        <p:spPr>
          <a:xfrm>
            <a:off x="1649932" y="2960593"/>
            <a:ext cx="2830629" cy="189551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FA5C606-4AEE-D4DE-44A1-A14053514ABF}"/>
              </a:ext>
            </a:extLst>
          </p:cNvPr>
          <p:cNvSpPr/>
          <p:nvPr/>
        </p:nvSpPr>
        <p:spPr>
          <a:xfrm>
            <a:off x="3017802" y="817781"/>
            <a:ext cx="2850826" cy="213115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C0B3DA7-F3B0-5726-340A-4C1596DA466D}"/>
              </a:ext>
            </a:extLst>
          </p:cNvPr>
          <p:cNvSpPr/>
          <p:nvPr/>
        </p:nvSpPr>
        <p:spPr>
          <a:xfrm>
            <a:off x="7094220" y="1006284"/>
            <a:ext cx="1927747" cy="181029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03AF631-AAD5-F54A-C761-140262609D95}"/>
              </a:ext>
            </a:extLst>
          </p:cNvPr>
          <p:cNvSpPr/>
          <p:nvPr/>
        </p:nvSpPr>
        <p:spPr>
          <a:xfrm>
            <a:off x="4696081" y="2960593"/>
            <a:ext cx="2935203" cy="18821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Google Shape;1337;p29">
            <a:extLst>
              <a:ext uri="{FF2B5EF4-FFF2-40B4-BE49-F238E27FC236}">
                <a16:creationId xmlns:a16="http://schemas.microsoft.com/office/drawing/2014/main" id="{97CE1412-532B-7466-62A8-6CBC0B330B6B}"/>
              </a:ext>
            </a:extLst>
          </p:cNvPr>
          <p:cNvSpPr txBox="1"/>
          <p:nvPr/>
        </p:nvSpPr>
        <p:spPr>
          <a:xfrm>
            <a:off x="7181305" y="1048307"/>
            <a:ext cx="1745664" cy="26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↓63-62%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F821797-1F08-6EF9-0696-F9CDD90ADAB6}"/>
              </a:ext>
            </a:extLst>
          </p:cNvPr>
          <p:cNvSpPr/>
          <p:nvPr/>
        </p:nvSpPr>
        <p:spPr>
          <a:xfrm>
            <a:off x="6311286" y="1006284"/>
            <a:ext cx="782934" cy="125098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n 3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361BE553-E356-36CD-F6FD-AFF2824FD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799" y="1800494"/>
            <a:ext cx="580672" cy="387889"/>
          </a:xfrm>
          <a:prstGeom prst="rect">
            <a:avLst/>
          </a:prstGeom>
        </p:spPr>
      </p:pic>
      <p:pic>
        <p:nvPicPr>
          <p:cNvPr id="10" name="Imagen 9" descr="Logotipo&#10;&#10;El contenido generado por IA puede ser incorrecto.">
            <a:extLst>
              <a:ext uri="{FF2B5EF4-FFF2-40B4-BE49-F238E27FC236}">
                <a16:creationId xmlns:a16="http://schemas.microsoft.com/office/drawing/2014/main" id="{BBA8CA4E-8066-28D2-401D-F6E30CDA2C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1197"/>
          <a:stretch>
            <a:fillRect/>
          </a:stretch>
        </p:blipFill>
        <p:spPr>
          <a:xfrm>
            <a:off x="7896143" y="1800494"/>
            <a:ext cx="688913" cy="387889"/>
          </a:xfrm>
          <a:prstGeom prst="rect">
            <a:avLst/>
          </a:prstGeom>
        </p:spPr>
      </p:pic>
      <p:pic>
        <p:nvPicPr>
          <p:cNvPr id="19" name="Imagen 18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05FE31EE-F6B4-C0DA-F8F8-F8C7A72F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2433" y="1375753"/>
            <a:ext cx="589441" cy="39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02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784F80A7-67F8-9930-F783-0A8BC8995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915B1AD5-5F60-8EA8-C1B6-D24D1F1583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E7DAA31-A37D-7FDC-0391-4DFC6BD3EFF1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D3E1019B-DF8C-56A9-702C-9AEED9A0F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1037"/>
          <a:stretch>
            <a:fillRect/>
          </a:stretch>
        </p:blipFill>
        <p:spPr>
          <a:xfrm>
            <a:off x="0" y="817781"/>
            <a:ext cx="3035712" cy="1998801"/>
          </a:xfrm>
          <a:prstGeom prst="rect">
            <a:avLst/>
          </a:prstGeom>
        </p:spPr>
      </p:pic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43A2086F-35EE-E406-ED04-6AA4C64164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4" t="20445" r="-514" b="58518"/>
          <a:stretch>
            <a:fillRect/>
          </a:stretch>
        </p:blipFill>
        <p:spPr>
          <a:xfrm>
            <a:off x="2993128" y="805506"/>
            <a:ext cx="3035712" cy="2217420"/>
          </a:xfrm>
          <a:prstGeom prst="rect">
            <a:avLst/>
          </a:prstGeo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F21711E4-DAEA-48B0-101E-17A7D69C5D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1" t="41531" r="41" b="39901"/>
          <a:stretch>
            <a:fillRect/>
          </a:stretch>
        </p:blipFill>
        <p:spPr>
          <a:xfrm>
            <a:off x="6028840" y="859268"/>
            <a:ext cx="3035712" cy="1957314"/>
          </a:xfrm>
          <a:prstGeom prst="rect">
            <a:avLst/>
          </a:prstGeom>
        </p:spPr>
      </p:pic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7FBEF25A-0AC9-D2D6-16C1-80C9D35F7F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259" b="17922"/>
          <a:stretch>
            <a:fillRect/>
          </a:stretch>
        </p:blipFill>
        <p:spPr>
          <a:xfrm>
            <a:off x="4634624" y="2948940"/>
            <a:ext cx="3035712" cy="2194560"/>
          </a:xfrm>
          <a:prstGeom prst="rect">
            <a:avLst/>
          </a:prstGeom>
        </p:spPr>
      </p:pic>
      <p:pic>
        <p:nvPicPr>
          <p:cNvPr id="9" name="Imagen 8" descr="Diagrama&#10;&#10;El contenido generado por IA puede ser incorrecto.">
            <a:extLst>
              <a:ext uri="{FF2B5EF4-FFF2-40B4-BE49-F238E27FC236}">
                <a16:creationId xmlns:a16="http://schemas.microsoft.com/office/drawing/2014/main" id="{01829CA8-C06D-CBA1-08A3-DCA6456FB2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44" t="82256" r="1544" b="76"/>
          <a:stretch>
            <a:fillRect/>
          </a:stretch>
        </p:blipFill>
        <p:spPr>
          <a:xfrm>
            <a:off x="1559148" y="2993717"/>
            <a:ext cx="3035712" cy="186238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D4C2DFB-3440-D83B-88E2-8B63BEA1CD9A}"/>
              </a:ext>
            </a:extLst>
          </p:cNvPr>
          <p:cNvSpPr/>
          <p:nvPr/>
        </p:nvSpPr>
        <p:spPr>
          <a:xfrm>
            <a:off x="1" y="805506"/>
            <a:ext cx="2950542" cy="189197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768620F-13A7-0233-3D35-A883E56E6D65}"/>
              </a:ext>
            </a:extLst>
          </p:cNvPr>
          <p:cNvSpPr/>
          <p:nvPr/>
        </p:nvSpPr>
        <p:spPr>
          <a:xfrm>
            <a:off x="2718317" y="3200061"/>
            <a:ext cx="1762244" cy="153196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006D276-AE5E-7619-326B-E8EF7E189F88}"/>
              </a:ext>
            </a:extLst>
          </p:cNvPr>
          <p:cNvSpPr/>
          <p:nvPr/>
        </p:nvSpPr>
        <p:spPr>
          <a:xfrm>
            <a:off x="3017802" y="817781"/>
            <a:ext cx="2850826" cy="213115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F17AD01-D873-702C-421C-39A05F540662}"/>
              </a:ext>
            </a:extLst>
          </p:cNvPr>
          <p:cNvSpPr/>
          <p:nvPr/>
        </p:nvSpPr>
        <p:spPr>
          <a:xfrm>
            <a:off x="5986256" y="817781"/>
            <a:ext cx="3035712" cy="199880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750B791-58A6-291D-323A-547E29A7AA98}"/>
              </a:ext>
            </a:extLst>
          </p:cNvPr>
          <p:cNvSpPr/>
          <p:nvPr/>
        </p:nvSpPr>
        <p:spPr>
          <a:xfrm>
            <a:off x="4696081" y="2960593"/>
            <a:ext cx="2935203" cy="18821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Google Shape;1337;p29">
            <a:extLst>
              <a:ext uri="{FF2B5EF4-FFF2-40B4-BE49-F238E27FC236}">
                <a16:creationId xmlns:a16="http://schemas.microsoft.com/office/drawing/2014/main" id="{CB765DCE-3305-746C-D989-9208C73EE70F}"/>
              </a:ext>
            </a:extLst>
          </p:cNvPr>
          <p:cNvSpPr txBox="1"/>
          <p:nvPr/>
        </p:nvSpPr>
        <p:spPr>
          <a:xfrm>
            <a:off x="2858232" y="3215498"/>
            <a:ext cx="1745664" cy="26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↓71-59%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68F16BD-FC1E-7D63-AE50-939C8AD17859}"/>
              </a:ext>
            </a:extLst>
          </p:cNvPr>
          <p:cNvSpPr/>
          <p:nvPr/>
        </p:nvSpPr>
        <p:spPr>
          <a:xfrm>
            <a:off x="1889165" y="3177201"/>
            <a:ext cx="804627" cy="125098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Imagen 16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71F3E74A-47B4-FFFD-B404-D8C1A68A0F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22" t="20741" r="2000" b="25649"/>
          <a:stretch>
            <a:fillRect/>
          </a:stretch>
        </p:blipFill>
        <p:spPr>
          <a:xfrm>
            <a:off x="2813982" y="3933155"/>
            <a:ext cx="685793" cy="448684"/>
          </a:xfrm>
          <a:prstGeom prst="rect">
            <a:avLst/>
          </a:prstGeom>
        </p:spPr>
      </p:pic>
      <p:pic>
        <p:nvPicPr>
          <p:cNvPr id="18" name="Imagen 17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B9D16051-FF62-10EA-F269-5B80DE9FB6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4077" b="653"/>
          <a:stretch>
            <a:fillRect/>
          </a:stretch>
        </p:blipFill>
        <p:spPr>
          <a:xfrm>
            <a:off x="3560735" y="3933154"/>
            <a:ext cx="685792" cy="448685"/>
          </a:xfrm>
          <a:prstGeom prst="rect">
            <a:avLst/>
          </a:prstGeom>
        </p:spPr>
      </p:pic>
      <p:pic>
        <p:nvPicPr>
          <p:cNvPr id="19" name="Imagen 18" descr="Imagen que contiene dibujo&#10;&#10;El contenido generado por IA puede ser incorrecto.">
            <a:extLst>
              <a:ext uri="{FF2B5EF4-FFF2-40B4-BE49-F238E27FC236}">
                <a16:creationId xmlns:a16="http://schemas.microsoft.com/office/drawing/2014/main" id="{12D1B289-FB2A-F9CC-A84C-A9CBED381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4721" y="3497192"/>
            <a:ext cx="685792" cy="41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52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70FF150C-7B6A-A225-5333-A6A40CBC1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B3E3A0BF-814A-9C81-7D0E-7A24B5DD40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A979E77-59B5-F2C3-4FE0-8605BF712589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8FB78DE0-2DF0-57CC-21C5-04865B347C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1037"/>
          <a:stretch>
            <a:fillRect/>
          </a:stretch>
        </p:blipFill>
        <p:spPr>
          <a:xfrm>
            <a:off x="0" y="817781"/>
            <a:ext cx="3035712" cy="1998801"/>
          </a:xfrm>
          <a:prstGeom prst="rect">
            <a:avLst/>
          </a:prstGeom>
        </p:spPr>
      </p:pic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9773E60F-3823-3EDA-6A72-31D7ABE876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4" t="20445" r="-514" b="58518"/>
          <a:stretch>
            <a:fillRect/>
          </a:stretch>
        </p:blipFill>
        <p:spPr>
          <a:xfrm>
            <a:off x="2993128" y="805506"/>
            <a:ext cx="3035712" cy="2217420"/>
          </a:xfrm>
          <a:prstGeom prst="rect">
            <a:avLst/>
          </a:prstGeo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BF001439-E6B7-ABBF-DA62-5F92E7864A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1" t="41531" r="41" b="39901"/>
          <a:stretch>
            <a:fillRect/>
          </a:stretch>
        </p:blipFill>
        <p:spPr>
          <a:xfrm>
            <a:off x="6028840" y="859268"/>
            <a:ext cx="3035712" cy="1957314"/>
          </a:xfrm>
          <a:prstGeom prst="rect">
            <a:avLst/>
          </a:prstGeom>
        </p:spPr>
      </p:pic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F42F5BF3-0214-5B88-FDFC-24BAA1516C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259" b="17922"/>
          <a:stretch>
            <a:fillRect/>
          </a:stretch>
        </p:blipFill>
        <p:spPr>
          <a:xfrm>
            <a:off x="4634624" y="2948940"/>
            <a:ext cx="3035712" cy="2194560"/>
          </a:xfrm>
          <a:prstGeom prst="rect">
            <a:avLst/>
          </a:prstGeom>
        </p:spPr>
      </p:pic>
      <p:pic>
        <p:nvPicPr>
          <p:cNvPr id="9" name="Imagen 8" descr="Diagrama&#10;&#10;El contenido generado por IA puede ser incorrecto.">
            <a:extLst>
              <a:ext uri="{FF2B5EF4-FFF2-40B4-BE49-F238E27FC236}">
                <a16:creationId xmlns:a16="http://schemas.microsoft.com/office/drawing/2014/main" id="{3D1F270D-CE47-DA2C-709F-7A1D89BC51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44" t="82256" r="1544" b="76"/>
          <a:stretch>
            <a:fillRect/>
          </a:stretch>
        </p:blipFill>
        <p:spPr>
          <a:xfrm>
            <a:off x="1559148" y="2993717"/>
            <a:ext cx="3035712" cy="186238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F212E97-12E4-F089-F421-628873D0269A}"/>
              </a:ext>
            </a:extLst>
          </p:cNvPr>
          <p:cNvSpPr/>
          <p:nvPr/>
        </p:nvSpPr>
        <p:spPr>
          <a:xfrm>
            <a:off x="1" y="805506"/>
            <a:ext cx="2950542" cy="189197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6CB9628-18B0-22E5-2AB0-B51216895A36}"/>
              </a:ext>
            </a:extLst>
          </p:cNvPr>
          <p:cNvSpPr/>
          <p:nvPr/>
        </p:nvSpPr>
        <p:spPr>
          <a:xfrm>
            <a:off x="1598912" y="2861359"/>
            <a:ext cx="2881649" cy="199474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EE65EF5-78F7-42FB-E1B5-B6924B32113C}"/>
              </a:ext>
            </a:extLst>
          </p:cNvPr>
          <p:cNvSpPr/>
          <p:nvPr/>
        </p:nvSpPr>
        <p:spPr>
          <a:xfrm>
            <a:off x="3017802" y="817781"/>
            <a:ext cx="2850826" cy="213115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2079376-D82E-5B7A-6ACF-743D0CF963B1}"/>
              </a:ext>
            </a:extLst>
          </p:cNvPr>
          <p:cNvSpPr/>
          <p:nvPr/>
        </p:nvSpPr>
        <p:spPr>
          <a:xfrm>
            <a:off x="5986256" y="817781"/>
            <a:ext cx="3035712" cy="199880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D612294-47A4-2884-3A10-9B73B6407EC1}"/>
              </a:ext>
            </a:extLst>
          </p:cNvPr>
          <p:cNvSpPr/>
          <p:nvPr/>
        </p:nvSpPr>
        <p:spPr>
          <a:xfrm>
            <a:off x="5226530" y="3178138"/>
            <a:ext cx="2404754" cy="189887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Google Shape;1337;p29">
            <a:extLst>
              <a:ext uri="{FF2B5EF4-FFF2-40B4-BE49-F238E27FC236}">
                <a16:creationId xmlns:a16="http://schemas.microsoft.com/office/drawing/2014/main" id="{D3E8EB12-7E30-FAAC-B8C5-88C30681F01E}"/>
              </a:ext>
            </a:extLst>
          </p:cNvPr>
          <p:cNvSpPr txBox="1"/>
          <p:nvPr/>
        </p:nvSpPr>
        <p:spPr>
          <a:xfrm>
            <a:off x="5156008" y="3200061"/>
            <a:ext cx="1745664" cy="26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↓47%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CE7F6903-23BA-4B0F-0190-C6B14B341E2F}"/>
              </a:ext>
            </a:extLst>
          </p:cNvPr>
          <p:cNvSpPr/>
          <p:nvPr/>
        </p:nvSpPr>
        <p:spPr>
          <a:xfrm>
            <a:off x="4892039" y="3178138"/>
            <a:ext cx="309967" cy="125098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n 3" descr="Imagen que contiene avión, vuelo&#10;&#10;El contenido generado por IA puede ser incorrecto.">
            <a:extLst>
              <a:ext uri="{FF2B5EF4-FFF2-40B4-BE49-F238E27FC236}">
                <a16:creationId xmlns:a16="http://schemas.microsoft.com/office/drawing/2014/main" id="{72965525-88B8-8833-1A26-E76FA7449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008" y="3639636"/>
            <a:ext cx="719603" cy="47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49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5D5923D1-820C-4981-654A-668A22475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4B719AF1-782A-A5C4-06B1-1B97E285F7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42124F5-96D8-8AC0-0EA6-5BCCA1E2974D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795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>
          <a:extLst>
            <a:ext uri="{FF2B5EF4-FFF2-40B4-BE49-F238E27FC236}">
              <a16:creationId xmlns:a16="http://schemas.microsoft.com/office/drawing/2014/main" id="{645B4B6B-4316-7397-683D-5CA5421E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9">
            <a:extLst>
              <a:ext uri="{FF2B5EF4-FFF2-40B4-BE49-F238E27FC236}">
                <a16:creationId xmlns:a16="http://schemas.microsoft.com/office/drawing/2014/main" id="{6BF98B11-903C-2748-E929-D87CD58022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INTRODUCTION</a:t>
            </a:r>
            <a:endParaRPr dirty="0"/>
          </a:p>
        </p:txBody>
      </p:sp>
      <p:grpSp>
        <p:nvGrpSpPr>
          <p:cNvPr id="2020" name="Google Shape;2020;p39">
            <a:extLst>
              <a:ext uri="{FF2B5EF4-FFF2-40B4-BE49-F238E27FC236}">
                <a16:creationId xmlns:a16="http://schemas.microsoft.com/office/drawing/2014/main" id="{43F1D5C6-0539-F41D-A044-41ACF2C3C302}"/>
              </a:ext>
            </a:extLst>
          </p:cNvPr>
          <p:cNvGrpSpPr/>
          <p:nvPr/>
        </p:nvGrpSpPr>
        <p:grpSpPr>
          <a:xfrm>
            <a:off x="457201" y="1319449"/>
            <a:ext cx="2449871" cy="3217905"/>
            <a:chOff x="457201" y="1319449"/>
            <a:chExt cx="2449871" cy="3217905"/>
          </a:xfrm>
        </p:grpSpPr>
        <p:sp>
          <p:nvSpPr>
            <p:cNvPr id="2021" name="Google Shape;2021;p39">
              <a:extLst>
                <a:ext uri="{FF2B5EF4-FFF2-40B4-BE49-F238E27FC236}">
                  <a16:creationId xmlns:a16="http://schemas.microsoft.com/office/drawing/2014/main" id="{8F27AD60-AA38-288F-AF86-786EE600909C}"/>
                </a:ext>
              </a:extLst>
            </p:cNvPr>
            <p:cNvSpPr/>
            <p:nvPr/>
          </p:nvSpPr>
          <p:spPr>
            <a:xfrm>
              <a:off x="457201" y="1319449"/>
              <a:ext cx="2449871" cy="3217905"/>
            </a:xfrm>
            <a:custGeom>
              <a:avLst/>
              <a:gdLst/>
              <a:ahLst/>
              <a:cxnLst/>
              <a:rect l="l" t="t" r="r" b="b"/>
              <a:pathLst>
                <a:path w="23280" h="30579" extrusionOk="0">
                  <a:moveTo>
                    <a:pt x="12391" y="1"/>
                  </a:moveTo>
                  <a:cubicBezTo>
                    <a:pt x="3217" y="1"/>
                    <a:pt x="1166" y="7160"/>
                    <a:pt x="1712" y="10350"/>
                  </a:cubicBezTo>
                  <a:cubicBezTo>
                    <a:pt x="1993" y="11995"/>
                    <a:pt x="2779" y="12650"/>
                    <a:pt x="2475" y="14597"/>
                  </a:cubicBezTo>
                  <a:cubicBezTo>
                    <a:pt x="2173" y="16543"/>
                    <a:pt x="0" y="17655"/>
                    <a:pt x="0" y="17655"/>
                  </a:cubicBezTo>
                  <a:cubicBezTo>
                    <a:pt x="0" y="17655"/>
                    <a:pt x="335" y="18687"/>
                    <a:pt x="1273" y="19166"/>
                  </a:cubicBezTo>
                  <a:cubicBezTo>
                    <a:pt x="1273" y="19166"/>
                    <a:pt x="1513" y="20189"/>
                    <a:pt x="1150" y="20733"/>
                  </a:cubicBezTo>
                  <a:cubicBezTo>
                    <a:pt x="1150" y="20733"/>
                    <a:pt x="1335" y="21087"/>
                    <a:pt x="1643" y="21308"/>
                  </a:cubicBezTo>
                  <a:cubicBezTo>
                    <a:pt x="1950" y="21529"/>
                    <a:pt x="1735" y="21871"/>
                    <a:pt x="1538" y="22199"/>
                  </a:cubicBezTo>
                  <a:cubicBezTo>
                    <a:pt x="1538" y="22199"/>
                    <a:pt x="1661" y="22493"/>
                    <a:pt x="2067" y="22749"/>
                  </a:cubicBezTo>
                  <a:cubicBezTo>
                    <a:pt x="2473" y="23005"/>
                    <a:pt x="2233" y="24076"/>
                    <a:pt x="2269" y="24740"/>
                  </a:cubicBezTo>
                  <a:cubicBezTo>
                    <a:pt x="2294" y="25179"/>
                    <a:pt x="2561" y="25643"/>
                    <a:pt x="3332" y="25643"/>
                  </a:cubicBezTo>
                  <a:cubicBezTo>
                    <a:pt x="3727" y="25643"/>
                    <a:pt x="4253" y="25522"/>
                    <a:pt x="4946" y="25214"/>
                  </a:cubicBezTo>
                  <a:cubicBezTo>
                    <a:pt x="6125" y="24690"/>
                    <a:pt x="6990" y="24300"/>
                    <a:pt x="7630" y="24300"/>
                  </a:cubicBezTo>
                  <a:cubicBezTo>
                    <a:pt x="8101" y="24300"/>
                    <a:pt x="8449" y="24511"/>
                    <a:pt x="8710" y="25037"/>
                  </a:cubicBezTo>
                  <a:cubicBezTo>
                    <a:pt x="8864" y="25346"/>
                    <a:pt x="8986" y="25822"/>
                    <a:pt x="9051" y="26388"/>
                  </a:cubicBezTo>
                  <a:cubicBezTo>
                    <a:pt x="9336" y="28864"/>
                    <a:pt x="11464" y="30579"/>
                    <a:pt x="13778" y="30579"/>
                  </a:cubicBezTo>
                  <a:cubicBezTo>
                    <a:pt x="14383" y="30579"/>
                    <a:pt x="15002" y="30461"/>
                    <a:pt x="15603" y="30209"/>
                  </a:cubicBezTo>
                  <a:cubicBezTo>
                    <a:pt x="15683" y="30176"/>
                    <a:pt x="15763" y="30142"/>
                    <a:pt x="15842" y="30107"/>
                  </a:cubicBezTo>
                  <a:cubicBezTo>
                    <a:pt x="17861" y="29227"/>
                    <a:pt x="18999" y="27084"/>
                    <a:pt x="18642" y="24910"/>
                  </a:cubicBezTo>
                  <a:cubicBezTo>
                    <a:pt x="18434" y="23635"/>
                    <a:pt x="18359" y="22051"/>
                    <a:pt x="18712" y="20360"/>
                  </a:cubicBezTo>
                  <a:cubicBezTo>
                    <a:pt x="18712" y="20360"/>
                    <a:pt x="22836" y="16871"/>
                    <a:pt x="23030" y="11563"/>
                  </a:cubicBezTo>
                  <a:cubicBezTo>
                    <a:pt x="23280" y="4737"/>
                    <a:pt x="19071" y="642"/>
                    <a:pt x="14672" y="137"/>
                  </a:cubicBezTo>
                  <a:cubicBezTo>
                    <a:pt x="13867" y="44"/>
                    <a:pt x="13107" y="1"/>
                    <a:pt x="12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9">
              <a:extLst>
                <a:ext uri="{FF2B5EF4-FFF2-40B4-BE49-F238E27FC236}">
                  <a16:creationId xmlns:a16="http://schemas.microsoft.com/office/drawing/2014/main" id="{E51FEA1A-7812-AE84-3C5C-DD0EE4D4D6A6}"/>
                </a:ext>
              </a:extLst>
            </p:cNvPr>
            <p:cNvSpPr/>
            <p:nvPr/>
          </p:nvSpPr>
          <p:spPr>
            <a:xfrm>
              <a:off x="635362" y="1462567"/>
              <a:ext cx="2161527" cy="1548286"/>
            </a:xfrm>
            <a:custGeom>
              <a:avLst/>
              <a:gdLst/>
              <a:ahLst/>
              <a:cxnLst/>
              <a:rect l="l" t="t" r="r" b="b"/>
              <a:pathLst>
                <a:path w="20540" h="14713" extrusionOk="0">
                  <a:moveTo>
                    <a:pt x="10699" y="0"/>
                  </a:moveTo>
                  <a:cubicBezTo>
                    <a:pt x="7222" y="0"/>
                    <a:pt x="4566" y="1059"/>
                    <a:pt x="2804" y="3149"/>
                  </a:cubicBezTo>
                  <a:cubicBezTo>
                    <a:pt x="1798" y="4342"/>
                    <a:pt x="1223" y="5747"/>
                    <a:pt x="980" y="7018"/>
                  </a:cubicBezTo>
                  <a:cubicBezTo>
                    <a:pt x="980" y="7018"/>
                    <a:pt x="0" y="11659"/>
                    <a:pt x="6117" y="11659"/>
                  </a:cubicBezTo>
                  <a:cubicBezTo>
                    <a:pt x="11149" y="11659"/>
                    <a:pt x="15937" y="13641"/>
                    <a:pt x="17134" y="14382"/>
                  </a:cubicBezTo>
                  <a:cubicBezTo>
                    <a:pt x="17505" y="14613"/>
                    <a:pt x="17852" y="14712"/>
                    <a:pt x="18169" y="14712"/>
                  </a:cubicBezTo>
                  <a:cubicBezTo>
                    <a:pt x="19125" y="14712"/>
                    <a:pt x="19811" y="13808"/>
                    <a:pt x="20087" y="12871"/>
                  </a:cubicBezTo>
                  <a:cubicBezTo>
                    <a:pt x="20292" y="12173"/>
                    <a:pt x="20403" y="11418"/>
                    <a:pt x="20431" y="10623"/>
                  </a:cubicBezTo>
                  <a:cubicBezTo>
                    <a:pt x="20540" y="7669"/>
                    <a:pt x="19767" y="5083"/>
                    <a:pt x="18197" y="3143"/>
                  </a:cubicBezTo>
                  <a:cubicBezTo>
                    <a:pt x="16814" y="1435"/>
                    <a:pt x="14925" y="366"/>
                    <a:pt x="12875" y="130"/>
                  </a:cubicBezTo>
                  <a:cubicBezTo>
                    <a:pt x="12124" y="44"/>
                    <a:pt x="11391" y="0"/>
                    <a:pt x="10699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9">
              <a:extLst>
                <a:ext uri="{FF2B5EF4-FFF2-40B4-BE49-F238E27FC236}">
                  <a16:creationId xmlns:a16="http://schemas.microsoft.com/office/drawing/2014/main" id="{99BFDE06-3AF1-BA0C-3316-44B38CAE5055}"/>
                </a:ext>
              </a:extLst>
            </p:cNvPr>
            <p:cNvSpPr/>
            <p:nvPr/>
          </p:nvSpPr>
          <p:spPr>
            <a:xfrm>
              <a:off x="635362" y="1414791"/>
              <a:ext cx="2161527" cy="1548391"/>
            </a:xfrm>
            <a:custGeom>
              <a:avLst/>
              <a:gdLst/>
              <a:ahLst/>
              <a:cxnLst/>
              <a:rect l="l" t="t" r="r" b="b"/>
              <a:pathLst>
                <a:path w="20540" h="14714" extrusionOk="0">
                  <a:moveTo>
                    <a:pt x="10699" y="1"/>
                  </a:moveTo>
                  <a:cubicBezTo>
                    <a:pt x="7222" y="1"/>
                    <a:pt x="4566" y="1060"/>
                    <a:pt x="2804" y="3150"/>
                  </a:cubicBezTo>
                  <a:cubicBezTo>
                    <a:pt x="1798" y="4343"/>
                    <a:pt x="1223" y="5748"/>
                    <a:pt x="980" y="7019"/>
                  </a:cubicBezTo>
                  <a:cubicBezTo>
                    <a:pt x="980" y="7019"/>
                    <a:pt x="0" y="11660"/>
                    <a:pt x="6117" y="11660"/>
                  </a:cubicBezTo>
                  <a:cubicBezTo>
                    <a:pt x="11149" y="11660"/>
                    <a:pt x="15937" y="13642"/>
                    <a:pt x="17134" y="14384"/>
                  </a:cubicBezTo>
                  <a:cubicBezTo>
                    <a:pt x="17505" y="14614"/>
                    <a:pt x="17851" y="14713"/>
                    <a:pt x="18168" y="14713"/>
                  </a:cubicBezTo>
                  <a:cubicBezTo>
                    <a:pt x="19125" y="14713"/>
                    <a:pt x="19811" y="13809"/>
                    <a:pt x="20087" y="12872"/>
                  </a:cubicBezTo>
                  <a:cubicBezTo>
                    <a:pt x="20292" y="12175"/>
                    <a:pt x="20403" y="11419"/>
                    <a:pt x="20431" y="10623"/>
                  </a:cubicBezTo>
                  <a:cubicBezTo>
                    <a:pt x="20540" y="7670"/>
                    <a:pt x="19767" y="5083"/>
                    <a:pt x="18197" y="3144"/>
                  </a:cubicBezTo>
                  <a:cubicBezTo>
                    <a:pt x="16814" y="1436"/>
                    <a:pt x="14925" y="367"/>
                    <a:pt x="12875" y="131"/>
                  </a:cubicBezTo>
                  <a:cubicBezTo>
                    <a:pt x="12124" y="45"/>
                    <a:pt x="11391" y="1"/>
                    <a:pt x="10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9">
              <a:extLst>
                <a:ext uri="{FF2B5EF4-FFF2-40B4-BE49-F238E27FC236}">
                  <a16:creationId xmlns:a16="http://schemas.microsoft.com/office/drawing/2014/main" id="{9AA8C8CB-8810-19F8-91AC-AC8A65AC5E17}"/>
                </a:ext>
              </a:extLst>
            </p:cNvPr>
            <p:cNvSpPr/>
            <p:nvPr/>
          </p:nvSpPr>
          <p:spPr>
            <a:xfrm>
              <a:off x="742805" y="1847720"/>
              <a:ext cx="1953267" cy="1115359"/>
            </a:xfrm>
            <a:custGeom>
              <a:avLst/>
              <a:gdLst/>
              <a:ahLst/>
              <a:cxnLst/>
              <a:rect l="l" t="t" r="r" b="b"/>
              <a:pathLst>
                <a:path w="18561" h="10599" extrusionOk="0">
                  <a:moveTo>
                    <a:pt x="8823" y="0"/>
                  </a:moveTo>
                  <a:cubicBezTo>
                    <a:pt x="5347" y="0"/>
                    <a:pt x="2691" y="1059"/>
                    <a:pt x="928" y="3150"/>
                  </a:cubicBezTo>
                  <a:cubicBezTo>
                    <a:pt x="564" y="3582"/>
                    <a:pt x="257" y="4042"/>
                    <a:pt x="1" y="4513"/>
                  </a:cubicBezTo>
                  <a:cubicBezTo>
                    <a:pt x="297" y="5854"/>
                    <a:pt x="1403" y="7546"/>
                    <a:pt x="5096" y="7546"/>
                  </a:cubicBezTo>
                  <a:cubicBezTo>
                    <a:pt x="10128" y="7546"/>
                    <a:pt x="14916" y="9528"/>
                    <a:pt x="16113" y="10270"/>
                  </a:cubicBezTo>
                  <a:cubicBezTo>
                    <a:pt x="16483" y="10500"/>
                    <a:pt x="16830" y="10599"/>
                    <a:pt x="17146" y="10599"/>
                  </a:cubicBezTo>
                  <a:cubicBezTo>
                    <a:pt x="17728" y="10599"/>
                    <a:pt x="18210" y="10264"/>
                    <a:pt x="18560" y="9792"/>
                  </a:cubicBezTo>
                  <a:cubicBezTo>
                    <a:pt x="18508" y="7183"/>
                    <a:pt x="17742" y="4898"/>
                    <a:pt x="16321" y="3143"/>
                  </a:cubicBezTo>
                  <a:cubicBezTo>
                    <a:pt x="14939" y="1436"/>
                    <a:pt x="13049" y="366"/>
                    <a:pt x="11000" y="130"/>
                  </a:cubicBezTo>
                  <a:cubicBezTo>
                    <a:pt x="10249" y="44"/>
                    <a:pt x="9516" y="0"/>
                    <a:pt x="8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9">
              <a:extLst>
                <a:ext uri="{FF2B5EF4-FFF2-40B4-BE49-F238E27FC236}">
                  <a16:creationId xmlns:a16="http://schemas.microsoft.com/office/drawing/2014/main" id="{185D3BF1-3AD5-39B7-9B05-23D7C3472724}"/>
                </a:ext>
              </a:extLst>
            </p:cNvPr>
            <p:cNvSpPr/>
            <p:nvPr/>
          </p:nvSpPr>
          <p:spPr>
            <a:xfrm>
              <a:off x="1052824" y="1569694"/>
              <a:ext cx="1494127" cy="1052220"/>
            </a:xfrm>
            <a:custGeom>
              <a:avLst/>
              <a:gdLst/>
              <a:ahLst/>
              <a:cxnLst/>
              <a:rect l="l" t="t" r="r" b="b"/>
              <a:pathLst>
                <a:path w="14198" h="9999" extrusionOk="0">
                  <a:moveTo>
                    <a:pt x="7001" y="1"/>
                  </a:moveTo>
                  <a:cubicBezTo>
                    <a:pt x="6540" y="1"/>
                    <a:pt x="6105" y="180"/>
                    <a:pt x="5777" y="497"/>
                  </a:cubicBezTo>
                  <a:cubicBezTo>
                    <a:pt x="6198" y="845"/>
                    <a:pt x="6485" y="1351"/>
                    <a:pt x="6550" y="1922"/>
                  </a:cubicBezTo>
                  <a:cubicBezTo>
                    <a:pt x="6859" y="1981"/>
                    <a:pt x="7153" y="2109"/>
                    <a:pt x="7415" y="2300"/>
                  </a:cubicBezTo>
                  <a:lnTo>
                    <a:pt x="7176" y="2628"/>
                  </a:lnTo>
                  <a:cubicBezTo>
                    <a:pt x="6871" y="2407"/>
                    <a:pt x="6512" y="2290"/>
                    <a:pt x="6142" y="2290"/>
                  </a:cubicBezTo>
                  <a:cubicBezTo>
                    <a:pt x="6050" y="2290"/>
                    <a:pt x="5957" y="2298"/>
                    <a:pt x="5864" y="2312"/>
                  </a:cubicBezTo>
                  <a:cubicBezTo>
                    <a:pt x="5398" y="2386"/>
                    <a:pt x="4990" y="2635"/>
                    <a:pt x="4712" y="3017"/>
                  </a:cubicBezTo>
                  <a:lnTo>
                    <a:pt x="4383" y="2777"/>
                  </a:lnTo>
                  <a:cubicBezTo>
                    <a:pt x="4724" y="2308"/>
                    <a:pt x="5227" y="2000"/>
                    <a:pt x="5800" y="1911"/>
                  </a:cubicBezTo>
                  <a:cubicBezTo>
                    <a:pt x="5912" y="1893"/>
                    <a:pt x="6024" y="1884"/>
                    <a:pt x="6134" y="1883"/>
                  </a:cubicBezTo>
                  <a:cubicBezTo>
                    <a:pt x="6051" y="1378"/>
                    <a:pt x="5754" y="945"/>
                    <a:pt x="5338" y="679"/>
                  </a:cubicBezTo>
                  <a:cubicBezTo>
                    <a:pt x="5318" y="666"/>
                    <a:pt x="5297" y="654"/>
                    <a:pt x="5276" y="642"/>
                  </a:cubicBezTo>
                  <a:cubicBezTo>
                    <a:pt x="5264" y="635"/>
                    <a:pt x="5253" y="628"/>
                    <a:pt x="5240" y="621"/>
                  </a:cubicBezTo>
                  <a:cubicBezTo>
                    <a:pt x="5211" y="605"/>
                    <a:pt x="5180" y="589"/>
                    <a:pt x="5150" y="575"/>
                  </a:cubicBezTo>
                  <a:cubicBezTo>
                    <a:pt x="5138" y="569"/>
                    <a:pt x="5127" y="564"/>
                    <a:pt x="5116" y="560"/>
                  </a:cubicBezTo>
                  <a:cubicBezTo>
                    <a:pt x="5091" y="548"/>
                    <a:pt x="5067" y="538"/>
                    <a:pt x="5042" y="528"/>
                  </a:cubicBezTo>
                  <a:cubicBezTo>
                    <a:pt x="5031" y="524"/>
                    <a:pt x="5020" y="520"/>
                    <a:pt x="5010" y="515"/>
                  </a:cubicBezTo>
                  <a:cubicBezTo>
                    <a:pt x="4976" y="503"/>
                    <a:pt x="4943" y="491"/>
                    <a:pt x="4908" y="480"/>
                  </a:cubicBezTo>
                  <a:cubicBezTo>
                    <a:pt x="4899" y="478"/>
                    <a:pt x="4890" y="476"/>
                    <a:pt x="4881" y="473"/>
                  </a:cubicBezTo>
                  <a:cubicBezTo>
                    <a:pt x="4853" y="465"/>
                    <a:pt x="4823" y="457"/>
                    <a:pt x="4794" y="451"/>
                  </a:cubicBezTo>
                  <a:cubicBezTo>
                    <a:pt x="4785" y="448"/>
                    <a:pt x="4775" y="445"/>
                    <a:pt x="4765" y="444"/>
                  </a:cubicBezTo>
                  <a:cubicBezTo>
                    <a:pt x="4729" y="436"/>
                    <a:pt x="4692" y="429"/>
                    <a:pt x="4654" y="424"/>
                  </a:cubicBezTo>
                  <a:cubicBezTo>
                    <a:pt x="4648" y="423"/>
                    <a:pt x="4642" y="422"/>
                    <a:pt x="4636" y="421"/>
                  </a:cubicBezTo>
                  <a:cubicBezTo>
                    <a:pt x="4604" y="417"/>
                    <a:pt x="4572" y="413"/>
                    <a:pt x="4539" y="410"/>
                  </a:cubicBezTo>
                  <a:cubicBezTo>
                    <a:pt x="4529" y="410"/>
                    <a:pt x="4519" y="409"/>
                    <a:pt x="4509" y="408"/>
                  </a:cubicBezTo>
                  <a:cubicBezTo>
                    <a:pt x="4470" y="405"/>
                    <a:pt x="4432" y="403"/>
                    <a:pt x="4393" y="403"/>
                  </a:cubicBezTo>
                  <a:cubicBezTo>
                    <a:pt x="3662" y="403"/>
                    <a:pt x="2997" y="864"/>
                    <a:pt x="2741" y="1550"/>
                  </a:cubicBezTo>
                  <a:lnTo>
                    <a:pt x="2685" y="1702"/>
                  </a:lnTo>
                  <a:lnTo>
                    <a:pt x="2524" y="1680"/>
                  </a:lnTo>
                  <a:cubicBezTo>
                    <a:pt x="2444" y="1670"/>
                    <a:pt x="2365" y="1664"/>
                    <a:pt x="2289" y="1664"/>
                  </a:cubicBezTo>
                  <a:cubicBezTo>
                    <a:pt x="1317" y="1664"/>
                    <a:pt x="526" y="2455"/>
                    <a:pt x="526" y="3428"/>
                  </a:cubicBezTo>
                  <a:cubicBezTo>
                    <a:pt x="526" y="3452"/>
                    <a:pt x="527" y="3475"/>
                    <a:pt x="528" y="3499"/>
                  </a:cubicBezTo>
                  <a:cubicBezTo>
                    <a:pt x="829" y="3290"/>
                    <a:pt x="1185" y="3155"/>
                    <a:pt x="1570" y="3121"/>
                  </a:cubicBezTo>
                  <a:cubicBezTo>
                    <a:pt x="1832" y="2681"/>
                    <a:pt x="2246" y="2332"/>
                    <a:pt x="2770" y="2165"/>
                  </a:cubicBezTo>
                  <a:lnTo>
                    <a:pt x="2894" y="2552"/>
                  </a:lnTo>
                  <a:cubicBezTo>
                    <a:pt x="1968" y="2849"/>
                    <a:pt x="1456" y="3845"/>
                    <a:pt x="1753" y="4770"/>
                  </a:cubicBezTo>
                  <a:lnTo>
                    <a:pt x="1365" y="4894"/>
                  </a:lnTo>
                  <a:cubicBezTo>
                    <a:pt x="1221" y="4444"/>
                    <a:pt x="1233" y="3982"/>
                    <a:pt x="1369" y="3563"/>
                  </a:cubicBezTo>
                  <a:lnTo>
                    <a:pt x="1369" y="3563"/>
                  </a:lnTo>
                  <a:cubicBezTo>
                    <a:pt x="618" y="3736"/>
                    <a:pt x="49" y="4389"/>
                    <a:pt x="3" y="5180"/>
                  </a:cubicBezTo>
                  <a:cubicBezTo>
                    <a:pt x="3" y="5185"/>
                    <a:pt x="3" y="5188"/>
                    <a:pt x="3" y="5192"/>
                  </a:cubicBezTo>
                  <a:cubicBezTo>
                    <a:pt x="2" y="5221"/>
                    <a:pt x="1" y="5251"/>
                    <a:pt x="1" y="5282"/>
                  </a:cubicBezTo>
                  <a:cubicBezTo>
                    <a:pt x="1" y="6254"/>
                    <a:pt x="792" y="7045"/>
                    <a:pt x="1764" y="7045"/>
                  </a:cubicBezTo>
                  <a:cubicBezTo>
                    <a:pt x="1980" y="7045"/>
                    <a:pt x="2190" y="7006"/>
                    <a:pt x="2388" y="6931"/>
                  </a:cubicBezTo>
                  <a:cubicBezTo>
                    <a:pt x="2381" y="6859"/>
                    <a:pt x="2377" y="6785"/>
                    <a:pt x="2377" y="6711"/>
                  </a:cubicBezTo>
                  <a:cubicBezTo>
                    <a:pt x="2377" y="6399"/>
                    <a:pt x="2442" y="6098"/>
                    <a:pt x="2569" y="5816"/>
                  </a:cubicBezTo>
                  <a:lnTo>
                    <a:pt x="2941" y="5984"/>
                  </a:lnTo>
                  <a:cubicBezTo>
                    <a:pt x="2837" y="6212"/>
                    <a:pt x="2784" y="6458"/>
                    <a:pt x="2784" y="6711"/>
                  </a:cubicBezTo>
                  <a:cubicBezTo>
                    <a:pt x="2784" y="6818"/>
                    <a:pt x="2794" y="6922"/>
                    <a:pt x="2812" y="7024"/>
                  </a:cubicBezTo>
                  <a:cubicBezTo>
                    <a:pt x="2822" y="7074"/>
                    <a:pt x="2832" y="7124"/>
                    <a:pt x="2845" y="7172"/>
                  </a:cubicBezTo>
                  <a:cubicBezTo>
                    <a:pt x="2847" y="7176"/>
                    <a:pt x="2848" y="7181"/>
                    <a:pt x="2849" y="7184"/>
                  </a:cubicBezTo>
                  <a:cubicBezTo>
                    <a:pt x="2862" y="7231"/>
                    <a:pt x="2876" y="7275"/>
                    <a:pt x="2892" y="7320"/>
                  </a:cubicBezTo>
                  <a:cubicBezTo>
                    <a:pt x="2895" y="7328"/>
                    <a:pt x="2899" y="7336"/>
                    <a:pt x="2902" y="7345"/>
                  </a:cubicBezTo>
                  <a:cubicBezTo>
                    <a:pt x="2914" y="7376"/>
                    <a:pt x="2927" y="7408"/>
                    <a:pt x="2941" y="7438"/>
                  </a:cubicBezTo>
                  <a:cubicBezTo>
                    <a:pt x="2952" y="7461"/>
                    <a:pt x="2963" y="7484"/>
                    <a:pt x="2975" y="7506"/>
                  </a:cubicBezTo>
                  <a:cubicBezTo>
                    <a:pt x="2984" y="7527"/>
                    <a:pt x="2995" y="7546"/>
                    <a:pt x="3005" y="7565"/>
                  </a:cubicBezTo>
                  <a:cubicBezTo>
                    <a:pt x="3167" y="7856"/>
                    <a:pt x="3408" y="8096"/>
                    <a:pt x="3699" y="8256"/>
                  </a:cubicBezTo>
                  <a:cubicBezTo>
                    <a:pt x="3715" y="8265"/>
                    <a:pt x="3731" y="8274"/>
                    <a:pt x="3747" y="8282"/>
                  </a:cubicBezTo>
                  <a:cubicBezTo>
                    <a:pt x="3775" y="8296"/>
                    <a:pt x="3804" y="8310"/>
                    <a:pt x="3833" y="8323"/>
                  </a:cubicBezTo>
                  <a:cubicBezTo>
                    <a:pt x="3856" y="8333"/>
                    <a:pt x="3880" y="8343"/>
                    <a:pt x="3904" y="8353"/>
                  </a:cubicBezTo>
                  <a:cubicBezTo>
                    <a:pt x="3922" y="8359"/>
                    <a:pt x="3941" y="8366"/>
                    <a:pt x="3959" y="8373"/>
                  </a:cubicBezTo>
                  <a:cubicBezTo>
                    <a:pt x="3993" y="8385"/>
                    <a:pt x="4026" y="8395"/>
                    <a:pt x="4059" y="8405"/>
                  </a:cubicBezTo>
                  <a:cubicBezTo>
                    <a:pt x="4071" y="8408"/>
                    <a:pt x="4083" y="8413"/>
                    <a:pt x="4096" y="8415"/>
                  </a:cubicBezTo>
                  <a:cubicBezTo>
                    <a:pt x="4136" y="8427"/>
                    <a:pt x="4177" y="8435"/>
                    <a:pt x="4218" y="8443"/>
                  </a:cubicBezTo>
                  <a:cubicBezTo>
                    <a:pt x="4228" y="8445"/>
                    <a:pt x="4239" y="8447"/>
                    <a:pt x="4248" y="8449"/>
                  </a:cubicBezTo>
                  <a:cubicBezTo>
                    <a:pt x="4292" y="8456"/>
                    <a:pt x="4337" y="8463"/>
                    <a:pt x="4381" y="8467"/>
                  </a:cubicBezTo>
                  <a:cubicBezTo>
                    <a:pt x="4388" y="8467"/>
                    <a:pt x="4395" y="8468"/>
                    <a:pt x="4402" y="8468"/>
                  </a:cubicBezTo>
                  <a:cubicBezTo>
                    <a:pt x="4450" y="8472"/>
                    <a:pt x="4499" y="8475"/>
                    <a:pt x="4548" y="8475"/>
                  </a:cubicBezTo>
                  <a:cubicBezTo>
                    <a:pt x="4605" y="8475"/>
                    <a:pt x="4661" y="8470"/>
                    <a:pt x="4718" y="8465"/>
                  </a:cubicBezTo>
                  <a:cubicBezTo>
                    <a:pt x="4482" y="8118"/>
                    <a:pt x="4345" y="7699"/>
                    <a:pt x="4345" y="7249"/>
                  </a:cubicBezTo>
                  <a:lnTo>
                    <a:pt x="4751" y="7249"/>
                  </a:lnTo>
                  <a:cubicBezTo>
                    <a:pt x="4751" y="7731"/>
                    <a:pt x="4945" y="8168"/>
                    <a:pt x="5260" y="8487"/>
                  </a:cubicBezTo>
                  <a:cubicBezTo>
                    <a:pt x="5266" y="8492"/>
                    <a:pt x="5271" y="8497"/>
                    <a:pt x="5276" y="8503"/>
                  </a:cubicBezTo>
                  <a:cubicBezTo>
                    <a:pt x="5292" y="8518"/>
                    <a:pt x="5308" y="8534"/>
                    <a:pt x="5325" y="8550"/>
                  </a:cubicBezTo>
                  <a:cubicBezTo>
                    <a:pt x="5329" y="8552"/>
                    <a:pt x="5331" y="8555"/>
                    <a:pt x="5335" y="8558"/>
                  </a:cubicBezTo>
                  <a:cubicBezTo>
                    <a:pt x="5647" y="8841"/>
                    <a:pt x="6061" y="9013"/>
                    <a:pt x="6515" y="9013"/>
                  </a:cubicBezTo>
                  <a:cubicBezTo>
                    <a:pt x="6553" y="9013"/>
                    <a:pt x="6590" y="9011"/>
                    <a:pt x="6628" y="9008"/>
                  </a:cubicBezTo>
                  <a:cubicBezTo>
                    <a:pt x="6635" y="9008"/>
                    <a:pt x="6642" y="9007"/>
                    <a:pt x="6649" y="9006"/>
                  </a:cubicBezTo>
                  <a:cubicBezTo>
                    <a:pt x="6681" y="9005"/>
                    <a:pt x="6713" y="9001"/>
                    <a:pt x="6745" y="8997"/>
                  </a:cubicBezTo>
                  <a:cubicBezTo>
                    <a:pt x="6749" y="8997"/>
                    <a:pt x="6754" y="8996"/>
                    <a:pt x="6759" y="8995"/>
                  </a:cubicBezTo>
                  <a:cubicBezTo>
                    <a:pt x="7229" y="8930"/>
                    <a:pt x="7655" y="8675"/>
                    <a:pt x="7937" y="8291"/>
                  </a:cubicBezTo>
                  <a:cubicBezTo>
                    <a:pt x="7465" y="7892"/>
                    <a:pt x="7164" y="7297"/>
                    <a:pt x="7164" y="6632"/>
                  </a:cubicBezTo>
                  <a:lnTo>
                    <a:pt x="7572" y="6632"/>
                  </a:lnTo>
                  <a:cubicBezTo>
                    <a:pt x="7572" y="7604"/>
                    <a:pt x="8363" y="8396"/>
                    <a:pt x="9334" y="8396"/>
                  </a:cubicBezTo>
                  <a:lnTo>
                    <a:pt x="9334" y="8803"/>
                  </a:lnTo>
                  <a:cubicBezTo>
                    <a:pt x="8949" y="8803"/>
                    <a:pt x="8585" y="8701"/>
                    <a:pt x="8271" y="8523"/>
                  </a:cubicBezTo>
                  <a:cubicBezTo>
                    <a:pt x="8123" y="8728"/>
                    <a:pt x="7941" y="8903"/>
                    <a:pt x="7735" y="9043"/>
                  </a:cubicBezTo>
                  <a:cubicBezTo>
                    <a:pt x="8213" y="9666"/>
                    <a:pt x="8940" y="9998"/>
                    <a:pt x="9677" y="9998"/>
                  </a:cubicBezTo>
                  <a:cubicBezTo>
                    <a:pt x="10037" y="9998"/>
                    <a:pt x="10399" y="9919"/>
                    <a:pt x="10735" y="9757"/>
                  </a:cubicBezTo>
                  <a:cubicBezTo>
                    <a:pt x="10330" y="9601"/>
                    <a:pt x="9981" y="9328"/>
                    <a:pt x="9729" y="8963"/>
                  </a:cubicBezTo>
                  <a:lnTo>
                    <a:pt x="10064" y="8732"/>
                  </a:lnTo>
                  <a:cubicBezTo>
                    <a:pt x="10332" y="9120"/>
                    <a:pt x="10734" y="9381"/>
                    <a:pt x="11198" y="9467"/>
                  </a:cubicBezTo>
                  <a:cubicBezTo>
                    <a:pt x="11305" y="9486"/>
                    <a:pt x="11413" y="9496"/>
                    <a:pt x="11519" y="9496"/>
                  </a:cubicBezTo>
                  <a:cubicBezTo>
                    <a:pt x="11832" y="9496"/>
                    <a:pt x="12138" y="9413"/>
                    <a:pt x="12411" y="9253"/>
                  </a:cubicBezTo>
                  <a:cubicBezTo>
                    <a:pt x="12906" y="8940"/>
                    <a:pt x="13235" y="8388"/>
                    <a:pt x="13235" y="7761"/>
                  </a:cubicBezTo>
                  <a:cubicBezTo>
                    <a:pt x="13235" y="7746"/>
                    <a:pt x="13234" y="7732"/>
                    <a:pt x="13233" y="7717"/>
                  </a:cubicBezTo>
                  <a:cubicBezTo>
                    <a:pt x="12986" y="7815"/>
                    <a:pt x="12716" y="7870"/>
                    <a:pt x="12434" y="7870"/>
                  </a:cubicBezTo>
                  <a:lnTo>
                    <a:pt x="12434" y="7463"/>
                  </a:lnTo>
                  <a:cubicBezTo>
                    <a:pt x="12759" y="7463"/>
                    <a:pt x="13062" y="7375"/>
                    <a:pt x="13324" y="7221"/>
                  </a:cubicBezTo>
                  <a:cubicBezTo>
                    <a:pt x="13345" y="7209"/>
                    <a:pt x="13365" y="7196"/>
                    <a:pt x="13385" y="7183"/>
                  </a:cubicBezTo>
                  <a:cubicBezTo>
                    <a:pt x="13395" y="7177"/>
                    <a:pt x="13405" y="7171"/>
                    <a:pt x="13415" y="7164"/>
                  </a:cubicBezTo>
                  <a:cubicBezTo>
                    <a:pt x="13442" y="7147"/>
                    <a:pt x="13468" y="7128"/>
                    <a:pt x="13493" y="7108"/>
                  </a:cubicBezTo>
                  <a:cubicBezTo>
                    <a:pt x="13504" y="7100"/>
                    <a:pt x="13513" y="7093"/>
                    <a:pt x="13524" y="7085"/>
                  </a:cubicBezTo>
                  <a:cubicBezTo>
                    <a:pt x="13541" y="7071"/>
                    <a:pt x="13558" y="7057"/>
                    <a:pt x="13575" y="7043"/>
                  </a:cubicBezTo>
                  <a:cubicBezTo>
                    <a:pt x="13585" y="7034"/>
                    <a:pt x="13595" y="7025"/>
                    <a:pt x="13606" y="7016"/>
                  </a:cubicBezTo>
                  <a:cubicBezTo>
                    <a:pt x="13626" y="6998"/>
                    <a:pt x="13646" y="6980"/>
                    <a:pt x="13665" y="6961"/>
                  </a:cubicBezTo>
                  <a:cubicBezTo>
                    <a:pt x="13670" y="6956"/>
                    <a:pt x="13675" y="6951"/>
                    <a:pt x="13680" y="6947"/>
                  </a:cubicBezTo>
                  <a:cubicBezTo>
                    <a:pt x="13704" y="6922"/>
                    <a:pt x="13727" y="6897"/>
                    <a:pt x="13751" y="6872"/>
                  </a:cubicBezTo>
                  <a:cubicBezTo>
                    <a:pt x="13756" y="6866"/>
                    <a:pt x="13760" y="6859"/>
                    <a:pt x="13766" y="6853"/>
                  </a:cubicBezTo>
                  <a:cubicBezTo>
                    <a:pt x="13786" y="6831"/>
                    <a:pt x="13806" y="6807"/>
                    <a:pt x="13824" y="6783"/>
                  </a:cubicBezTo>
                  <a:cubicBezTo>
                    <a:pt x="13827" y="6779"/>
                    <a:pt x="13830" y="6776"/>
                    <a:pt x="13833" y="6772"/>
                  </a:cubicBezTo>
                  <a:cubicBezTo>
                    <a:pt x="14017" y="6531"/>
                    <a:pt x="14138" y="6245"/>
                    <a:pt x="14181" y="5941"/>
                  </a:cubicBezTo>
                  <a:cubicBezTo>
                    <a:pt x="14182" y="5935"/>
                    <a:pt x="14182" y="5929"/>
                    <a:pt x="14183" y="5923"/>
                  </a:cubicBezTo>
                  <a:cubicBezTo>
                    <a:pt x="14187" y="5893"/>
                    <a:pt x="14190" y="5863"/>
                    <a:pt x="14193" y="5834"/>
                  </a:cubicBezTo>
                  <a:cubicBezTo>
                    <a:pt x="14193" y="5825"/>
                    <a:pt x="14193" y="5816"/>
                    <a:pt x="14194" y="5807"/>
                  </a:cubicBezTo>
                  <a:cubicBezTo>
                    <a:pt x="14197" y="5772"/>
                    <a:pt x="14198" y="5736"/>
                    <a:pt x="14198" y="5699"/>
                  </a:cubicBezTo>
                  <a:cubicBezTo>
                    <a:pt x="14198" y="5194"/>
                    <a:pt x="13985" y="4723"/>
                    <a:pt x="13616" y="4391"/>
                  </a:cubicBezTo>
                  <a:cubicBezTo>
                    <a:pt x="13393" y="5095"/>
                    <a:pt x="12821" y="5649"/>
                    <a:pt x="12083" y="5835"/>
                  </a:cubicBezTo>
                  <a:cubicBezTo>
                    <a:pt x="12046" y="6248"/>
                    <a:pt x="11892" y="6642"/>
                    <a:pt x="11630" y="6976"/>
                  </a:cubicBezTo>
                  <a:lnTo>
                    <a:pt x="11309" y="6726"/>
                  </a:lnTo>
                  <a:cubicBezTo>
                    <a:pt x="11600" y="6355"/>
                    <a:pt x="11729" y="5893"/>
                    <a:pt x="11672" y="5425"/>
                  </a:cubicBezTo>
                  <a:cubicBezTo>
                    <a:pt x="11615" y="4958"/>
                    <a:pt x="11379" y="4540"/>
                    <a:pt x="11008" y="4250"/>
                  </a:cubicBezTo>
                  <a:lnTo>
                    <a:pt x="11260" y="3929"/>
                  </a:lnTo>
                  <a:cubicBezTo>
                    <a:pt x="11716" y="4286"/>
                    <a:pt x="12006" y="4801"/>
                    <a:pt x="12076" y="5376"/>
                  </a:cubicBezTo>
                  <a:cubicBezTo>
                    <a:pt x="12077" y="5388"/>
                    <a:pt x="12078" y="5400"/>
                    <a:pt x="12080" y="5413"/>
                  </a:cubicBezTo>
                  <a:cubicBezTo>
                    <a:pt x="12739" y="5205"/>
                    <a:pt x="13216" y="4630"/>
                    <a:pt x="13297" y="3942"/>
                  </a:cubicBezTo>
                  <a:cubicBezTo>
                    <a:pt x="13299" y="3921"/>
                    <a:pt x="13302" y="3900"/>
                    <a:pt x="13305" y="3880"/>
                  </a:cubicBezTo>
                  <a:cubicBezTo>
                    <a:pt x="13308" y="3831"/>
                    <a:pt x="13311" y="3782"/>
                    <a:pt x="13311" y="3732"/>
                  </a:cubicBezTo>
                  <a:cubicBezTo>
                    <a:pt x="13311" y="2820"/>
                    <a:pt x="12616" y="2069"/>
                    <a:pt x="11728" y="1978"/>
                  </a:cubicBezTo>
                  <a:lnTo>
                    <a:pt x="11728" y="1978"/>
                  </a:lnTo>
                  <a:cubicBezTo>
                    <a:pt x="11743" y="2080"/>
                    <a:pt x="11750" y="2184"/>
                    <a:pt x="11750" y="2290"/>
                  </a:cubicBezTo>
                  <a:cubicBezTo>
                    <a:pt x="11750" y="2510"/>
                    <a:pt x="11718" y="2728"/>
                    <a:pt x="11653" y="2936"/>
                  </a:cubicBezTo>
                  <a:lnTo>
                    <a:pt x="11264" y="2815"/>
                  </a:lnTo>
                  <a:cubicBezTo>
                    <a:pt x="11317" y="2646"/>
                    <a:pt x="11344" y="2469"/>
                    <a:pt x="11344" y="2290"/>
                  </a:cubicBezTo>
                  <a:cubicBezTo>
                    <a:pt x="11344" y="2125"/>
                    <a:pt x="11320" y="1966"/>
                    <a:pt x="11278" y="1814"/>
                  </a:cubicBezTo>
                  <a:cubicBezTo>
                    <a:pt x="11265" y="1768"/>
                    <a:pt x="11251" y="1725"/>
                    <a:pt x="11235" y="1681"/>
                  </a:cubicBezTo>
                  <a:cubicBezTo>
                    <a:pt x="11235" y="1681"/>
                    <a:pt x="11234" y="1680"/>
                    <a:pt x="11234" y="1680"/>
                  </a:cubicBezTo>
                  <a:cubicBezTo>
                    <a:pt x="11220" y="1639"/>
                    <a:pt x="11203" y="1600"/>
                    <a:pt x="11186" y="1561"/>
                  </a:cubicBezTo>
                  <a:cubicBezTo>
                    <a:pt x="11182" y="1553"/>
                    <a:pt x="11179" y="1546"/>
                    <a:pt x="11175" y="1538"/>
                  </a:cubicBezTo>
                  <a:cubicBezTo>
                    <a:pt x="11158" y="1502"/>
                    <a:pt x="11139" y="1467"/>
                    <a:pt x="11120" y="1432"/>
                  </a:cubicBezTo>
                  <a:cubicBezTo>
                    <a:pt x="11115" y="1422"/>
                    <a:pt x="11109" y="1412"/>
                    <a:pt x="11103" y="1402"/>
                  </a:cubicBezTo>
                  <a:cubicBezTo>
                    <a:pt x="11083" y="1368"/>
                    <a:pt x="11062" y="1335"/>
                    <a:pt x="11041" y="1303"/>
                  </a:cubicBezTo>
                  <a:cubicBezTo>
                    <a:pt x="11036" y="1296"/>
                    <a:pt x="11031" y="1289"/>
                    <a:pt x="11026" y="1282"/>
                  </a:cubicBezTo>
                  <a:cubicBezTo>
                    <a:pt x="11006" y="1253"/>
                    <a:pt x="10985" y="1225"/>
                    <a:pt x="10964" y="1198"/>
                  </a:cubicBezTo>
                  <a:cubicBezTo>
                    <a:pt x="10958" y="1191"/>
                    <a:pt x="10952" y="1183"/>
                    <a:pt x="10946" y="1176"/>
                  </a:cubicBezTo>
                  <a:cubicBezTo>
                    <a:pt x="10921" y="1145"/>
                    <a:pt x="10894" y="1115"/>
                    <a:pt x="10867" y="1086"/>
                  </a:cubicBezTo>
                  <a:cubicBezTo>
                    <a:pt x="10861" y="1079"/>
                    <a:pt x="10855" y="1073"/>
                    <a:pt x="10848" y="1067"/>
                  </a:cubicBezTo>
                  <a:cubicBezTo>
                    <a:pt x="10820" y="1037"/>
                    <a:pt x="10789" y="1007"/>
                    <a:pt x="10758" y="979"/>
                  </a:cubicBezTo>
                  <a:cubicBezTo>
                    <a:pt x="10757" y="978"/>
                    <a:pt x="10756" y="977"/>
                    <a:pt x="10754" y="976"/>
                  </a:cubicBezTo>
                  <a:cubicBezTo>
                    <a:pt x="10511" y="758"/>
                    <a:pt x="10208" y="609"/>
                    <a:pt x="9877" y="552"/>
                  </a:cubicBezTo>
                  <a:cubicBezTo>
                    <a:pt x="9874" y="552"/>
                    <a:pt x="9871" y="551"/>
                    <a:pt x="9868" y="550"/>
                  </a:cubicBezTo>
                  <a:cubicBezTo>
                    <a:pt x="9824" y="543"/>
                    <a:pt x="9781" y="538"/>
                    <a:pt x="9736" y="534"/>
                  </a:cubicBezTo>
                  <a:cubicBezTo>
                    <a:pt x="9729" y="534"/>
                    <a:pt x="9721" y="533"/>
                    <a:pt x="9714" y="532"/>
                  </a:cubicBezTo>
                  <a:cubicBezTo>
                    <a:pt x="9670" y="528"/>
                    <a:pt x="9625" y="527"/>
                    <a:pt x="9580" y="527"/>
                  </a:cubicBezTo>
                  <a:cubicBezTo>
                    <a:pt x="9337" y="527"/>
                    <a:pt x="9098" y="577"/>
                    <a:pt x="8877" y="673"/>
                  </a:cubicBezTo>
                  <a:cubicBezTo>
                    <a:pt x="9065" y="995"/>
                    <a:pt x="9172" y="1367"/>
                    <a:pt x="9172" y="1765"/>
                  </a:cubicBezTo>
                  <a:cubicBezTo>
                    <a:pt x="9172" y="2962"/>
                    <a:pt x="8199" y="3935"/>
                    <a:pt x="7001" y="3935"/>
                  </a:cubicBezTo>
                  <a:lnTo>
                    <a:pt x="7001" y="3528"/>
                  </a:lnTo>
                  <a:cubicBezTo>
                    <a:pt x="7974" y="3528"/>
                    <a:pt x="8765" y="2737"/>
                    <a:pt x="8765" y="1765"/>
                  </a:cubicBezTo>
                  <a:cubicBezTo>
                    <a:pt x="8765" y="915"/>
                    <a:pt x="8162" y="204"/>
                    <a:pt x="7360" y="38"/>
                  </a:cubicBezTo>
                  <a:cubicBezTo>
                    <a:pt x="7359" y="38"/>
                    <a:pt x="7356" y="37"/>
                    <a:pt x="7353" y="37"/>
                  </a:cubicBezTo>
                  <a:cubicBezTo>
                    <a:pt x="7329" y="32"/>
                    <a:pt x="7305" y="27"/>
                    <a:pt x="7281" y="24"/>
                  </a:cubicBezTo>
                  <a:cubicBezTo>
                    <a:pt x="7270" y="22"/>
                    <a:pt x="7261" y="20"/>
                    <a:pt x="7251" y="19"/>
                  </a:cubicBezTo>
                  <a:cubicBezTo>
                    <a:pt x="7232" y="17"/>
                    <a:pt x="7212" y="14"/>
                    <a:pt x="7193" y="11"/>
                  </a:cubicBezTo>
                  <a:cubicBezTo>
                    <a:pt x="7175" y="10"/>
                    <a:pt x="7159" y="9"/>
                    <a:pt x="7142" y="7"/>
                  </a:cubicBezTo>
                  <a:cubicBezTo>
                    <a:pt x="7128" y="6"/>
                    <a:pt x="7113" y="4"/>
                    <a:pt x="7099" y="4"/>
                  </a:cubicBezTo>
                  <a:cubicBezTo>
                    <a:pt x="7067" y="3"/>
                    <a:pt x="7035" y="1"/>
                    <a:pt x="7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9">
              <a:extLst>
                <a:ext uri="{FF2B5EF4-FFF2-40B4-BE49-F238E27FC236}">
                  <a16:creationId xmlns:a16="http://schemas.microsoft.com/office/drawing/2014/main" id="{D6790120-6880-10E8-0D50-DA6193CE2E39}"/>
                </a:ext>
              </a:extLst>
            </p:cNvPr>
            <p:cNvSpPr/>
            <p:nvPr/>
          </p:nvSpPr>
          <p:spPr>
            <a:xfrm>
              <a:off x="1009994" y="1526969"/>
              <a:ext cx="1579788" cy="1137774"/>
            </a:xfrm>
            <a:custGeom>
              <a:avLst/>
              <a:gdLst/>
              <a:ahLst/>
              <a:cxnLst/>
              <a:rect l="l" t="t" r="r" b="b"/>
              <a:pathLst>
                <a:path w="15012" h="10812" extrusionOk="0">
                  <a:moveTo>
                    <a:pt x="7408" y="407"/>
                  </a:moveTo>
                  <a:cubicBezTo>
                    <a:pt x="7442" y="407"/>
                    <a:pt x="7474" y="409"/>
                    <a:pt x="7506" y="410"/>
                  </a:cubicBezTo>
                  <a:cubicBezTo>
                    <a:pt x="7520" y="410"/>
                    <a:pt x="7535" y="412"/>
                    <a:pt x="7549" y="413"/>
                  </a:cubicBezTo>
                  <a:cubicBezTo>
                    <a:pt x="7566" y="415"/>
                    <a:pt x="7582" y="416"/>
                    <a:pt x="7600" y="417"/>
                  </a:cubicBezTo>
                  <a:cubicBezTo>
                    <a:pt x="7619" y="420"/>
                    <a:pt x="7639" y="423"/>
                    <a:pt x="7658" y="425"/>
                  </a:cubicBezTo>
                  <a:cubicBezTo>
                    <a:pt x="7668" y="426"/>
                    <a:pt x="7677" y="428"/>
                    <a:pt x="7688" y="430"/>
                  </a:cubicBezTo>
                  <a:cubicBezTo>
                    <a:pt x="7712" y="433"/>
                    <a:pt x="7736" y="438"/>
                    <a:pt x="7760" y="443"/>
                  </a:cubicBezTo>
                  <a:cubicBezTo>
                    <a:pt x="7763" y="443"/>
                    <a:pt x="7766" y="444"/>
                    <a:pt x="7767" y="444"/>
                  </a:cubicBezTo>
                  <a:cubicBezTo>
                    <a:pt x="8569" y="610"/>
                    <a:pt x="9172" y="1321"/>
                    <a:pt x="9172" y="2171"/>
                  </a:cubicBezTo>
                  <a:cubicBezTo>
                    <a:pt x="9172" y="3143"/>
                    <a:pt x="8381" y="3934"/>
                    <a:pt x="7408" y="3934"/>
                  </a:cubicBezTo>
                  <a:lnTo>
                    <a:pt x="7408" y="4341"/>
                  </a:lnTo>
                  <a:cubicBezTo>
                    <a:pt x="8606" y="4341"/>
                    <a:pt x="9579" y="3368"/>
                    <a:pt x="9579" y="2171"/>
                  </a:cubicBezTo>
                  <a:cubicBezTo>
                    <a:pt x="9579" y="1773"/>
                    <a:pt x="9472" y="1401"/>
                    <a:pt x="9284" y="1079"/>
                  </a:cubicBezTo>
                  <a:cubicBezTo>
                    <a:pt x="9505" y="983"/>
                    <a:pt x="9744" y="933"/>
                    <a:pt x="9987" y="933"/>
                  </a:cubicBezTo>
                  <a:cubicBezTo>
                    <a:pt x="10032" y="933"/>
                    <a:pt x="10077" y="934"/>
                    <a:pt x="10121" y="938"/>
                  </a:cubicBezTo>
                  <a:cubicBezTo>
                    <a:pt x="10128" y="939"/>
                    <a:pt x="10136" y="940"/>
                    <a:pt x="10143" y="940"/>
                  </a:cubicBezTo>
                  <a:cubicBezTo>
                    <a:pt x="10188" y="944"/>
                    <a:pt x="10231" y="949"/>
                    <a:pt x="10275" y="956"/>
                  </a:cubicBezTo>
                  <a:cubicBezTo>
                    <a:pt x="10278" y="957"/>
                    <a:pt x="10281" y="958"/>
                    <a:pt x="10284" y="958"/>
                  </a:cubicBezTo>
                  <a:cubicBezTo>
                    <a:pt x="10615" y="1015"/>
                    <a:pt x="10918" y="1164"/>
                    <a:pt x="11161" y="1382"/>
                  </a:cubicBezTo>
                  <a:cubicBezTo>
                    <a:pt x="11163" y="1383"/>
                    <a:pt x="11164" y="1384"/>
                    <a:pt x="11165" y="1385"/>
                  </a:cubicBezTo>
                  <a:cubicBezTo>
                    <a:pt x="11196" y="1413"/>
                    <a:pt x="11227" y="1443"/>
                    <a:pt x="11255" y="1473"/>
                  </a:cubicBezTo>
                  <a:cubicBezTo>
                    <a:pt x="11262" y="1479"/>
                    <a:pt x="11268" y="1485"/>
                    <a:pt x="11274" y="1492"/>
                  </a:cubicBezTo>
                  <a:cubicBezTo>
                    <a:pt x="11301" y="1521"/>
                    <a:pt x="11328" y="1551"/>
                    <a:pt x="11353" y="1582"/>
                  </a:cubicBezTo>
                  <a:cubicBezTo>
                    <a:pt x="11359" y="1589"/>
                    <a:pt x="11365" y="1597"/>
                    <a:pt x="11371" y="1604"/>
                  </a:cubicBezTo>
                  <a:cubicBezTo>
                    <a:pt x="11392" y="1631"/>
                    <a:pt x="11413" y="1659"/>
                    <a:pt x="11433" y="1688"/>
                  </a:cubicBezTo>
                  <a:cubicBezTo>
                    <a:pt x="11438" y="1695"/>
                    <a:pt x="11443" y="1702"/>
                    <a:pt x="11448" y="1709"/>
                  </a:cubicBezTo>
                  <a:cubicBezTo>
                    <a:pt x="11469" y="1741"/>
                    <a:pt x="11490" y="1774"/>
                    <a:pt x="11510" y="1808"/>
                  </a:cubicBezTo>
                  <a:cubicBezTo>
                    <a:pt x="11516" y="1818"/>
                    <a:pt x="11522" y="1828"/>
                    <a:pt x="11527" y="1838"/>
                  </a:cubicBezTo>
                  <a:cubicBezTo>
                    <a:pt x="11546" y="1873"/>
                    <a:pt x="11565" y="1908"/>
                    <a:pt x="11582" y="1944"/>
                  </a:cubicBezTo>
                  <a:cubicBezTo>
                    <a:pt x="11586" y="1952"/>
                    <a:pt x="11589" y="1959"/>
                    <a:pt x="11593" y="1967"/>
                  </a:cubicBezTo>
                  <a:cubicBezTo>
                    <a:pt x="11610" y="2006"/>
                    <a:pt x="11627" y="2045"/>
                    <a:pt x="11641" y="2086"/>
                  </a:cubicBezTo>
                  <a:cubicBezTo>
                    <a:pt x="11641" y="2086"/>
                    <a:pt x="11642" y="2087"/>
                    <a:pt x="11642" y="2087"/>
                  </a:cubicBezTo>
                  <a:cubicBezTo>
                    <a:pt x="11658" y="2131"/>
                    <a:pt x="11672" y="2174"/>
                    <a:pt x="11685" y="2220"/>
                  </a:cubicBezTo>
                  <a:cubicBezTo>
                    <a:pt x="11727" y="2372"/>
                    <a:pt x="11751" y="2531"/>
                    <a:pt x="11751" y="2696"/>
                  </a:cubicBezTo>
                  <a:cubicBezTo>
                    <a:pt x="11751" y="2875"/>
                    <a:pt x="11724" y="3052"/>
                    <a:pt x="11671" y="3221"/>
                  </a:cubicBezTo>
                  <a:lnTo>
                    <a:pt x="12060" y="3342"/>
                  </a:lnTo>
                  <a:cubicBezTo>
                    <a:pt x="12125" y="3134"/>
                    <a:pt x="12157" y="2916"/>
                    <a:pt x="12157" y="2696"/>
                  </a:cubicBezTo>
                  <a:cubicBezTo>
                    <a:pt x="12157" y="2590"/>
                    <a:pt x="12150" y="2486"/>
                    <a:pt x="12135" y="2384"/>
                  </a:cubicBezTo>
                  <a:lnTo>
                    <a:pt x="12135" y="2384"/>
                  </a:lnTo>
                  <a:cubicBezTo>
                    <a:pt x="13023" y="2475"/>
                    <a:pt x="13718" y="3226"/>
                    <a:pt x="13718" y="4138"/>
                  </a:cubicBezTo>
                  <a:cubicBezTo>
                    <a:pt x="13718" y="4188"/>
                    <a:pt x="13715" y="4237"/>
                    <a:pt x="13712" y="4286"/>
                  </a:cubicBezTo>
                  <a:cubicBezTo>
                    <a:pt x="13709" y="4306"/>
                    <a:pt x="13706" y="4327"/>
                    <a:pt x="13704" y="4348"/>
                  </a:cubicBezTo>
                  <a:cubicBezTo>
                    <a:pt x="13623" y="5036"/>
                    <a:pt x="13146" y="5611"/>
                    <a:pt x="12487" y="5819"/>
                  </a:cubicBezTo>
                  <a:cubicBezTo>
                    <a:pt x="12485" y="5806"/>
                    <a:pt x="12484" y="5794"/>
                    <a:pt x="12483" y="5782"/>
                  </a:cubicBezTo>
                  <a:cubicBezTo>
                    <a:pt x="12413" y="5207"/>
                    <a:pt x="12123" y="4692"/>
                    <a:pt x="11667" y="4335"/>
                  </a:cubicBezTo>
                  <a:lnTo>
                    <a:pt x="11415" y="4656"/>
                  </a:lnTo>
                  <a:cubicBezTo>
                    <a:pt x="11786" y="4946"/>
                    <a:pt x="12022" y="5364"/>
                    <a:pt x="12079" y="5831"/>
                  </a:cubicBezTo>
                  <a:cubicBezTo>
                    <a:pt x="12136" y="6299"/>
                    <a:pt x="12007" y="6761"/>
                    <a:pt x="11716" y="7132"/>
                  </a:cubicBezTo>
                  <a:lnTo>
                    <a:pt x="12037" y="7382"/>
                  </a:lnTo>
                  <a:cubicBezTo>
                    <a:pt x="12299" y="7048"/>
                    <a:pt x="12453" y="6654"/>
                    <a:pt x="12490" y="6241"/>
                  </a:cubicBezTo>
                  <a:cubicBezTo>
                    <a:pt x="13228" y="6055"/>
                    <a:pt x="13800" y="5501"/>
                    <a:pt x="14023" y="4797"/>
                  </a:cubicBezTo>
                  <a:cubicBezTo>
                    <a:pt x="14392" y="5129"/>
                    <a:pt x="14605" y="5600"/>
                    <a:pt x="14605" y="6105"/>
                  </a:cubicBezTo>
                  <a:cubicBezTo>
                    <a:pt x="14605" y="6142"/>
                    <a:pt x="14604" y="6178"/>
                    <a:pt x="14601" y="6213"/>
                  </a:cubicBezTo>
                  <a:cubicBezTo>
                    <a:pt x="14600" y="6222"/>
                    <a:pt x="14600" y="6231"/>
                    <a:pt x="14600" y="6240"/>
                  </a:cubicBezTo>
                  <a:cubicBezTo>
                    <a:pt x="14597" y="6269"/>
                    <a:pt x="14594" y="6299"/>
                    <a:pt x="14590" y="6329"/>
                  </a:cubicBezTo>
                  <a:cubicBezTo>
                    <a:pt x="14589" y="6335"/>
                    <a:pt x="14589" y="6341"/>
                    <a:pt x="14588" y="6347"/>
                  </a:cubicBezTo>
                  <a:cubicBezTo>
                    <a:pt x="14545" y="6651"/>
                    <a:pt x="14424" y="6937"/>
                    <a:pt x="14240" y="7178"/>
                  </a:cubicBezTo>
                  <a:cubicBezTo>
                    <a:pt x="14237" y="7182"/>
                    <a:pt x="14234" y="7185"/>
                    <a:pt x="14231" y="7189"/>
                  </a:cubicBezTo>
                  <a:cubicBezTo>
                    <a:pt x="14213" y="7213"/>
                    <a:pt x="14193" y="7237"/>
                    <a:pt x="14173" y="7259"/>
                  </a:cubicBezTo>
                  <a:cubicBezTo>
                    <a:pt x="14167" y="7265"/>
                    <a:pt x="14163" y="7272"/>
                    <a:pt x="14158" y="7278"/>
                  </a:cubicBezTo>
                  <a:cubicBezTo>
                    <a:pt x="14134" y="7303"/>
                    <a:pt x="14111" y="7328"/>
                    <a:pt x="14087" y="7353"/>
                  </a:cubicBezTo>
                  <a:cubicBezTo>
                    <a:pt x="14082" y="7357"/>
                    <a:pt x="14077" y="7362"/>
                    <a:pt x="14072" y="7367"/>
                  </a:cubicBezTo>
                  <a:cubicBezTo>
                    <a:pt x="14053" y="7386"/>
                    <a:pt x="14033" y="7404"/>
                    <a:pt x="14013" y="7422"/>
                  </a:cubicBezTo>
                  <a:cubicBezTo>
                    <a:pt x="14002" y="7431"/>
                    <a:pt x="13992" y="7440"/>
                    <a:pt x="13982" y="7449"/>
                  </a:cubicBezTo>
                  <a:cubicBezTo>
                    <a:pt x="13965" y="7463"/>
                    <a:pt x="13948" y="7477"/>
                    <a:pt x="13931" y="7491"/>
                  </a:cubicBezTo>
                  <a:cubicBezTo>
                    <a:pt x="13920" y="7499"/>
                    <a:pt x="13911" y="7506"/>
                    <a:pt x="13900" y="7514"/>
                  </a:cubicBezTo>
                  <a:cubicBezTo>
                    <a:pt x="13875" y="7534"/>
                    <a:pt x="13849" y="7553"/>
                    <a:pt x="13822" y="7570"/>
                  </a:cubicBezTo>
                  <a:cubicBezTo>
                    <a:pt x="13812" y="7577"/>
                    <a:pt x="13802" y="7583"/>
                    <a:pt x="13792" y="7589"/>
                  </a:cubicBezTo>
                  <a:cubicBezTo>
                    <a:pt x="13772" y="7602"/>
                    <a:pt x="13752" y="7615"/>
                    <a:pt x="13731" y="7627"/>
                  </a:cubicBezTo>
                  <a:cubicBezTo>
                    <a:pt x="13469" y="7781"/>
                    <a:pt x="13166" y="7869"/>
                    <a:pt x="12841" y="7869"/>
                  </a:cubicBezTo>
                  <a:lnTo>
                    <a:pt x="12841" y="8276"/>
                  </a:lnTo>
                  <a:cubicBezTo>
                    <a:pt x="13123" y="8276"/>
                    <a:pt x="13393" y="8221"/>
                    <a:pt x="13640" y="8123"/>
                  </a:cubicBezTo>
                  <a:cubicBezTo>
                    <a:pt x="13641" y="8138"/>
                    <a:pt x="13642" y="8152"/>
                    <a:pt x="13642" y="8167"/>
                  </a:cubicBezTo>
                  <a:cubicBezTo>
                    <a:pt x="13642" y="8794"/>
                    <a:pt x="13313" y="9346"/>
                    <a:pt x="12818" y="9659"/>
                  </a:cubicBezTo>
                  <a:cubicBezTo>
                    <a:pt x="12545" y="9819"/>
                    <a:pt x="12239" y="9902"/>
                    <a:pt x="11926" y="9902"/>
                  </a:cubicBezTo>
                  <a:cubicBezTo>
                    <a:pt x="11820" y="9902"/>
                    <a:pt x="11712" y="9892"/>
                    <a:pt x="11605" y="9873"/>
                  </a:cubicBezTo>
                  <a:cubicBezTo>
                    <a:pt x="11141" y="9787"/>
                    <a:pt x="10739" y="9526"/>
                    <a:pt x="10471" y="9138"/>
                  </a:cubicBezTo>
                  <a:lnTo>
                    <a:pt x="10136" y="9369"/>
                  </a:lnTo>
                  <a:cubicBezTo>
                    <a:pt x="10388" y="9734"/>
                    <a:pt x="10737" y="10007"/>
                    <a:pt x="11142" y="10163"/>
                  </a:cubicBezTo>
                  <a:cubicBezTo>
                    <a:pt x="10806" y="10325"/>
                    <a:pt x="10444" y="10404"/>
                    <a:pt x="10084" y="10404"/>
                  </a:cubicBezTo>
                  <a:cubicBezTo>
                    <a:pt x="9347" y="10404"/>
                    <a:pt x="8620" y="10072"/>
                    <a:pt x="8142" y="9449"/>
                  </a:cubicBezTo>
                  <a:cubicBezTo>
                    <a:pt x="8348" y="9309"/>
                    <a:pt x="8530" y="9134"/>
                    <a:pt x="8678" y="8929"/>
                  </a:cubicBezTo>
                  <a:cubicBezTo>
                    <a:pt x="8992" y="9107"/>
                    <a:pt x="9356" y="9209"/>
                    <a:pt x="9741" y="9209"/>
                  </a:cubicBezTo>
                  <a:lnTo>
                    <a:pt x="9741" y="8802"/>
                  </a:lnTo>
                  <a:cubicBezTo>
                    <a:pt x="8770" y="8802"/>
                    <a:pt x="7979" y="8010"/>
                    <a:pt x="7979" y="7038"/>
                  </a:cubicBezTo>
                  <a:lnTo>
                    <a:pt x="7571" y="7038"/>
                  </a:lnTo>
                  <a:cubicBezTo>
                    <a:pt x="7571" y="7703"/>
                    <a:pt x="7872" y="8298"/>
                    <a:pt x="8344" y="8697"/>
                  </a:cubicBezTo>
                  <a:cubicBezTo>
                    <a:pt x="8062" y="9081"/>
                    <a:pt x="7636" y="9336"/>
                    <a:pt x="7166" y="9401"/>
                  </a:cubicBezTo>
                  <a:cubicBezTo>
                    <a:pt x="7161" y="9402"/>
                    <a:pt x="7156" y="9403"/>
                    <a:pt x="7152" y="9403"/>
                  </a:cubicBezTo>
                  <a:cubicBezTo>
                    <a:pt x="7120" y="9407"/>
                    <a:pt x="7088" y="9411"/>
                    <a:pt x="7056" y="9412"/>
                  </a:cubicBezTo>
                  <a:cubicBezTo>
                    <a:pt x="7049" y="9413"/>
                    <a:pt x="7042" y="9414"/>
                    <a:pt x="7035" y="9414"/>
                  </a:cubicBezTo>
                  <a:cubicBezTo>
                    <a:pt x="6997" y="9417"/>
                    <a:pt x="6960" y="9419"/>
                    <a:pt x="6922" y="9419"/>
                  </a:cubicBezTo>
                  <a:cubicBezTo>
                    <a:pt x="6468" y="9419"/>
                    <a:pt x="6054" y="9247"/>
                    <a:pt x="5742" y="8964"/>
                  </a:cubicBezTo>
                  <a:cubicBezTo>
                    <a:pt x="5738" y="8961"/>
                    <a:pt x="5736" y="8958"/>
                    <a:pt x="5732" y="8956"/>
                  </a:cubicBezTo>
                  <a:cubicBezTo>
                    <a:pt x="5715" y="8940"/>
                    <a:pt x="5699" y="8924"/>
                    <a:pt x="5683" y="8909"/>
                  </a:cubicBezTo>
                  <a:cubicBezTo>
                    <a:pt x="5678" y="8903"/>
                    <a:pt x="5673" y="8898"/>
                    <a:pt x="5667" y="8893"/>
                  </a:cubicBezTo>
                  <a:cubicBezTo>
                    <a:pt x="5352" y="8574"/>
                    <a:pt x="5158" y="8137"/>
                    <a:pt x="5158" y="7655"/>
                  </a:cubicBezTo>
                  <a:lnTo>
                    <a:pt x="4752" y="7655"/>
                  </a:lnTo>
                  <a:cubicBezTo>
                    <a:pt x="4752" y="8105"/>
                    <a:pt x="4889" y="8524"/>
                    <a:pt x="5125" y="8871"/>
                  </a:cubicBezTo>
                  <a:cubicBezTo>
                    <a:pt x="5068" y="8876"/>
                    <a:pt x="5012" y="8881"/>
                    <a:pt x="4955" y="8881"/>
                  </a:cubicBezTo>
                  <a:cubicBezTo>
                    <a:pt x="4906" y="8881"/>
                    <a:pt x="4857" y="8878"/>
                    <a:pt x="4809" y="8874"/>
                  </a:cubicBezTo>
                  <a:cubicBezTo>
                    <a:pt x="4802" y="8874"/>
                    <a:pt x="4795" y="8873"/>
                    <a:pt x="4788" y="8873"/>
                  </a:cubicBezTo>
                  <a:cubicBezTo>
                    <a:pt x="4744" y="8869"/>
                    <a:pt x="4699" y="8862"/>
                    <a:pt x="4655" y="8855"/>
                  </a:cubicBezTo>
                  <a:cubicBezTo>
                    <a:pt x="4646" y="8853"/>
                    <a:pt x="4635" y="8851"/>
                    <a:pt x="4625" y="8849"/>
                  </a:cubicBezTo>
                  <a:cubicBezTo>
                    <a:pt x="4584" y="8841"/>
                    <a:pt x="4543" y="8833"/>
                    <a:pt x="4503" y="8821"/>
                  </a:cubicBezTo>
                  <a:cubicBezTo>
                    <a:pt x="4490" y="8819"/>
                    <a:pt x="4478" y="8814"/>
                    <a:pt x="4466" y="8811"/>
                  </a:cubicBezTo>
                  <a:cubicBezTo>
                    <a:pt x="4433" y="8801"/>
                    <a:pt x="4400" y="8791"/>
                    <a:pt x="4366" y="8779"/>
                  </a:cubicBezTo>
                  <a:cubicBezTo>
                    <a:pt x="4348" y="8772"/>
                    <a:pt x="4329" y="8765"/>
                    <a:pt x="4311" y="8759"/>
                  </a:cubicBezTo>
                  <a:cubicBezTo>
                    <a:pt x="4287" y="8749"/>
                    <a:pt x="4263" y="8739"/>
                    <a:pt x="4240" y="8729"/>
                  </a:cubicBezTo>
                  <a:cubicBezTo>
                    <a:pt x="4211" y="8716"/>
                    <a:pt x="4182" y="8702"/>
                    <a:pt x="4154" y="8688"/>
                  </a:cubicBezTo>
                  <a:cubicBezTo>
                    <a:pt x="4138" y="8680"/>
                    <a:pt x="4122" y="8671"/>
                    <a:pt x="4106" y="8662"/>
                  </a:cubicBezTo>
                  <a:cubicBezTo>
                    <a:pt x="3815" y="8502"/>
                    <a:pt x="3574" y="8262"/>
                    <a:pt x="3412" y="7971"/>
                  </a:cubicBezTo>
                  <a:cubicBezTo>
                    <a:pt x="3402" y="7952"/>
                    <a:pt x="3391" y="7933"/>
                    <a:pt x="3382" y="7912"/>
                  </a:cubicBezTo>
                  <a:cubicBezTo>
                    <a:pt x="3370" y="7890"/>
                    <a:pt x="3359" y="7867"/>
                    <a:pt x="3348" y="7844"/>
                  </a:cubicBezTo>
                  <a:cubicBezTo>
                    <a:pt x="3334" y="7814"/>
                    <a:pt x="3321" y="7782"/>
                    <a:pt x="3309" y="7751"/>
                  </a:cubicBezTo>
                  <a:cubicBezTo>
                    <a:pt x="3306" y="7742"/>
                    <a:pt x="3302" y="7734"/>
                    <a:pt x="3299" y="7726"/>
                  </a:cubicBezTo>
                  <a:cubicBezTo>
                    <a:pt x="3283" y="7681"/>
                    <a:pt x="3269" y="7637"/>
                    <a:pt x="3256" y="7590"/>
                  </a:cubicBezTo>
                  <a:cubicBezTo>
                    <a:pt x="3255" y="7587"/>
                    <a:pt x="3254" y="7582"/>
                    <a:pt x="3252" y="7578"/>
                  </a:cubicBezTo>
                  <a:cubicBezTo>
                    <a:pt x="3239" y="7530"/>
                    <a:pt x="3229" y="7480"/>
                    <a:pt x="3219" y="7430"/>
                  </a:cubicBezTo>
                  <a:cubicBezTo>
                    <a:pt x="3201" y="7328"/>
                    <a:pt x="3191" y="7224"/>
                    <a:pt x="3191" y="7117"/>
                  </a:cubicBezTo>
                  <a:cubicBezTo>
                    <a:pt x="3191" y="6864"/>
                    <a:pt x="3244" y="6618"/>
                    <a:pt x="3348" y="6390"/>
                  </a:cubicBezTo>
                  <a:lnTo>
                    <a:pt x="2976" y="6222"/>
                  </a:lnTo>
                  <a:cubicBezTo>
                    <a:pt x="2849" y="6504"/>
                    <a:pt x="2784" y="6805"/>
                    <a:pt x="2784" y="7117"/>
                  </a:cubicBezTo>
                  <a:cubicBezTo>
                    <a:pt x="2784" y="7191"/>
                    <a:pt x="2788" y="7265"/>
                    <a:pt x="2795" y="7337"/>
                  </a:cubicBezTo>
                  <a:cubicBezTo>
                    <a:pt x="2597" y="7412"/>
                    <a:pt x="2387" y="7451"/>
                    <a:pt x="2171" y="7451"/>
                  </a:cubicBezTo>
                  <a:cubicBezTo>
                    <a:pt x="1199" y="7451"/>
                    <a:pt x="408" y="6660"/>
                    <a:pt x="408" y="5688"/>
                  </a:cubicBezTo>
                  <a:cubicBezTo>
                    <a:pt x="408" y="5657"/>
                    <a:pt x="409" y="5627"/>
                    <a:pt x="410" y="5598"/>
                  </a:cubicBezTo>
                  <a:cubicBezTo>
                    <a:pt x="410" y="5594"/>
                    <a:pt x="410" y="5591"/>
                    <a:pt x="410" y="5586"/>
                  </a:cubicBezTo>
                  <a:cubicBezTo>
                    <a:pt x="456" y="4795"/>
                    <a:pt x="1025" y="4142"/>
                    <a:pt x="1776" y="3969"/>
                  </a:cubicBezTo>
                  <a:lnTo>
                    <a:pt x="1776" y="3969"/>
                  </a:lnTo>
                  <a:cubicBezTo>
                    <a:pt x="1640" y="4388"/>
                    <a:pt x="1628" y="4850"/>
                    <a:pt x="1772" y="5300"/>
                  </a:cubicBezTo>
                  <a:lnTo>
                    <a:pt x="2160" y="5176"/>
                  </a:lnTo>
                  <a:cubicBezTo>
                    <a:pt x="1863" y="4251"/>
                    <a:pt x="2375" y="3255"/>
                    <a:pt x="3301" y="2958"/>
                  </a:cubicBezTo>
                  <a:lnTo>
                    <a:pt x="3177" y="2571"/>
                  </a:lnTo>
                  <a:cubicBezTo>
                    <a:pt x="2653" y="2738"/>
                    <a:pt x="2239" y="3087"/>
                    <a:pt x="1977" y="3527"/>
                  </a:cubicBezTo>
                  <a:cubicBezTo>
                    <a:pt x="1592" y="3561"/>
                    <a:pt x="1236" y="3696"/>
                    <a:pt x="935" y="3905"/>
                  </a:cubicBezTo>
                  <a:cubicBezTo>
                    <a:pt x="934" y="3881"/>
                    <a:pt x="933" y="3858"/>
                    <a:pt x="933" y="3834"/>
                  </a:cubicBezTo>
                  <a:cubicBezTo>
                    <a:pt x="933" y="2861"/>
                    <a:pt x="1724" y="2070"/>
                    <a:pt x="2696" y="2070"/>
                  </a:cubicBezTo>
                  <a:cubicBezTo>
                    <a:pt x="2772" y="2070"/>
                    <a:pt x="2851" y="2076"/>
                    <a:pt x="2931" y="2086"/>
                  </a:cubicBezTo>
                  <a:lnTo>
                    <a:pt x="3092" y="2108"/>
                  </a:lnTo>
                  <a:lnTo>
                    <a:pt x="3148" y="1956"/>
                  </a:lnTo>
                  <a:cubicBezTo>
                    <a:pt x="3404" y="1270"/>
                    <a:pt x="4069" y="809"/>
                    <a:pt x="4800" y="809"/>
                  </a:cubicBezTo>
                  <a:cubicBezTo>
                    <a:pt x="4839" y="809"/>
                    <a:pt x="4877" y="811"/>
                    <a:pt x="4916" y="814"/>
                  </a:cubicBezTo>
                  <a:cubicBezTo>
                    <a:pt x="4926" y="815"/>
                    <a:pt x="4936" y="816"/>
                    <a:pt x="4946" y="816"/>
                  </a:cubicBezTo>
                  <a:cubicBezTo>
                    <a:pt x="4979" y="819"/>
                    <a:pt x="5011" y="823"/>
                    <a:pt x="5043" y="827"/>
                  </a:cubicBezTo>
                  <a:cubicBezTo>
                    <a:pt x="5049" y="828"/>
                    <a:pt x="5055" y="829"/>
                    <a:pt x="5061" y="830"/>
                  </a:cubicBezTo>
                  <a:cubicBezTo>
                    <a:pt x="5099" y="835"/>
                    <a:pt x="5136" y="842"/>
                    <a:pt x="5172" y="850"/>
                  </a:cubicBezTo>
                  <a:cubicBezTo>
                    <a:pt x="5182" y="851"/>
                    <a:pt x="5192" y="854"/>
                    <a:pt x="5201" y="857"/>
                  </a:cubicBezTo>
                  <a:cubicBezTo>
                    <a:pt x="5230" y="863"/>
                    <a:pt x="5260" y="871"/>
                    <a:pt x="5288" y="879"/>
                  </a:cubicBezTo>
                  <a:cubicBezTo>
                    <a:pt x="5297" y="882"/>
                    <a:pt x="5306" y="884"/>
                    <a:pt x="5315" y="886"/>
                  </a:cubicBezTo>
                  <a:cubicBezTo>
                    <a:pt x="5350" y="897"/>
                    <a:pt x="5383" y="909"/>
                    <a:pt x="5417" y="921"/>
                  </a:cubicBezTo>
                  <a:cubicBezTo>
                    <a:pt x="5427" y="926"/>
                    <a:pt x="5438" y="930"/>
                    <a:pt x="5449" y="934"/>
                  </a:cubicBezTo>
                  <a:cubicBezTo>
                    <a:pt x="5474" y="944"/>
                    <a:pt x="5498" y="954"/>
                    <a:pt x="5523" y="966"/>
                  </a:cubicBezTo>
                  <a:cubicBezTo>
                    <a:pt x="5534" y="970"/>
                    <a:pt x="5545" y="975"/>
                    <a:pt x="5557" y="981"/>
                  </a:cubicBezTo>
                  <a:cubicBezTo>
                    <a:pt x="5587" y="995"/>
                    <a:pt x="5618" y="1011"/>
                    <a:pt x="5647" y="1027"/>
                  </a:cubicBezTo>
                  <a:cubicBezTo>
                    <a:pt x="5660" y="1034"/>
                    <a:pt x="5671" y="1041"/>
                    <a:pt x="5683" y="1048"/>
                  </a:cubicBezTo>
                  <a:cubicBezTo>
                    <a:pt x="5704" y="1060"/>
                    <a:pt x="5725" y="1072"/>
                    <a:pt x="5745" y="1085"/>
                  </a:cubicBezTo>
                  <a:cubicBezTo>
                    <a:pt x="6161" y="1351"/>
                    <a:pt x="6458" y="1784"/>
                    <a:pt x="6541" y="2289"/>
                  </a:cubicBezTo>
                  <a:cubicBezTo>
                    <a:pt x="6431" y="2290"/>
                    <a:pt x="6319" y="2299"/>
                    <a:pt x="6207" y="2317"/>
                  </a:cubicBezTo>
                  <a:cubicBezTo>
                    <a:pt x="5634" y="2406"/>
                    <a:pt x="5131" y="2714"/>
                    <a:pt x="4790" y="3183"/>
                  </a:cubicBezTo>
                  <a:lnTo>
                    <a:pt x="5119" y="3423"/>
                  </a:lnTo>
                  <a:cubicBezTo>
                    <a:pt x="5397" y="3041"/>
                    <a:pt x="5805" y="2792"/>
                    <a:pt x="6271" y="2718"/>
                  </a:cubicBezTo>
                  <a:cubicBezTo>
                    <a:pt x="6364" y="2704"/>
                    <a:pt x="6457" y="2696"/>
                    <a:pt x="6549" y="2696"/>
                  </a:cubicBezTo>
                  <a:cubicBezTo>
                    <a:pt x="6919" y="2696"/>
                    <a:pt x="7278" y="2813"/>
                    <a:pt x="7583" y="3034"/>
                  </a:cubicBezTo>
                  <a:lnTo>
                    <a:pt x="7822" y="2706"/>
                  </a:lnTo>
                  <a:cubicBezTo>
                    <a:pt x="7560" y="2515"/>
                    <a:pt x="7266" y="2387"/>
                    <a:pt x="6957" y="2328"/>
                  </a:cubicBezTo>
                  <a:cubicBezTo>
                    <a:pt x="6892" y="1757"/>
                    <a:pt x="6605" y="1251"/>
                    <a:pt x="6184" y="903"/>
                  </a:cubicBezTo>
                  <a:cubicBezTo>
                    <a:pt x="6512" y="586"/>
                    <a:pt x="6947" y="407"/>
                    <a:pt x="7408" y="407"/>
                  </a:cubicBezTo>
                  <a:close/>
                  <a:moveTo>
                    <a:pt x="7408" y="0"/>
                  </a:moveTo>
                  <a:cubicBezTo>
                    <a:pt x="6812" y="0"/>
                    <a:pt x="6251" y="242"/>
                    <a:pt x="5842" y="669"/>
                  </a:cubicBezTo>
                  <a:cubicBezTo>
                    <a:pt x="5832" y="664"/>
                    <a:pt x="5822" y="659"/>
                    <a:pt x="5812" y="654"/>
                  </a:cubicBezTo>
                  <a:cubicBezTo>
                    <a:pt x="5786" y="640"/>
                    <a:pt x="5761" y="627"/>
                    <a:pt x="5735" y="615"/>
                  </a:cubicBezTo>
                  <a:cubicBezTo>
                    <a:pt x="5718" y="607"/>
                    <a:pt x="5701" y="599"/>
                    <a:pt x="5684" y="592"/>
                  </a:cubicBezTo>
                  <a:cubicBezTo>
                    <a:pt x="5663" y="582"/>
                    <a:pt x="5642" y="574"/>
                    <a:pt x="5621" y="565"/>
                  </a:cubicBezTo>
                  <a:cubicBezTo>
                    <a:pt x="5605" y="558"/>
                    <a:pt x="5588" y="551"/>
                    <a:pt x="5571" y="545"/>
                  </a:cubicBezTo>
                  <a:cubicBezTo>
                    <a:pt x="5548" y="536"/>
                    <a:pt x="5524" y="527"/>
                    <a:pt x="5501" y="520"/>
                  </a:cubicBezTo>
                  <a:cubicBezTo>
                    <a:pt x="5486" y="514"/>
                    <a:pt x="5471" y="509"/>
                    <a:pt x="5456" y="505"/>
                  </a:cubicBezTo>
                  <a:cubicBezTo>
                    <a:pt x="5419" y="493"/>
                    <a:pt x="5380" y="481"/>
                    <a:pt x="5342" y="472"/>
                  </a:cubicBezTo>
                  <a:cubicBezTo>
                    <a:pt x="5336" y="470"/>
                    <a:pt x="5329" y="468"/>
                    <a:pt x="5323" y="467"/>
                  </a:cubicBezTo>
                  <a:cubicBezTo>
                    <a:pt x="5289" y="458"/>
                    <a:pt x="5254" y="451"/>
                    <a:pt x="5220" y="444"/>
                  </a:cubicBezTo>
                  <a:cubicBezTo>
                    <a:pt x="5206" y="441"/>
                    <a:pt x="5193" y="439"/>
                    <a:pt x="5179" y="437"/>
                  </a:cubicBezTo>
                  <a:cubicBezTo>
                    <a:pt x="5152" y="431"/>
                    <a:pt x="5123" y="427"/>
                    <a:pt x="5096" y="424"/>
                  </a:cubicBezTo>
                  <a:cubicBezTo>
                    <a:pt x="5082" y="422"/>
                    <a:pt x="5067" y="420"/>
                    <a:pt x="5052" y="418"/>
                  </a:cubicBezTo>
                  <a:cubicBezTo>
                    <a:pt x="5023" y="415"/>
                    <a:pt x="4994" y="412"/>
                    <a:pt x="4965" y="410"/>
                  </a:cubicBezTo>
                  <a:cubicBezTo>
                    <a:pt x="4952" y="409"/>
                    <a:pt x="4939" y="408"/>
                    <a:pt x="4926" y="407"/>
                  </a:cubicBezTo>
                  <a:cubicBezTo>
                    <a:pt x="4884" y="404"/>
                    <a:pt x="4842" y="403"/>
                    <a:pt x="4800" y="403"/>
                  </a:cubicBezTo>
                  <a:cubicBezTo>
                    <a:pt x="3953" y="403"/>
                    <a:pt x="3179" y="905"/>
                    <a:pt x="2828" y="1668"/>
                  </a:cubicBezTo>
                  <a:cubicBezTo>
                    <a:pt x="2783" y="1664"/>
                    <a:pt x="2740" y="1663"/>
                    <a:pt x="2696" y="1663"/>
                  </a:cubicBezTo>
                  <a:cubicBezTo>
                    <a:pt x="1500" y="1663"/>
                    <a:pt x="526" y="2637"/>
                    <a:pt x="526" y="3834"/>
                  </a:cubicBezTo>
                  <a:cubicBezTo>
                    <a:pt x="526" y="3967"/>
                    <a:pt x="538" y="4099"/>
                    <a:pt x="562" y="4230"/>
                  </a:cubicBezTo>
                  <a:cubicBezTo>
                    <a:pt x="299" y="4520"/>
                    <a:pt x="123" y="4870"/>
                    <a:pt x="45" y="5247"/>
                  </a:cubicBezTo>
                  <a:cubicBezTo>
                    <a:pt x="45" y="5249"/>
                    <a:pt x="44" y="5251"/>
                    <a:pt x="44" y="5254"/>
                  </a:cubicBezTo>
                  <a:cubicBezTo>
                    <a:pt x="38" y="5284"/>
                    <a:pt x="32" y="5315"/>
                    <a:pt x="28" y="5346"/>
                  </a:cubicBezTo>
                  <a:cubicBezTo>
                    <a:pt x="27" y="5352"/>
                    <a:pt x="26" y="5358"/>
                    <a:pt x="25" y="5363"/>
                  </a:cubicBezTo>
                  <a:cubicBezTo>
                    <a:pt x="21" y="5391"/>
                    <a:pt x="17" y="5420"/>
                    <a:pt x="14" y="5448"/>
                  </a:cubicBezTo>
                  <a:cubicBezTo>
                    <a:pt x="13" y="5455"/>
                    <a:pt x="12" y="5464"/>
                    <a:pt x="11" y="5472"/>
                  </a:cubicBezTo>
                  <a:cubicBezTo>
                    <a:pt x="9" y="5499"/>
                    <a:pt x="7" y="5526"/>
                    <a:pt x="5" y="5554"/>
                  </a:cubicBezTo>
                  <a:cubicBezTo>
                    <a:pt x="4" y="5563"/>
                    <a:pt x="3" y="5572"/>
                    <a:pt x="3" y="5580"/>
                  </a:cubicBezTo>
                  <a:cubicBezTo>
                    <a:pt x="2" y="5616"/>
                    <a:pt x="1" y="5652"/>
                    <a:pt x="1" y="5688"/>
                  </a:cubicBezTo>
                  <a:cubicBezTo>
                    <a:pt x="1" y="6885"/>
                    <a:pt x="974" y="7858"/>
                    <a:pt x="2171" y="7858"/>
                  </a:cubicBezTo>
                  <a:cubicBezTo>
                    <a:pt x="2414" y="7858"/>
                    <a:pt x="2650" y="7819"/>
                    <a:pt x="2876" y="7741"/>
                  </a:cubicBezTo>
                  <a:cubicBezTo>
                    <a:pt x="2876" y="7743"/>
                    <a:pt x="2877" y="7745"/>
                    <a:pt x="2878" y="7747"/>
                  </a:cubicBezTo>
                  <a:cubicBezTo>
                    <a:pt x="2892" y="7795"/>
                    <a:pt x="2908" y="7842"/>
                    <a:pt x="2926" y="7887"/>
                  </a:cubicBezTo>
                  <a:cubicBezTo>
                    <a:pt x="2932" y="7904"/>
                    <a:pt x="2938" y="7919"/>
                    <a:pt x="2944" y="7935"/>
                  </a:cubicBezTo>
                  <a:cubicBezTo>
                    <a:pt x="2958" y="7967"/>
                    <a:pt x="2972" y="7999"/>
                    <a:pt x="2986" y="8031"/>
                  </a:cubicBezTo>
                  <a:cubicBezTo>
                    <a:pt x="3001" y="8063"/>
                    <a:pt x="3017" y="8093"/>
                    <a:pt x="3032" y="8124"/>
                  </a:cubicBezTo>
                  <a:cubicBezTo>
                    <a:pt x="3040" y="8139"/>
                    <a:pt x="3048" y="8153"/>
                    <a:pt x="3056" y="8167"/>
                  </a:cubicBezTo>
                  <a:cubicBezTo>
                    <a:pt x="3271" y="8557"/>
                    <a:pt x="3600" y="8869"/>
                    <a:pt x="3995" y="9063"/>
                  </a:cubicBezTo>
                  <a:cubicBezTo>
                    <a:pt x="4011" y="9071"/>
                    <a:pt x="4027" y="9079"/>
                    <a:pt x="4043" y="9086"/>
                  </a:cubicBezTo>
                  <a:cubicBezTo>
                    <a:pt x="4076" y="9101"/>
                    <a:pt x="4108" y="9116"/>
                    <a:pt x="4142" y="9129"/>
                  </a:cubicBezTo>
                  <a:cubicBezTo>
                    <a:pt x="4170" y="9141"/>
                    <a:pt x="4200" y="9151"/>
                    <a:pt x="4229" y="9162"/>
                  </a:cubicBezTo>
                  <a:cubicBezTo>
                    <a:pt x="4248" y="9169"/>
                    <a:pt x="4268" y="9176"/>
                    <a:pt x="4287" y="9182"/>
                  </a:cubicBezTo>
                  <a:cubicBezTo>
                    <a:pt x="4330" y="9196"/>
                    <a:pt x="4373" y="9209"/>
                    <a:pt x="4415" y="9220"/>
                  </a:cubicBezTo>
                  <a:cubicBezTo>
                    <a:pt x="4428" y="9223"/>
                    <a:pt x="4440" y="9226"/>
                    <a:pt x="4452" y="9228"/>
                  </a:cubicBezTo>
                  <a:cubicBezTo>
                    <a:pt x="4492" y="9238"/>
                    <a:pt x="4533" y="9247"/>
                    <a:pt x="4574" y="9254"/>
                  </a:cubicBezTo>
                  <a:cubicBezTo>
                    <a:pt x="4586" y="9255"/>
                    <a:pt x="4598" y="9258"/>
                    <a:pt x="4610" y="9260"/>
                  </a:cubicBezTo>
                  <a:cubicBezTo>
                    <a:pt x="4659" y="9268"/>
                    <a:pt x="4710" y="9274"/>
                    <a:pt x="4759" y="9278"/>
                  </a:cubicBezTo>
                  <a:cubicBezTo>
                    <a:pt x="4772" y="9280"/>
                    <a:pt x="4783" y="9280"/>
                    <a:pt x="4794" y="9281"/>
                  </a:cubicBezTo>
                  <a:cubicBezTo>
                    <a:pt x="4847" y="9285"/>
                    <a:pt x="4901" y="9288"/>
                    <a:pt x="4955" y="9288"/>
                  </a:cubicBezTo>
                  <a:cubicBezTo>
                    <a:pt x="5116" y="9288"/>
                    <a:pt x="5276" y="9269"/>
                    <a:pt x="5433" y="9234"/>
                  </a:cubicBezTo>
                  <a:cubicBezTo>
                    <a:pt x="5782" y="9564"/>
                    <a:pt x="6219" y="9764"/>
                    <a:pt x="6692" y="9813"/>
                  </a:cubicBezTo>
                  <a:cubicBezTo>
                    <a:pt x="6696" y="9813"/>
                    <a:pt x="6699" y="9814"/>
                    <a:pt x="6702" y="9814"/>
                  </a:cubicBezTo>
                  <a:cubicBezTo>
                    <a:pt x="6733" y="9818"/>
                    <a:pt x="6763" y="9819"/>
                    <a:pt x="6794" y="9821"/>
                  </a:cubicBezTo>
                  <a:cubicBezTo>
                    <a:pt x="6800" y="9822"/>
                    <a:pt x="6806" y="9822"/>
                    <a:pt x="6812" y="9823"/>
                  </a:cubicBezTo>
                  <a:cubicBezTo>
                    <a:pt x="6849" y="9825"/>
                    <a:pt x="6885" y="9825"/>
                    <a:pt x="6922" y="9825"/>
                  </a:cubicBezTo>
                  <a:cubicBezTo>
                    <a:pt x="6968" y="9825"/>
                    <a:pt x="7012" y="9824"/>
                    <a:pt x="7057" y="9821"/>
                  </a:cubicBezTo>
                  <a:cubicBezTo>
                    <a:pt x="7066" y="9820"/>
                    <a:pt x="7076" y="9819"/>
                    <a:pt x="7085" y="9818"/>
                  </a:cubicBezTo>
                  <a:cubicBezTo>
                    <a:pt x="7126" y="9816"/>
                    <a:pt x="7165" y="9812"/>
                    <a:pt x="7205" y="9806"/>
                  </a:cubicBezTo>
                  <a:cubicBezTo>
                    <a:pt x="7209" y="9806"/>
                    <a:pt x="7213" y="9805"/>
                    <a:pt x="7216" y="9805"/>
                  </a:cubicBezTo>
                  <a:cubicBezTo>
                    <a:pt x="7411" y="9779"/>
                    <a:pt x="7601" y="9727"/>
                    <a:pt x="7782" y="9648"/>
                  </a:cubicBezTo>
                  <a:cubicBezTo>
                    <a:pt x="8339" y="10407"/>
                    <a:pt x="9206" y="10811"/>
                    <a:pt x="10085" y="10811"/>
                  </a:cubicBezTo>
                  <a:cubicBezTo>
                    <a:pt x="10634" y="10811"/>
                    <a:pt x="11187" y="10654"/>
                    <a:pt x="11674" y="10327"/>
                  </a:cubicBezTo>
                  <a:cubicBezTo>
                    <a:pt x="11744" y="10334"/>
                    <a:pt x="11812" y="10337"/>
                    <a:pt x="11878" y="10337"/>
                  </a:cubicBezTo>
                  <a:cubicBezTo>
                    <a:pt x="12295" y="10337"/>
                    <a:pt x="12684" y="10219"/>
                    <a:pt x="13015" y="10015"/>
                  </a:cubicBezTo>
                  <a:cubicBezTo>
                    <a:pt x="13062" y="9987"/>
                    <a:pt x="13109" y="9957"/>
                    <a:pt x="13155" y="9926"/>
                  </a:cubicBezTo>
                  <a:lnTo>
                    <a:pt x="13153" y="9922"/>
                  </a:lnTo>
                  <a:cubicBezTo>
                    <a:pt x="13695" y="9527"/>
                    <a:pt x="14050" y="8888"/>
                    <a:pt x="14050" y="8167"/>
                  </a:cubicBezTo>
                  <a:cubicBezTo>
                    <a:pt x="14050" y="8084"/>
                    <a:pt x="14044" y="8002"/>
                    <a:pt x="14035" y="7918"/>
                  </a:cubicBezTo>
                  <a:cubicBezTo>
                    <a:pt x="14039" y="7915"/>
                    <a:pt x="14043" y="7912"/>
                    <a:pt x="14049" y="7908"/>
                  </a:cubicBezTo>
                  <a:cubicBezTo>
                    <a:pt x="14070" y="7893"/>
                    <a:pt x="14093" y="7878"/>
                    <a:pt x="14115" y="7861"/>
                  </a:cubicBezTo>
                  <a:cubicBezTo>
                    <a:pt x="14139" y="7844"/>
                    <a:pt x="14161" y="7827"/>
                    <a:pt x="14183" y="7809"/>
                  </a:cubicBezTo>
                  <a:cubicBezTo>
                    <a:pt x="14200" y="7796"/>
                    <a:pt x="14215" y="7784"/>
                    <a:pt x="14231" y="7771"/>
                  </a:cubicBezTo>
                  <a:cubicBezTo>
                    <a:pt x="14247" y="7758"/>
                    <a:pt x="14263" y="7744"/>
                    <a:pt x="14277" y="7731"/>
                  </a:cubicBezTo>
                  <a:cubicBezTo>
                    <a:pt x="14293" y="7717"/>
                    <a:pt x="14309" y="7703"/>
                    <a:pt x="14324" y="7689"/>
                  </a:cubicBezTo>
                  <a:cubicBezTo>
                    <a:pt x="14338" y="7676"/>
                    <a:pt x="14351" y="7663"/>
                    <a:pt x="14364" y="7650"/>
                  </a:cubicBezTo>
                  <a:cubicBezTo>
                    <a:pt x="14385" y="7630"/>
                    <a:pt x="14404" y="7609"/>
                    <a:pt x="14423" y="7589"/>
                  </a:cubicBezTo>
                  <a:cubicBezTo>
                    <a:pt x="14431" y="7581"/>
                    <a:pt x="14439" y="7574"/>
                    <a:pt x="14446" y="7565"/>
                  </a:cubicBezTo>
                  <a:cubicBezTo>
                    <a:pt x="14473" y="7535"/>
                    <a:pt x="14499" y="7505"/>
                    <a:pt x="14524" y="7473"/>
                  </a:cubicBezTo>
                  <a:cubicBezTo>
                    <a:pt x="14531" y="7467"/>
                    <a:pt x="14535" y="7460"/>
                    <a:pt x="14540" y="7454"/>
                  </a:cubicBezTo>
                  <a:cubicBezTo>
                    <a:pt x="14562" y="7426"/>
                    <a:pt x="14583" y="7398"/>
                    <a:pt x="14604" y="7370"/>
                  </a:cubicBezTo>
                  <a:cubicBezTo>
                    <a:pt x="14607" y="7364"/>
                    <a:pt x="14612" y="7359"/>
                    <a:pt x="14615" y="7353"/>
                  </a:cubicBezTo>
                  <a:cubicBezTo>
                    <a:pt x="14790" y="7106"/>
                    <a:pt x="14915" y="6820"/>
                    <a:pt x="14973" y="6512"/>
                  </a:cubicBezTo>
                  <a:cubicBezTo>
                    <a:pt x="14973" y="6509"/>
                    <a:pt x="14974" y="6507"/>
                    <a:pt x="14974" y="6504"/>
                  </a:cubicBezTo>
                  <a:cubicBezTo>
                    <a:pt x="14981" y="6467"/>
                    <a:pt x="14987" y="6428"/>
                    <a:pt x="14992" y="6390"/>
                  </a:cubicBezTo>
                  <a:cubicBezTo>
                    <a:pt x="14993" y="6381"/>
                    <a:pt x="14995" y="6372"/>
                    <a:pt x="14996" y="6364"/>
                  </a:cubicBezTo>
                  <a:cubicBezTo>
                    <a:pt x="15000" y="6330"/>
                    <a:pt x="15003" y="6297"/>
                    <a:pt x="15006" y="6263"/>
                  </a:cubicBezTo>
                  <a:cubicBezTo>
                    <a:pt x="15006" y="6253"/>
                    <a:pt x="15007" y="6243"/>
                    <a:pt x="15008" y="6233"/>
                  </a:cubicBezTo>
                  <a:cubicBezTo>
                    <a:pt x="15010" y="6191"/>
                    <a:pt x="15012" y="6148"/>
                    <a:pt x="15012" y="6105"/>
                  </a:cubicBezTo>
                  <a:cubicBezTo>
                    <a:pt x="15012" y="5404"/>
                    <a:pt x="14679" y="4756"/>
                    <a:pt x="14115" y="4347"/>
                  </a:cubicBezTo>
                  <a:cubicBezTo>
                    <a:pt x="14115" y="4347"/>
                    <a:pt x="14115" y="4346"/>
                    <a:pt x="14115" y="4345"/>
                  </a:cubicBezTo>
                  <a:cubicBezTo>
                    <a:pt x="14118" y="4316"/>
                    <a:pt x="14119" y="4286"/>
                    <a:pt x="14121" y="4256"/>
                  </a:cubicBezTo>
                  <a:cubicBezTo>
                    <a:pt x="14122" y="4251"/>
                    <a:pt x="14122" y="4246"/>
                    <a:pt x="14122" y="4241"/>
                  </a:cubicBezTo>
                  <a:cubicBezTo>
                    <a:pt x="14124" y="4207"/>
                    <a:pt x="14125" y="4173"/>
                    <a:pt x="14125" y="4138"/>
                  </a:cubicBezTo>
                  <a:cubicBezTo>
                    <a:pt x="14125" y="4101"/>
                    <a:pt x="14124" y="4065"/>
                    <a:pt x="14122" y="4028"/>
                  </a:cubicBezTo>
                  <a:cubicBezTo>
                    <a:pt x="14121" y="4016"/>
                    <a:pt x="14120" y="4003"/>
                    <a:pt x="14119" y="3992"/>
                  </a:cubicBezTo>
                  <a:cubicBezTo>
                    <a:pt x="14118" y="3968"/>
                    <a:pt x="14116" y="3943"/>
                    <a:pt x="14114" y="3919"/>
                  </a:cubicBezTo>
                  <a:cubicBezTo>
                    <a:pt x="14112" y="3904"/>
                    <a:pt x="14110" y="3890"/>
                    <a:pt x="14108" y="3875"/>
                  </a:cubicBezTo>
                  <a:cubicBezTo>
                    <a:pt x="14105" y="3854"/>
                    <a:pt x="14104" y="3832"/>
                    <a:pt x="14100" y="3811"/>
                  </a:cubicBezTo>
                  <a:cubicBezTo>
                    <a:pt x="14098" y="3796"/>
                    <a:pt x="14095" y="3781"/>
                    <a:pt x="14092" y="3765"/>
                  </a:cubicBezTo>
                  <a:cubicBezTo>
                    <a:pt x="14089" y="3745"/>
                    <a:pt x="14085" y="3726"/>
                    <a:pt x="14082" y="3706"/>
                  </a:cubicBezTo>
                  <a:cubicBezTo>
                    <a:pt x="14078" y="3690"/>
                    <a:pt x="14074" y="3674"/>
                    <a:pt x="14070" y="3659"/>
                  </a:cubicBezTo>
                  <a:cubicBezTo>
                    <a:pt x="14066" y="3639"/>
                    <a:pt x="14063" y="3621"/>
                    <a:pt x="14057" y="3602"/>
                  </a:cubicBezTo>
                  <a:cubicBezTo>
                    <a:pt x="14054" y="3586"/>
                    <a:pt x="14049" y="3570"/>
                    <a:pt x="14044" y="3554"/>
                  </a:cubicBezTo>
                  <a:cubicBezTo>
                    <a:pt x="14039" y="3536"/>
                    <a:pt x="14035" y="3518"/>
                    <a:pt x="14029" y="3500"/>
                  </a:cubicBezTo>
                  <a:cubicBezTo>
                    <a:pt x="14024" y="3484"/>
                    <a:pt x="14018" y="3468"/>
                    <a:pt x="14013" y="3452"/>
                  </a:cubicBezTo>
                  <a:cubicBezTo>
                    <a:pt x="14008" y="3435"/>
                    <a:pt x="14001" y="3418"/>
                    <a:pt x="13995" y="3400"/>
                  </a:cubicBezTo>
                  <a:cubicBezTo>
                    <a:pt x="13990" y="3384"/>
                    <a:pt x="13983" y="3369"/>
                    <a:pt x="13977" y="3353"/>
                  </a:cubicBezTo>
                  <a:cubicBezTo>
                    <a:pt x="13971" y="3336"/>
                    <a:pt x="13965" y="3319"/>
                    <a:pt x="13958" y="3302"/>
                  </a:cubicBezTo>
                  <a:cubicBezTo>
                    <a:pt x="13951" y="3287"/>
                    <a:pt x="13944" y="3272"/>
                    <a:pt x="13937" y="3256"/>
                  </a:cubicBezTo>
                  <a:cubicBezTo>
                    <a:pt x="13929" y="3239"/>
                    <a:pt x="13922" y="3224"/>
                    <a:pt x="13915" y="3208"/>
                  </a:cubicBezTo>
                  <a:cubicBezTo>
                    <a:pt x="13907" y="3192"/>
                    <a:pt x="13899" y="3177"/>
                    <a:pt x="13891" y="3161"/>
                  </a:cubicBezTo>
                  <a:cubicBezTo>
                    <a:pt x="13884" y="3146"/>
                    <a:pt x="13876" y="3130"/>
                    <a:pt x="13868" y="3115"/>
                  </a:cubicBezTo>
                  <a:cubicBezTo>
                    <a:pt x="13860" y="3100"/>
                    <a:pt x="13851" y="3085"/>
                    <a:pt x="13843" y="3069"/>
                  </a:cubicBezTo>
                  <a:cubicBezTo>
                    <a:pt x="13834" y="3054"/>
                    <a:pt x="13825" y="3039"/>
                    <a:pt x="13816" y="3025"/>
                  </a:cubicBezTo>
                  <a:cubicBezTo>
                    <a:pt x="13808" y="3010"/>
                    <a:pt x="13798" y="2995"/>
                    <a:pt x="13789" y="2980"/>
                  </a:cubicBezTo>
                  <a:cubicBezTo>
                    <a:pt x="13780" y="2966"/>
                    <a:pt x="13771" y="2951"/>
                    <a:pt x="13761" y="2937"/>
                  </a:cubicBezTo>
                  <a:cubicBezTo>
                    <a:pt x="13752" y="2922"/>
                    <a:pt x="13741" y="2909"/>
                    <a:pt x="13732" y="2895"/>
                  </a:cubicBezTo>
                  <a:cubicBezTo>
                    <a:pt x="13722" y="2881"/>
                    <a:pt x="13712" y="2867"/>
                    <a:pt x="13702" y="2853"/>
                  </a:cubicBezTo>
                  <a:cubicBezTo>
                    <a:pt x="13692" y="2839"/>
                    <a:pt x="13681" y="2825"/>
                    <a:pt x="13670" y="2811"/>
                  </a:cubicBezTo>
                  <a:cubicBezTo>
                    <a:pt x="13660" y="2798"/>
                    <a:pt x="13650" y="2785"/>
                    <a:pt x="13639" y="2771"/>
                  </a:cubicBezTo>
                  <a:cubicBezTo>
                    <a:pt x="13628" y="2757"/>
                    <a:pt x="13616" y="2744"/>
                    <a:pt x="13605" y="2730"/>
                  </a:cubicBezTo>
                  <a:cubicBezTo>
                    <a:pt x="13594" y="2718"/>
                    <a:pt x="13583" y="2705"/>
                    <a:pt x="13572" y="2693"/>
                  </a:cubicBezTo>
                  <a:cubicBezTo>
                    <a:pt x="13561" y="2680"/>
                    <a:pt x="13548" y="2667"/>
                    <a:pt x="13536" y="2654"/>
                  </a:cubicBezTo>
                  <a:cubicBezTo>
                    <a:pt x="13525" y="2641"/>
                    <a:pt x="13513" y="2630"/>
                    <a:pt x="13501" y="2618"/>
                  </a:cubicBezTo>
                  <a:cubicBezTo>
                    <a:pt x="13489" y="2605"/>
                    <a:pt x="13477" y="2592"/>
                    <a:pt x="13464" y="2580"/>
                  </a:cubicBezTo>
                  <a:cubicBezTo>
                    <a:pt x="13451" y="2569"/>
                    <a:pt x="13440" y="2558"/>
                    <a:pt x="13428" y="2546"/>
                  </a:cubicBezTo>
                  <a:cubicBezTo>
                    <a:pt x="13415" y="2534"/>
                    <a:pt x="13402" y="2522"/>
                    <a:pt x="13388" y="2510"/>
                  </a:cubicBezTo>
                  <a:cubicBezTo>
                    <a:pt x="13375" y="2499"/>
                    <a:pt x="13363" y="2489"/>
                    <a:pt x="13350" y="2478"/>
                  </a:cubicBezTo>
                  <a:cubicBezTo>
                    <a:pt x="13337" y="2467"/>
                    <a:pt x="13323" y="2455"/>
                    <a:pt x="13309" y="2444"/>
                  </a:cubicBezTo>
                  <a:cubicBezTo>
                    <a:pt x="13296" y="2434"/>
                    <a:pt x="13283" y="2423"/>
                    <a:pt x="13270" y="2413"/>
                  </a:cubicBezTo>
                  <a:cubicBezTo>
                    <a:pt x="13256" y="2402"/>
                    <a:pt x="13242" y="2392"/>
                    <a:pt x="13227" y="2381"/>
                  </a:cubicBezTo>
                  <a:cubicBezTo>
                    <a:pt x="13214" y="2372"/>
                    <a:pt x="13200" y="2362"/>
                    <a:pt x="13187" y="2352"/>
                  </a:cubicBezTo>
                  <a:cubicBezTo>
                    <a:pt x="13172" y="2343"/>
                    <a:pt x="13157" y="2332"/>
                    <a:pt x="13142" y="2323"/>
                  </a:cubicBezTo>
                  <a:cubicBezTo>
                    <a:pt x="13128" y="2314"/>
                    <a:pt x="13114" y="2304"/>
                    <a:pt x="13100" y="2296"/>
                  </a:cubicBezTo>
                  <a:cubicBezTo>
                    <a:pt x="13085" y="2286"/>
                    <a:pt x="13070" y="2277"/>
                    <a:pt x="13054" y="2268"/>
                  </a:cubicBezTo>
                  <a:cubicBezTo>
                    <a:pt x="13040" y="2260"/>
                    <a:pt x="13025" y="2251"/>
                    <a:pt x="13010" y="2243"/>
                  </a:cubicBezTo>
                  <a:cubicBezTo>
                    <a:pt x="12995" y="2234"/>
                    <a:pt x="12980" y="2226"/>
                    <a:pt x="12963" y="2217"/>
                  </a:cubicBezTo>
                  <a:cubicBezTo>
                    <a:pt x="12949" y="2209"/>
                    <a:pt x="12934" y="2202"/>
                    <a:pt x="12919" y="2194"/>
                  </a:cubicBezTo>
                  <a:cubicBezTo>
                    <a:pt x="12903" y="2186"/>
                    <a:pt x="12886" y="2179"/>
                    <a:pt x="12871" y="2171"/>
                  </a:cubicBezTo>
                  <a:cubicBezTo>
                    <a:pt x="12855" y="2164"/>
                    <a:pt x="12840" y="2157"/>
                    <a:pt x="12824" y="2150"/>
                  </a:cubicBezTo>
                  <a:cubicBezTo>
                    <a:pt x="12808" y="2143"/>
                    <a:pt x="12791" y="2136"/>
                    <a:pt x="12776" y="2129"/>
                  </a:cubicBezTo>
                  <a:cubicBezTo>
                    <a:pt x="12759" y="2123"/>
                    <a:pt x="12743" y="2117"/>
                    <a:pt x="12728" y="2110"/>
                  </a:cubicBezTo>
                  <a:cubicBezTo>
                    <a:pt x="12711" y="2103"/>
                    <a:pt x="12694" y="2097"/>
                    <a:pt x="12677" y="2092"/>
                  </a:cubicBezTo>
                  <a:cubicBezTo>
                    <a:pt x="12661" y="2086"/>
                    <a:pt x="12645" y="2081"/>
                    <a:pt x="12628" y="2075"/>
                  </a:cubicBezTo>
                  <a:cubicBezTo>
                    <a:pt x="12611" y="2069"/>
                    <a:pt x="12594" y="2064"/>
                    <a:pt x="12577" y="2059"/>
                  </a:cubicBezTo>
                  <a:cubicBezTo>
                    <a:pt x="12561" y="2054"/>
                    <a:pt x="12543" y="2049"/>
                    <a:pt x="12527" y="2045"/>
                  </a:cubicBezTo>
                  <a:cubicBezTo>
                    <a:pt x="12510" y="2040"/>
                    <a:pt x="12493" y="2035"/>
                    <a:pt x="12475" y="2031"/>
                  </a:cubicBezTo>
                  <a:cubicBezTo>
                    <a:pt x="12458" y="2027"/>
                    <a:pt x="12441" y="2023"/>
                    <a:pt x="12424" y="2019"/>
                  </a:cubicBezTo>
                  <a:cubicBezTo>
                    <a:pt x="12406" y="2015"/>
                    <a:pt x="12389" y="2012"/>
                    <a:pt x="12371" y="2008"/>
                  </a:cubicBezTo>
                  <a:cubicBezTo>
                    <a:pt x="12354" y="2005"/>
                    <a:pt x="12336" y="2001"/>
                    <a:pt x="12318" y="1999"/>
                  </a:cubicBezTo>
                  <a:cubicBezTo>
                    <a:pt x="12301" y="1995"/>
                    <a:pt x="12283" y="1993"/>
                    <a:pt x="12266" y="1990"/>
                  </a:cubicBezTo>
                  <a:cubicBezTo>
                    <a:pt x="12247" y="1987"/>
                    <a:pt x="12229" y="1986"/>
                    <a:pt x="12212" y="1983"/>
                  </a:cubicBezTo>
                  <a:cubicBezTo>
                    <a:pt x="12193" y="1981"/>
                    <a:pt x="12176" y="1979"/>
                    <a:pt x="12158" y="1977"/>
                  </a:cubicBezTo>
                  <a:cubicBezTo>
                    <a:pt x="12140" y="1975"/>
                    <a:pt x="12121" y="1974"/>
                    <a:pt x="12102" y="1973"/>
                  </a:cubicBezTo>
                  <a:cubicBezTo>
                    <a:pt x="12085" y="1972"/>
                    <a:pt x="12067" y="1971"/>
                    <a:pt x="12049" y="1970"/>
                  </a:cubicBezTo>
                  <a:cubicBezTo>
                    <a:pt x="12043" y="1970"/>
                    <a:pt x="12038" y="1969"/>
                    <a:pt x="12033" y="1969"/>
                  </a:cubicBezTo>
                  <a:cubicBezTo>
                    <a:pt x="12032" y="1967"/>
                    <a:pt x="12031" y="1966"/>
                    <a:pt x="12030" y="1964"/>
                  </a:cubicBezTo>
                  <a:cubicBezTo>
                    <a:pt x="12013" y="1917"/>
                    <a:pt x="11995" y="1871"/>
                    <a:pt x="11975" y="1826"/>
                  </a:cubicBezTo>
                  <a:cubicBezTo>
                    <a:pt x="11971" y="1815"/>
                    <a:pt x="11965" y="1804"/>
                    <a:pt x="11960" y="1793"/>
                  </a:cubicBezTo>
                  <a:cubicBezTo>
                    <a:pt x="11941" y="1752"/>
                    <a:pt x="11921" y="1711"/>
                    <a:pt x="11900" y="1670"/>
                  </a:cubicBezTo>
                  <a:cubicBezTo>
                    <a:pt x="11895" y="1663"/>
                    <a:pt x="11890" y="1655"/>
                    <a:pt x="11886" y="1646"/>
                  </a:cubicBezTo>
                  <a:cubicBezTo>
                    <a:pt x="11866" y="1610"/>
                    <a:pt x="11845" y="1574"/>
                    <a:pt x="11822" y="1539"/>
                  </a:cubicBezTo>
                  <a:cubicBezTo>
                    <a:pt x="11814" y="1526"/>
                    <a:pt x="11806" y="1514"/>
                    <a:pt x="11798" y="1501"/>
                  </a:cubicBezTo>
                  <a:cubicBezTo>
                    <a:pt x="11773" y="1463"/>
                    <a:pt x="11747" y="1427"/>
                    <a:pt x="11720" y="1391"/>
                  </a:cubicBezTo>
                  <a:cubicBezTo>
                    <a:pt x="11713" y="1381"/>
                    <a:pt x="11705" y="1372"/>
                    <a:pt x="11697" y="1362"/>
                  </a:cubicBezTo>
                  <a:cubicBezTo>
                    <a:pt x="11673" y="1331"/>
                    <a:pt x="11648" y="1301"/>
                    <a:pt x="11622" y="1271"/>
                  </a:cubicBezTo>
                  <a:cubicBezTo>
                    <a:pt x="11615" y="1263"/>
                    <a:pt x="11608" y="1255"/>
                    <a:pt x="11601" y="1247"/>
                  </a:cubicBezTo>
                  <a:cubicBezTo>
                    <a:pt x="11570" y="1211"/>
                    <a:pt x="11536" y="1177"/>
                    <a:pt x="11502" y="1143"/>
                  </a:cubicBezTo>
                  <a:cubicBezTo>
                    <a:pt x="11496" y="1138"/>
                    <a:pt x="11489" y="1132"/>
                    <a:pt x="11483" y="1126"/>
                  </a:cubicBezTo>
                  <a:cubicBezTo>
                    <a:pt x="11407" y="1054"/>
                    <a:pt x="11328" y="988"/>
                    <a:pt x="11242" y="927"/>
                  </a:cubicBezTo>
                  <a:cubicBezTo>
                    <a:pt x="11242" y="926"/>
                    <a:pt x="11240" y="926"/>
                    <a:pt x="11239" y="925"/>
                  </a:cubicBezTo>
                  <a:cubicBezTo>
                    <a:pt x="11017" y="768"/>
                    <a:pt x="10766" y="651"/>
                    <a:pt x="10493" y="586"/>
                  </a:cubicBezTo>
                  <a:cubicBezTo>
                    <a:pt x="10492" y="585"/>
                    <a:pt x="10490" y="585"/>
                    <a:pt x="10489" y="584"/>
                  </a:cubicBezTo>
                  <a:cubicBezTo>
                    <a:pt x="10386" y="561"/>
                    <a:pt x="10280" y="543"/>
                    <a:pt x="10173" y="534"/>
                  </a:cubicBezTo>
                  <a:cubicBezTo>
                    <a:pt x="10162" y="534"/>
                    <a:pt x="10152" y="533"/>
                    <a:pt x="10142" y="532"/>
                  </a:cubicBezTo>
                  <a:cubicBezTo>
                    <a:pt x="10091" y="528"/>
                    <a:pt x="10039" y="526"/>
                    <a:pt x="9987" y="526"/>
                  </a:cubicBezTo>
                  <a:cubicBezTo>
                    <a:pt x="9659" y="526"/>
                    <a:pt x="9335" y="600"/>
                    <a:pt x="9042" y="742"/>
                  </a:cubicBezTo>
                  <a:cubicBezTo>
                    <a:pt x="9033" y="732"/>
                    <a:pt x="9024" y="722"/>
                    <a:pt x="9015" y="713"/>
                  </a:cubicBezTo>
                  <a:cubicBezTo>
                    <a:pt x="9015" y="713"/>
                    <a:pt x="9014" y="712"/>
                    <a:pt x="9013" y="711"/>
                  </a:cubicBezTo>
                  <a:cubicBezTo>
                    <a:pt x="8991" y="685"/>
                    <a:pt x="8968" y="661"/>
                    <a:pt x="8943" y="637"/>
                  </a:cubicBezTo>
                  <a:cubicBezTo>
                    <a:pt x="8943" y="637"/>
                    <a:pt x="8941" y="635"/>
                    <a:pt x="8940" y="634"/>
                  </a:cubicBezTo>
                  <a:cubicBezTo>
                    <a:pt x="8916" y="610"/>
                    <a:pt x="8893" y="588"/>
                    <a:pt x="8868" y="566"/>
                  </a:cubicBezTo>
                  <a:cubicBezTo>
                    <a:pt x="8864" y="562"/>
                    <a:pt x="8859" y="558"/>
                    <a:pt x="8854" y="554"/>
                  </a:cubicBezTo>
                  <a:cubicBezTo>
                    <a:pt x="8833" y="534"/>
                    <a:pt x="8812" y="515"/>
                    <a:pt x="8790" y="497"/>
                  </a:cubicBezTo>
                  <a:cubicBezTo>
                    <a:pt x="8444" y="211"/>
                    <a:pt x="8009" y="32"/>
                    <a:pt x="7533" y="4"/>
                  </a:cubicBezTo>
                  <a:cubicBezTo>
                    <a:pt x="7531" y="4"/>
                    <a:pt x="7528" y="4"/>
                    <a:pt x="7525" y="4"/>
                  </a:cubicBezTo>
                  <a:cubicBezTo>
                    <a:pt x="7486" y="2"/>
                    <a:pt x="7448" y="0"/>
                    <a:pt x="7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9">
              <a:extLst>
                <a:ext uri="{FF2B5EF4-FFF2-40B4-BE49-F238E27FC236}">
                  <a16:creationId xmlns:a16="http://schemas.microsoft.com/office/drawing/2014/main" id="{204565C6-0706-44AB-2BC2-1D9D2FE568D9}"/>
                </a:ext>
              </a:extLst>
            </p:cNvPr>
            <p:cNvSpPr/>
            <p:nvPr/>
          </p:nvSpPr>
          <p:spPr>
            <a:xfrm>
              <a:off x="1478389" y="1987365"/>
              <a:ext cx="677187" cy="449448"/>
            </a:xfrm>
            <a:custGeom>
              <a:avLst/>
              <a:gdLst/>
              <a:ahLst/>
              <a:cxnLst/>
              <a:rect l="l" t="t" r="r" b="b"/>
              <a:pathLst>
                <a:path w="6435" h="4271" extrusionOk="0">
                  <a:moveTo>
                    <a:pt x="586" y="0"/>
                  </a:moveTo>
                  <a:cubicBezTo>
                    <a:pt x="391" y="0"/>
                    <a:pt x="194" y="27"/>
                    <a:pt x="0" y="81"/>
                  </a:cubicBezTo>
                  <a:lnTo>
                    <a:pt x="109" y="473"/>
                  </a:lnTo>
                  <a:cubicBezTo>
                    <a:pt x="267" y="429"/>
                    <a:pt x="427" y="407"/>
                    <a:pt x="586" y="407"/>
                  </a:cubicBezTo>
                  <a:cubicBezTo>
                    <a:pt x="886" y="407"/>
                    <a:pt x="1182" y="484"/>
                    <a:pt x="1450" y="635"/>
                  </a:cubicBezTo>
                  <a:cubicBezTo>
                    <a:pt x="1860" y="867"/>
                    <a:pt x="2156" y="1244"/>
                    <a:pt x="2283" y="1698"/>
                  </a:cubicBezTo>
                  <a:lnTo>
                    <a:pt x="2387" y="2073"/>
                  </a:lnTo>
                  <a:lnTo>
                    <a:pt x="2635" y="1772"/>
                  </a:lnTo>
                  <a:cubicBezTo>
                    <a:pt x="2984" y="1349"/>
                    <a:pt x="3490" y="1130"/>
                    <a:pt x="3999" y="1130"/>
                  </a:cubicBezTo>
                  <a:cubicBezTo>
                    <a:pt x="4393" y="1130"/>
                    <a:pt x="4790" y="1261"/>
                    <a:pt x="5118" y="1530"/>
                  </a:cubicBezTo>
                  <a:cubicBezTo>
                    <a:pt x="5868" y="2148"/>
                    <a:pt x="5978" y="3262"/>
                    <a:pt x="5359" y="4012"/>
                  </a:cubicBezTo>
                  <a:lnTo>
                    <a:pt x="5674" y="4271"/>
                  </a:lnTo>
                  <a:cubicBezTo>
                    <a:pt x="6434" y="3347"/>
                    <a:pt x="6301" y="1976"/>
                    <a:pt x="5376" y="1216"/>
                  </a:cubicBezTo>
                  <a:cubicBezTo>
                    <a:pt x="4973" y="884"/>
                    <a:pt x="4485" y="723"/>
                    <a:pt x="4000" y="723"/>
                  </a:cubicBezTo>
                  <a:cubicBezTo>
                    <a:pt x="3480" y="723"/>
                    <a:pt x="2963" y="908"/>
                    <a:pt x="2558" y="1268"/>
                  </a:cubicBezTo>
                  <a:cubicBezTo>
                    <a:pt x="2368" y="853"/>
                    <a:pt x="2055" y="509"/>
                    <a:pt x="1650" y="281"/>
                  </a:cubicBezTo>
                  <a:cubicBezTo>
                    <a:pt x="1319" y="95"/>
                    <a:pt x="955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8" name="Google Shape;2028;p39">
            <a:extLst>
              <a:ext uri="{FF2B5EF4-FFF2-40B4-BE49-F238E27FC236}">
                <a16:creationId xmlns:a16="http://schemas.microsoft.com/office/drawing/2014/main" id="{B35A5468-1483-FACD-789A-2A684C08EC8D}"/>
              </a:ext>
            </a:extLst>
          </p:cNvPr>
          <p:cNvSpPr/>
          <p:nvPr/>
        </p:nvSpPr>
        <p:spPr>
          <a:xfrm flipH="1">
            <a:off x="3579343" y="1314054"/>
            <a:ext cx="45719" cy="2310665"/>
          </a:xfrm>
          <a:custGeom>
            <a:avLst/>
            <a:gdLst/>
            <a:ahLst/>
            <a:cxnLst/>
            <a:rect l="l" t="t" r="r" b="b"/>
            <a:pathLst>
              <a:path w="1" h="28418" fill="none" extrusionOk="0">
                <a:moveTo>
                  <a:pt x="1" y="0"/>
                </a:moveTo>
                <a:lnTo>
                  <a:pt x="1" y="28418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39">
            <a:extLst>
              <a:ext uri="{FF2B5EF4-FFF2-40B4-BE49-F238E27FC236}">
                <a16:creationId xmlns:a16="http://schemas.microsoft.com/office/drawing/2014/main" id="{2A47AACB-028A-E292-204C-8F6F65E73D85}"/>
              </a:ext>
            </a:extLst>
          </p:cNvPr>
          <p:cNvSpPr/>
          <p:nvPr/>
        </p:nvSpPr>
        <p:spPr>
          <a:xfrm>
            <a:off x="3333238" y="1319450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0" name="Google Shape;2030;p39">
            <a:extLst>
              <a:ext uri="{FF2B5EF4-FFF2-40B4-BE49-F238E27FC236}">
                <a16:creationId xmlns:a16="http://schemas.microsoft.com/office/drawing/2014/main" id="{1139DA52-599A-9CCB-64D4-0F30442ADFAC}"/>
              </a:ext>
            </a:extLst>
          </p:cNvPr>
          <p:cNvGrpSpPr/>
          <p:nvPr/>
        </p:nvGrpSpPr>
        <p:grpSpPr>
          <a:xfrm>
            <a:off x="3333238" y="1319450"/>
            <a:ext cx="5353612" cy="492312"/>
            <a:chOff x="3333238" y="1319450"/>
            <a:chExt cx="5353612" cy="492312"/>
          </a:xfrm>
        </p:grpSpPr>
        <p:sp>
          <p:nvSpPr>
            <p:cNvPr id="2031" name="Google Shape;2031;p39">
              <a:extLst>
                <a:ext uri="{FF2B5EF4-FFF2-40B4-BE49-F238E27FC236}">
                  <a16:creationId xmlns:a16="http://schemas.microsoft.com/office/drawing/2014/main" id="{E056B822-F638-5320-3024-45C5ADA2A27A}"/>
                </a:ext>
              </a:extLst>
            </p:cNvPr>
            <p:cNvSpPr/>
            <p:nvPr/>
          </p:nvSpPr>
          <p:spPr>
            <a:xfrm>
              <a:off x="3346550" y="1349900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032" name="Google Shape;2032;p39">
              <a:extLst>
                <a:ext uri="{FF2B5EF4-FFF2-40B4-BE49-F238E27FC236}">
                  <a16:creationId xmlns:a16="http://schemas.microsoft.com/office/drawing/2014/main" id="{977B097C-DC27-4545-3866-1376D49CCA13}"/>
                </a:ext>
              </a:extLst>
            </p:cNvPr>
            <p:cNvSpPr/>
            <p:nvPr/>
          </p:nvSpPr>
          <p:spPr>
            <a:xfrm>
              <a:off x="3333238" y="1319450"/>
              <a:ext cx="492214" cy="492312"/>
            </a:xfrm>
            <a:custGeom>
              <a:avLst/>
              <a:gdLst/>
              <a:ahLst/>
              <a:cxnLst/>
              <a:rect l="l" t="t" r="r" b="b"/>
              <a:pathLst>
                <a:path w="4990" h="4991" extrusionOk="0">
                  <a:moveTo>
                    <a:pt x="2495" y="1"/>
                  </a:moveTo>
                  <a:cubicBezTo>
                    <a:pt x="1117" y="1"/>
                    <a:pt x="0" y="1118"/>
                    <a:pt x="0" y="2496"/>
                  </a:cubicBezTo>
                  <a:cubicBezTo>
                    <a:pt x="0" y="3874"/>
                    <a:pt x="1117" y="4991"/>
                    <a:pt x="2495" y="4991"/>
                  </a:cubicBezTo>
                  <a:cubicBezTo>
                    <a:pt x="3873" y="4991"/>
                    <a:pt x="4989" y="3874"/>
                    <a:pt x="4989" y="2496"/>
                  </a:cubicBezTo>
                  <a:cubicBezTo>
                    <a:pt x="4989" y="1118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5" name="Google Shape;2035;p39">
            <a:extLst>
              <a:ext uri="{FF2B5EF4-FFF2-40B4-BE49-F238E27FC236}">
                <a16:creationId xmlns:a16="http://schemas.microsoft.com/office/drawing/2014/main" id="{732A0C0B-4791-089E-A300-D2D3A5B2D78B}"/>
              </a:ext>
            </a:extLst>
          </p:cNvPr>
          <p:cNvSpPr/>
          <p:nvPr/>
        </p:nvSpPr>
        <p:spPr>
          <a:xfrm>
            <a:off x="3346550" y="2141667"/>
            <a:ext cx="5340300" cy="6124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2038" name="Google Shape;2038;p39">
            <a:extLst>
              <a:ext uri="{FF2B5EF4-FFF2-40B4-BE49-F238E27FC236}">
                <a16:creationId xmlns:a16="http://schemas.microsoft.com/office/drawing/2014/main" id="{E8662E07-77F3-BB85-A29E-C4A84B5916A2}"/>
              </a:ext>
            </a:extLst>
          </p:cNvPr>
          <p:cNvGrpSpPr/>
          <p:nvPr/>
        </p:nvGrpSpPr>
        <p:grpSpPr>
          <a:xfrm>
            <a:off x="3333238" y="3136574"/>
            <a:ext cx="5353612" cy="492214"/>
            <a:chOff x="3333238" y="3136574"/>
            <a:chExt cx="5353612" cy="492214"/>
          </a:xfrm>
        </p:grpSpPr>
        <p:sp>
          <p:nvSpPr>
            <p:cNvPr id="2039" name="Google Shape;2039;p39">
              <a:extLst>
                <a:ext uri="{FF2B5EF4-FFF2-40B4-BE49-F238E27FC236}">
                  <a16:creationId xmlns:a16="http://schemas.microsoft.com/office/drawing/2014/main" id="{494A714A-64C0-216F-2ACC-300C0FAA8BC5}"/>
                </a:ext>
              </a:extLst>
            </p:cNvPr>
            <p:cNvSpPr/>
            <p:nvPr/>
          </p:nvSpPr>
          <p:spPr>
            <a:xfrm>
              <a:off x="3346550" y="3166966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040" name="Google Shape;2040;p39">
              <a:extLst>
                <a:ext uri="{FF2B5EF4-FFF2-40B4-BE49-F238E27FC236}">
                  <a16:creationId xmlns:a16="http://schemas.microsoft.com/office/drawing/2014/main" id="{B707D27E-56CC-9D93-DCEB-5DD7E68BFB76}"/>
                </a:ext>
              </a:extLst>
            </p:cNvPr>
            <p:cNvSpPr/>
            <p:nvPr/>
          </p:nvSpPr>
          <p:spPr>
            <a:xfrm>
              <a:off x="3333238" y="3136574"/>
              <a:ext cx="492214" cy="492214"/>
            </a:xfrm>
            <a:custGeom>
              <a:avLst/>
              <a:gdLst/>
              <a:ahLst/>
              <a:cxnLst/>
              <a:rect l="l" t="t" r="r" b="b"/>
              <a:pathLst>
                <a:path w="4990" h="4990" extrusionOk="0">
                  <a:moveTo>
                    <a:pt x="2495" y="1"/>
                  </a:moveTo>
                  <a:cubicBezTo>
                    <a:pt x="1117" y="1"/>
                    <a:pt x="0" y="1117"/>
                    <a:pt x="0" y="2495"/>
                  </a:cubicBezTo>
                  <a:cubicBezTo>
                    <a:pt x="0" y="3873"/>
                    <a:pt x="1117" y="4990"/>
                    <a:pt x="2495" y="4990"/>
                  </a:cubicBezTo>
                  <a:cubicBezTo>
                    <a:pt x="3873" y="4990"/>
                    <a:pt x="4989" y="3873"/>
                    <a:pt x="4989" y="2495"/>
                  </a:cubicBezTo>
                  <a:cubicBezTo>
                    <a:pt x="4989" y="1117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4" name="Google Shape;2044;p39">
            <a:extLst>
              <a:ext uri="{FF2B5EF4-FFF2-40B4-BE49-F238E27FC236}">
                <a16:creationId xmlns:a16="http://schemas.microsoft.com/office/drawing/2014/main" id="{22C1073F-A375-D057-CAD4-1EDAE644D122}"/>
              </a:ext>
            </a:extLst>
          </p:cNvPr>
          <p:cNvSpPr txBox="1"/>
          <p:nvPr/>
        </p:nvSpPr>
        <p:spPr>
          <a:xfrm>
            <a:off x="3894374" y="1380050"/>
            <a:ext cx="4497957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Mental health plays a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fundamental role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in the overall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well-being of individuals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stability of societies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5" name="Google Shape;2045;p39">
            <a:extLst>
              <a:ext uri="{FF2B5EF4-FFF2-40B4-BE49-F238E27FC236}">
                <a16:creationId xmlns:a16="http://schemas.microsoft.com/office/drawing/2014/main" id="{CAD04282-BD24-6AF8-3B77-E14C8D58CC88}"/>
              </a:ext>
            </a:extLst>
          </p:cNvPr>
          <p:cNvSpPr txBox="1"/>
          <p:nvPr/>
        </p:nvSpPr>
        <p:spPr>
          <a:xfrm>
            <a:off x="3894374" y="2258432"/>
            <a:ext cx="4676188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When mental health deteriorates,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consequences extend beyond the individual, affecting families, workplaces, and communities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at large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6" name="Google Shape;2046;p39">
            <a:extLst>
              <a:ext uri="{FF2B5EF4-FFF2-40B4-BE49-F238E27FC236}">
                <a16:creationId xmlns:a16="http://schemas.microsoft.com/office/drawing/2014/main" id="{D5210462-C3E4-4A03-1664-E3E946CEFBFC}"/>
              </a:ext>
            </a:extLst>
          </p:cNvPr>
          <p:cNvSpPr txBox="1"/>
          <p:nvPr/>
        </p:nvSpPr>
        <p:spPr>
          <a:xfrm>
            <a:off x="3894374" y="3197342"/>
            <a:ext cx="4792425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Mental health disorders represent a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growing public health concern.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2032;p39">
            <a:extLst>
              <a:ext uri="{FF2B5EF4-FFF2-40B4-BE49-F238E27FC236}">
                <a16:creationId xmlns:a16="http://schemas.microsoft.com/office/drawing/2014/main" id="{378D5F89-813B-CB1C-FE3A-B651D83FE815}"/>
              </a:ext>
            </a:extLst>
          </p:cNvPr>
          <p:cNvSpPr/>
          <p:nvPr/>
        </p:nvSpPr>
        <p:spPr>
          <a:xfrm>
            <a:off x="3329740" y="2190657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n 5" descr="Icono&#10;&#10;El contenido generado por IA puede ser incorrecto.">
            <a:extLst>
              <a:ext uri="{FF2B5EF4-FFF2-40B4-BE49-F238E27FC236}">
                <a16:creationId xmlns:a16="http://schemas.microsoft.com/office/drawing/2014/main" id="{25F2E883-57D5-E35B-AD28-7A12A02077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98" t="14451" r="57647" b="21657"/>
          <a:stretch>
            <a:fillRect/>
          </a:stretch>
        </p:blipFill>
        <p:spPr>
          <a:xfrm flipH="1">
            <a:off x="4607322" y="3661780"/>
            <a:ext cx="365360" cy="738129"/>
          </a:xfrm>
          <a:prstGeom prst="rect">
            <a:avLst/>
          </a:prstGeom>
        </p:spPr>
      </p:pic>
      <p:pic>
        <p:nvPicPr>
          <p:cNvPr id="7" name="Imagen 6" descr="Icono&#10;&#10;El contenido generado por IA puede ser incorrecto.">
            <a:extLst>
              <a:ext uri="{FF2B5EF4-FFF2-40B4-BE49-F238E27FC236}">
                <a16:creationId xmlns:a16="http://schemas.microsoft.com/office/drawing/2014/main" id="{D48E459F-A3D4-08F5-7E59-8A4E0ADEC1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908" t="15105" r="6937" b="21003"/>
          <a:stretch>
            <a:fillRect/>
          </a:stretch>
        </p:blipFill>
        <p:spPr>
          <a:xfrm flipH="1">
            <a:off x="6795824" y="3661780"/>
            <a:ext cx="365360" cy="738129"/>
          </a:xfrm>
          <a:prstGeom prst="rect">
            <a:avLst/>
          </a:prstGeom>
        </p:spPr>
      </p:pic>
      <p:pic>
        <p:nvPicPr>
          <p:cNvPr id="9" name="Imagen 8" descr="Icono&#10;&#10;El contenido generado por IA puede ser incorrecto.">
            <a:extLst>
              <a:ext uri="{FF2B5EF4-FFF2-40B4-BE49-F238E27FC236}">
                <a16:creationId xmlns:a16="http://schemas.microsoft.com/office/drawing/2014/main" id="{15EB8E15-0039-2772-3BAC-DA1BB66CE7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58" t="15518" r="58987" b="21919"/>
          <a:stretch>
            <a:fillRect/>
          </a:stretch>
        </p:blipFill>
        <p:spPr>
          <a:xfrm flipH="1">
            <a:off x="4989003" y="3665590"/>
            <a:ext cx="363285" cy="738130"/>
          </a:xfrm>
          <a:prstGeom prst="rect">
            <a:avLst/>
          </a:prstGeom>
        </p:spPr>
      </p:pic>
      <p:pic>
        <p:nvPicPr>
          <p:cNvPr id="10" name="Imagen 9" descr="Icono&#10;&#10;El contenido generado por IA puede ser incorrecto.">
            <a:extLst>
              <a:ext uri="{FF2B5EF4-FFF2-40B4-BE49-F238E27FC236}">
                <a16:creationId xmlns:a16="http://schemas.microsoft.com/office/drawing/2014/main" id="{E490983B-EE25-4791-2EA3-CE62AD74AF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58" t="15518" r="58987" b="21919"/>
          <a:stretch>
            <a:fillRect/>
          </a:stretch>
        </p:blipFill>
        <p:spPr>
          <a:xfrm flipH="1">
            <a:off x="4243963" y="3665850"/>
            <a:ext cx="363284" cy="738128"/>
          </a:xfrm>
          <a:prstGeom prst="rect">
            <a:avLst/>
          </a:prstGeom>
        </p:spPr>
      </p:pic>
      <p:pic>
        <p:nvPicPr>
          <p:cNvPr id="11" name="Imagen 10" descr="Icono&#10;&#10;El contenido generado por IA puede ser incorrecto.">
            <a:extLst>
              <a:ext uri="{FF2B5EF4-FFF2-40B4-BE49-F238E27FC236}">
                <a16:creationId xmlns:a16="http://schemas.microsoft.com/office/drawing/2014/main" id="{8EB2C07E-4620-4065-361C-102C9BDB5B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890" t="15691" r="7855" b="21747"/>
          <a:stretch>
            <a:fillRect/>
          </a:stretch>
        </p:blipFill>
        <p:spPr>
          <a:xfrm flipH="1">
            <a:off x="6079317" y="3661780"/>
            <a:ext cx="363285" cy="738130"/>
          </a:xfrm>
          <a:prstGeom prst="rect">
            <a:avLst/>
          </a:prstGeom>
        </p:spPr>
      </p:pic>
      <p:pic>
        <p:nvPicPr>
          <p:cNvPr id="12" name="Imagen 11" descr="Icono&#10;&#10;El contenido generado por IA puede ser incorrecto.">
            <a:extLst>
              <a:ext uri="{FF2B5EF4-FFF2-40B4-BE49-F238E27FC236}">
                <a16:creationId xmlns:a16="http://schemas.microsoft.com/office/drawing/2014/main" id="{DE5CE32B-F1B3-E831-5197-CC2B3624AF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890" t="15691" r="7855" b="21747"/>
          <a:stretch>
            <a:fillRect/>
          </a:stretch>
        </p:blipFill>
        <p:spPr>
          <a:xfrm flipH="1">
            <a:off x="6444731" y="3661780"/>
            <a:ext cx="363285" cy="738130"/>
          </a:xfrm>
          <a:prstGeom prst="rect">
            <a:avLst/>
          </a:prstGeom>
        </p:spPr>
      </p:pic>
      <p:pic>
        <p:nvPicPr>
          <p:cNvPr id="13" name="Imagen 12" descr="Icono&#10;&#10;El contenido generado por IA puede ser incorrecto.">
            <a:extLst>
              <a:ext uri="{FF2B5EF4-FFF2-40B4-BE49-F238E27FC236}">
                <a16:creationId xmlns:a16="http://schemas.microsoft.com/office/drawing/2014/main" id="{711B311E-2E24-AD56-AD05-4758D4DBDC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890" t="15691" r="7855" b="21747"/>
          <a:stretch>
            <a:fillRect/>
          </a:stretch>
        </p:blipFill>
        <p:spPr>
          <a:xfrm flipH="1">
            <a:off x="7164772" y="3661780"/>
            <a:ext cx="363285" cy="738130"/>
          </a:xfrm>
          <a:prstGeom prst="rect">
            <a:avLst/>
          </a:prstGeom>
        </p:spPr>
      </p:pic>
      <p:pic>
        <p:nvPicPr>
          <p:cNvPr id="14" name="Imagen 13" descr="Icono&#10;&#10;El contenido generado por IA puede ser incorrecto.">
            <a:extLst>
              <a:ext uri="{FF2B5EF4-FFF2-40B4-BE49-F238E27FC236}">
                <a16:creationId xmlns:a16="http://schemas.microsoft.com/office/drawing/2014/main" id="{E7CE6C89-0D4E-EF8A-F00F-6E908B7AFF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890" t="15691" r="7855" b="21747"/>
          <a:stretch>
            <a:fillRect/>
          </a:stretch>
        </p:blipFill>
        <p:spPr>
          <a:xfrm flipH="1">
            <a:off x="7521961" y="3659875"/>
            <a:ext cx="363285" cy="73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8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3140C2B0-31C4-957F-8B43-A364B4342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01F72FB3-B9A0-CC63-4C86-11F01D403C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8036AD7-E2A5-1EBE-E7EB-1DA2CCDA2AF1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n 3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46457319-DBAC-A595-9A10-20E0B69C6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5" y="1457483"/>
            <a:ext cx="4669141" cy="327454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1035490-9433-C3EF-A375-2A30885DAA18}"/>
              </a:ext>
            </a:extLst>
          </p:cNvPr>
          <p:cNvSpPr/>
          <p:nvPr/>
        </p:nvSpPr>
        <p:spPr>
          <a:xfrm>
            <a:off x="8510641" y="1774038"/>
            <a:ext cx="597901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Google Shape;1337;p29">
            <a:extLst>
              <a:ext uri="{FF2B5EF4-FFF2-40B4-BE49-F238E27FC236}">
                <a16:creationId xmlns:a16="http://schemas.microsoft.com/office/drawing/2014/main" id="{7C3FA111-7690-391E-4004-C8FF06286F75}"/>
              </a:ext>
            </a:extLst>
          </p:cNvPr>
          <p:cNvSpPr txBox="1"/>
          <p:nvPr/>
        </p:nvSpPr>
        <p:spPr>
          <a:xfrm>
            <a:off x="3307833" y="4732025"/>
            <a:ext cx="2528334" cy="250620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r>
              <a:rPr lang="en" sz="1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ll of the p-values &lt; 10^(-40) !</a:t>
            </a:r>
            <a:endParaRPr sz="1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" name="Google Shape;1337;p29">
            <a:extLst>
              <a:ext uri="{FF2B5EF4-FFF2-40B4-BE49-F238E27FC236}">
                <a16:creationId xmlns:a16="http://schemas.microsoft.com/office/drawing/2014/main" id="{B582E174-A6CD-9A2E-D646-ACCE208237E1}"/>
              </a:ext>
            </a:extLst>
          </p:cNvPr>
          <p:cNvSpPr txBox="1"/>
          <p:nvPr/>
        </p:nvSpPr>
        <p:spPr>
          <a:xfrm>
            <a:off x="1612436" y="1796902"/>
            <a:ext cx="1583469" cy="19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↓ 34-22%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059542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F06E5AE3-993D-5483-7A7E-7340E388D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14D2BE27-2429-3A2A-1B90-AEA4347EA3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1B45B5C-4FF6-A5D8-BE28-7E62ED47162C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n 3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C7C4C4CF-01BD-1C84-8C8A-43044119D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5" y="1457483"/>
            <a:ext cx="4669141" cy="3274542"/>
          </a:xfrm>
          <a:prstGeom prst="rect">
            <a:avLst/>
          </a:prstGeom>
        </p:spPr>
      </p:pic>
      <p:pic>
        <p:nvPicPr>
          <p:cNvPr id="8" name="Imagen 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C8D20C53-DA2A-805A-A13C-E84C2A20EC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684"/>
          <a:stretch>
            <a:fillRect/>
          </a:stretch>
        </p:blipFill>
        <p:spPr>
          <a:xfrm>
            <a:off x="4700103" y="1457483"/>
            <a:ext cx="4377959" cy="332852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A1D52E97-C237-CE4B-73CC-BA941AE49D2D}"/>
              </a:ext>
            </a:extLst>
          </p:cNvPr>
          <p:cNvSpPr/>
          <p:nvPr/>
        </p:nvSpPr>
        <p:spPr>
          <a:xfrm>
            <a:off x="8510641" y="1774038"/>
            <a:ext cx="597901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oogle Shape;1337;p29">
            <a:extLst>
              <a:ext uri="{FF2B5EF4-FFF2-40B4-BE49-F238E27FC236}">
                <a16:creationId xmlns:a16="http://schemas.microsoft.com/office/drawing/2014/main" id="{0A824E3D-0D0F-A6FF-A93E-34267CE187E2}"/>
              </a:ext>
            </a:extLst>
          </p:cNvPr>
          <p:cNvSpPr txBox="1"/>
          <p:nvPr/>
        </p:nvSpPr>
        <p:spPr>
          <a:xfrm>
            <a:off x="1612436" y="1796902"/>
            <a:ext cx="1583469" cy="19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↓ 34-22%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" name="Google Shape;1337;p29">
            <a:extLst>
              <a:ext uri="{FF2B5EF4-FFF2-40B4-BE49-F238E27FC236}">
                <a16:creationId xmlns:a16="http://schemas.microsoft.com/office/drawing/2014/main" id="{828E73A7-5B57-7A3A-6A6B-B61CA1E11DA0}"/>
              </a:ext>
            </a:extLst>
          </p:cNvPr>
          <p:cNvSpPr txBox="1"/>
          <p:nvPr/>
        </p:nvSpPr>
        <p:spPr>
          <a:xfrm>
            <a:off x="6153956" y="1781662"/>
            <a:ext cx="1583469" cy="19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↓ 32-20%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" name="Google Shape;1337;p29">
            <a:extLst>
              <a:ext uri="{FF2B5EF4-FFF2-40B4-BE49-F238E27FC236}">
                <a16:creationId xmlns:a16="http://schemas.microsoft.com/office/drawing/2014/main" id="{96EA4B84-70AB-2DF3-AD2D-6E54E6BDA4C1}"/>
              </a:ext>
            </a:extLst>
          </p:cNvPr>
          <p:cNvSpPr txBox="1"/>
          <p:nvPr/>
        </p:nvSpPr>
        <p:spPr>
          <a:xfrm>
            <a:off x="3307833" y="4732025"/>
            <a:ext cx="2528334" cy="250620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r>
              <a:rPr lang="en" sz="1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ll of the p-values &lt; 10^(-40) !</a:t>
            </a:r>
            <a:endParaRPr sz="1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86541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B60CEF96-7D46-1C91-0F15-8C27C397A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69C8ACFB-1546-6369-B9B9-89F83987C2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4217A16-8D0D-1388-EEBB-43A9CA24AC14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54509"/>
      </p:ext>
    </p:extLst>
  </p:cSld>
  <p:clrMapOvr>
    <a:masterClrMapping/>
  </p:clrMapOvr>
  <p:transition spd="med">
    <p:pull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8E1E9998-C3D0-2D0C-B9A9-8D1F66AFC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52C7FDA-C262-15C7-BA0E-07806995E7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1D125B2-560D-7F66-92DD-21F88D161BB0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E3C5104B-2B97-18B1-5813-96FCF576F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37" y="1027177"/>
            <a:ext cx="4256563" cy="379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70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C14A59DB-72D4-8ED7-783D-F3BC59FD4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65CC712C-F6D5-2212-F3ED-C7F972E350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89C3F21-6F07-914E-E29A-BC56BFD0C9CE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4778AA6B-C4B3-BCEC-20D1-89DE201B4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37" y="1027177"/>
            <a:ext cx="4256563" cy="3790192"/>
          </a:xfrm>
          <a:prstGeom prst="rect">
            <a:avLst/>
          </a:prstGeom>
        </p:spPr>
      </p:pic>
      <p:pic>
        <p:nvPicPr>
          <p:cNvPr id="5" name="Imagen 4" descr="Gráfico, Tabla&#10;&#10;El contenido generado por IA puede ser incorrecto.">
            <a:extLst>
              <a:ext uri="{FF2B5EF4-FFF2-40B4-BE49-F238E27FC236}">
                <a16:creationId xmlns:a16="http://schemas.microsoft.com/office/drawing/2014/main" id="{032FBAD8-1776-2D76-105C-400EE640C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107" y="1027177"/>
            <a:ext cx="4256563" cy="379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52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92494E18-A040-6B9D-F042-D81C8C34F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267C8BB0-C29A-C8EA-C214-BA40D680DF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6CA7B62-2BBC-F0BF-6A49-619DF9E105D4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59F7EAC1-3FE0-874A-D235-57673562E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37" y="1027177"/>
            <a:ext cx="4256563" cy="3790192"/>
          </a:xfrm>
          <a:prstGeom prst="rect">
            <a:avLst/>
          </a:prstGeom>
        </p:spPr>
      </p:pic>
      <p:pic>
        <p:nvPicPr>
          <p:cNvPr id="5" name="Imagen 4" descr="Gráfico, Tabla&#10;&#10;El contenido generado por IA puede ser incorrecto.">
            <a:extLst>
              <a:ext uri="{FF2B5EF4-FFF2-40B4-BE49-F238E27FC236}">
                <a16:creationId xmlns:a16="http://schemas.microsoft.com/office/drawing/2014/main" id="{2129946C-70D3-ACBE-4EC5-C8CC57408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107" y="1027177"/>
            <a:ext cx="4256563" cy="3790192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0897234-F1D8-5F05-26DF-5217699959CE}"/>
              </a:ext>
            </a:extLst>
          </p:cNvPr>
          <p:cNvSpPr/>
          <p:nvPr/>
        </p:nvSpPr>
        <p:spPr>
          <a:xfrm>
            <a:off x="2202180" y="1371601"/>
            <a:ext cx="1691640" cy="1143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4CC4A6F-321E-B9DA-4ED3-17C43357A36D}"/>
              </a:ext>
            </a:extLst>
          </p:cNvPr>
          <p:cNvSpPr/>
          <p:nvPr/>
        </p:nvSpPr>
        <p:spPr>
          <a:xfrm>
            <a:off x="1120140" y="2506980"/>
            <a:ext cx="1082040" cy="231038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373C9A-7A54-193F-3CE0-F0AA808B2143}"/>
              </a:ext>
            </a:extLst>
          </p:cNvPr>
          <p:cNvSpPr/>
          <p:nvPr/>
        </p:nvSpPr>
        <p:spPr>
          <a:xfrm>
            <a:off x="300197" y="1402081"/>
            <a:ext cx="1368583" cy="1143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A71844A-E7E8-257F-81D7-7C7B8FA01C21}"/>
              </a:ext>
            </a:extLst>
          </p:cNvPr>
          <p:cNvSpPr/>
          <p:nvPr/>
        </p:nvSpPr>
        <p:spPr>
          <a:xfrm>
            <a:off x="1653540" y="1371600"/>
            <a:ext cx="548640" cy="114299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EE54774-BFD7-2BDA-38B4-FFB2889C422D}"/>
              </a:ext>
            </a:extLst>
          </p:cNvPr>
          <p:cNvSpPr/>
          <p:nvPr/>
        </p:nvSpPr>
        <p:spPr>
          <a:xfrm>
            <a:off x="6522720" y="1371601"/>
            <a:ext cx="1691640" cy="1143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90397B8-AB42-2FF5-81DE-D93A110442E2}"/>
              </a:ext>
            </a:extLst>
          </p:cNvPr>
          <p:cNvSpPr/>
          <p:nvPr/>
        </p:nvSpPr>
        <p:spPr>
          <a:xfrm>
            <a:off x="5455920" y="2506980"/>
            <a:ext cx="1082040" cy="234087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A92B327-3E6F-2017-72A6-DA47EC56B926}"/>
              </a:ext>
            </a:extLst>
          </p:cNvPr>
          <p:cNvSpPr/>
          <p:nvPr/>
        </p:nvSpPr>
        <p:spPr>
          <a:xfrm>
            <a:off x="4572000" y="1402081"/>
            <a:ext cx="1417320" cy="1143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D9FB33A-ED91-B98D-BE5E-435293E2CE1C}"/>
              </a:ext>
            </a:extLst>
          </p:cNvPr>
          <p:cNvSpPr/>
          <p:nvPr/>
        </p:nvSpPr>
        <p:spPr>
          <a:xfrm>
            <a:off x="5974080" y="1371600"/>
            <a:ext cx="548640" cy="114299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83FD1A2-8258-AE1C-0744-BDE0125740E3}"/>
              </a:ext>
            </a:extLst>
          </p:cNvPr>
          <p:cNvSpPr/>
          <p:nvPr/>
        </p:nvSpPr>
        <p:spPr>
          <a:xfrm>
            <a:off x="2197290" y="4411980"/>
            <a:ext cx="241110" cy="43587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A809115-E59E-A53C-4189-BEF8E9ACBED3}"/>
              </a:ext>
            </a:extLst>
          </p:cNvPr>
          <p:cNvSpPr/>
          <p:nvPr/>
        </p:nvSpPr>
        <p:spPr>
          <a:xfrm>
            <a:off x="6543278" y="4349832"/>
            <a:ext cx="241110" cy="43587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404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D3FF7587-DFED-FACB-D9AC-55D2BBBF5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045DD534-3BEF-8443-BD37-AEF7059AB5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CD1238E-F9E1-852C-AD68-6DCC0D4A3485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6704426A-73A2-E101-1566-11F4362A1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37" y="1027177"/>
            <a:ext cx="4256563" cy="3790192"/>
          </a:xfrm>
          <a:prstGeom prst="rect">
            <a:avLst/>
          </a:prstGeom>
        </p:spPr>
      </p:pic>
      <p:pic>
        <p:nvPicPr>
          <p:cNvPr id="5" name="Imagen 4" descr="Gráfico, Tabla&#10;&#10;El contenido generado por IA puede ser incorrecto.">
            <a:extLst>
              <a:ext uri="{FF2B5EF4-FFF2-40B4-BE49-F238E27FC236}">
                <a16:creationId xmlns:a16="http://schemas.microsoft.com/office/drawing/2014/main" id="{5F185A32-C808-F321-8FBA-98C7A6580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107" y="1027177"/>
            <a:ext cx="4256563" cy="3790192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8387E3A2-361C-B437-8B3F-49B9A8427860}"/>
              </a:ext>
            </a:extLst>
          </p:cNvPr>
          <p:cNvSpPr/>
          <p:nvPr/>
        </p:nvSpPr>
        <p:spPr>
          <a:xfrm>
            <a:off x="2202180" y="1379221"/>
            <a:ext cx="1082040" cy="274472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A1DD9B4-0959-EB0A-6FCE-543900A2760F}"/>
              </a:ext>
            </a:extLst>
          </p:cNvPr>
          <p:cNvSpPr/>
          <p:nvPr/>
        </p:nvSpPr>
        <p:spPr>
          <a:xfrm>
            <a:off x="510540" y="2506981"/>
            <a:ext cx="1691640" cy="10744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DFA9F21-D39B-8D1C-350A-21C5F1A51667}"/>
              </a:ext>
            </a:extLst>
          </p:cNvPr>
          <p:cNvSpPr/>
          <p:nvPr/>
        </p:nvSpPr>
        <p:spPr>
          <a:xfrm>
            <a:off x="1120140" y="1402081"/>
            <a:ext cx="548640" cy="1143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1024843-B2F9-3FF6-C123-9D795D9ABA27}"/>
              </a:ext>
            </a:extLst>
          </p:cNvPr>
          <p:cNvSpPr/>
          <p:nvPr/>
        </p:nvSpPr>
        <p:spPr>
          <a:xfrm>
            <a:off x="1653540" y="1371600"/>
            <a:ext cx="548640" cy="114299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178843A-BCA2-E1CE-906F-119B1470FE9E}"/>
              </a:ext>
            </a:extLst>
          </p:cNvPr>
          <p:cNvSpPr/>
          <p:nvPr/>
        </p:nvSpPr>
        <p:spPr>
          <a:xfrm>
            <a:off x="3284220" y="1958341"/>
            <a:ext cx="655923" cy="224028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F4A2678-22D9-1871-A622-0ED911B80CA6}"/>
              </a:ext>
            </a:extLst>
          </p:cNvPr>
          <p:cNvSpPr/>
          <p:nvPr/>
        </p:nvSpPr>
        <p:spPr>
          <a:xfrm>
            <a:off x="1661160" y="3581401"/>
            <a:ext cx="541020" cy="57302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6E460D1-F848-2F38-E877-0C11EBFFABDA}"/>
              </a:ext>
            </a:extLst>
          </p:cNvPr>
          <p:cNvSpPr/>
          <p:nvPr/>
        </p:nvSpPr>
        <p:spPr>
          <a:xfrm>
            <a:off x="6545580" y="1394461"/>
            <a:ext cx="1082040" cy="274472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B22B8D0-42D2-6346-1918-99968B57E4DE}"/>
              </a:ext>
            </a:extLst>
          </p:cNvPr>
          <p:cNvSpPr/>
          <p:nvPr/>
        </p:nvSpPr>
        <p:spPr>
          <a:xfrm>
            <a:off x="4913364" y="2522221"/>
            <a:ext cx="1632216" cy="10744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F198EA2-962F-A477-E1CE-8884F57C17EF}"/>
              </a:ext>
            </a:extLst>
          </p:cNvPr>
          <p:cNvSpPr/>
          <p:nvPr/>
        </p:nvSpPr>
        <p:spPr>
          <a:xfrm>
            <a:off x="5463540" y="1417321"/>
            <a:ext cx="548640" cy="1143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4123342-E3E5-ADEF-E2FD-050D03ED7094}"/>
              </a:ext>
            </a:extLst>
          </p:cNvPr>
          <p:cNvSpPr/>
          <p:nvPr/>
        </p:nvSpPr>
        <p:spPr>
          <a:xfrm>
            <a:off x="5996940" y="1386840"/>
            <a:ext cx="548640" cy="114299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2606F1C-BE1A-3321-2DE8-BD3F4A1D54A4}"/>
              </a:ext>
            </a:extLst>
          </p:cNvPr>
          <p:cNvSpPr/>
          <p:nvPr/>
        </p:nvSpPr>
        <p:spPr>
          <a:xfrm>
            <a:off x="7627620" y="1958341"/>
            <a:ext cx="655923" cy="22555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6F7A2F8-C1AA-9C6D-4EB6-292DDA155CB7}"/>
              </a:ext>
            </a:extLst>
          </p:cNvPr>
          <p:cNvSpPr/>
          <p:nvPr/>
        </p:nvSpPr>
        <p:spPr>
          <a:xfrm>
            <a:off x="6004560" y="3596641"/>
            <a:ext cx="541020" cy="57302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50D7F8B-1B06-8CA8-FEDC-5327A7FD5C74}"/>
              </a:ext>
            </a:extLst>
          </p:cNvPr>
          <p:cNvSpPr/>
          <p:nvPr/>
        </p:nvSpPr>
        <p:spPr>
          <a:xfrm>
            <a:off x="1935480" y="4116323"/>
            <a:ext cx="1474169" cy="66141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43B16F08-8A65-1F09-838A-441568EB73C6}"/>
              </a:ext>
            </a:extLst>
          </p:cNvPr>
          <p:cNvSpPr/>
          <p:nvPr/>
        </p:nvSpPr>
        <p:spPr>
          <a:xfrm>
            <a:off x="6271260" y="4139183"/>
            <a:ext cx="1474169" cy="66141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95066BB-4C37-03B8-E355-3B3E2F99537B}"/>
              </a:ext>
            </a:extLst>
          </p:cNvPr>
          <p:cNvSpPr/>
          <p:nvPr/>
        </p:nvSpPr>
        <p:spPr>
          <a:xfrm>
            <a:off x="461311" y="2026919"/>
            <a:ext cx="658829" cy="44043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B558415-92F6-2462-3369-C953D4BC6D7B}"/>
              </a:ext>
            </a:extLst>
          </p:cNvPr>
          <p:cNvSpPr/>
          <p:nvPr/>
        </p:nvSpPr>
        <p:spPr>
          <a:xfrm>
            <a:off x="4767301" y="2066548"/>
            <a:ext cx="658829" cy="44043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630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EC465D6D-1F35-B9C4-2A00-F4472C968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EDFB3070-70D0-4A03-D027-5A29BD7AC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8E0C778-7083-D11B-2FF6-03EBF5EE2334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DABE3677-0B69-04D3-69D7-E23BEFB28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37" y="1027177"/>
            <a:ext cx="4256563" cy="3790192"/>
          </a:xfrm>
          <a:prstGeom prst="rect">
            <a:avLst/>
          </a:prstGeom>
        </p:spPr>
      </p:pic>
      <p:pic>
        <p:nvPicPr>
          <p:cNvPr id="5" name="Imagen 4" descr="Gráfico, Tabla&#10;&#10;El contenido generado por IA puede ser incorrecto.">
            <a:extLst>
              <a:ext uri="{FF2B5EF4-FFF2-40B4-BE49-F238E27FC236}">
                <a16:creationId xmlns:a16="http://schemas.microsoft.com/office/drawing/2014/main" id="{6225B788-5F89-40FE-7E26-3BCA60079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107" y="1027177"/>
            <a:ext cx="4256563" cy="3790192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66F1D06-0B29-C34C-566B-370A3C54A0C2}"/>
              </a:ext>
            </a:extLst>
          </p:cNvPr>
          <p:cNvSpPr/>
          <p:nvPr/>
        </p:nvSpPr>
        <p:spPr>
          <a:xfrm>
            <a:off x="2202180" y="1379220"/>
            <a:ext cx="1082040" cy="280568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A86CF1D-CB72-A026-A8A7-77CDCBA9C449}"/>
              </a:ext>
            </a:extLst>
          </p:cNvPr>
          <p:cNvSpPr/>
          <p:nvPr/>
        </p:nvSpPr>
        <p:spPr>
          <a:xfrm>
            <a:off x="1120140" y="2506980"/>
            <a:ext cx="1082040" cy="167792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4B56A77-B3E5-F4A9-1084-E38BBF55B4B6}"/>
              </a:ext>
            </a:extLst>
          </p:cNvPr>
          <p:cNvSpPr/>
          <p:nvPr/>
        </p:nvSpPr>
        <p:spPr>
          <a:xfrm>
            <a:off x="1120140" y="1402081"/>
            <a:ext cx="548640" cy="55626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E05F491-5F41-A20E-ED95-71E9CA26B762}"/>
              </a:ext>
            </a:extLst>
          </p:cNvPr>
          <p:cNvSpPr/>
          <p:nvPr/>
        </p:nvSpPr>
        <p:spPr>
          <a:xfrm>
            <a:off x="1653540" y="1933958"/>
            <a:ext cx="548640" cy="5806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7C9E922-4E6D-8506-ED1C-D29859E5E5BF}"/>
              </a:ext>
            </a:extLst>
          </p:cNvPr>
          <p:cNvSpPr/>
          <p:nvPr/>
        </p:nvSpPr>
        <p:spPr>
          <a:xfrm>
            <a:off x="3284220" y="1318260"/>
            <a:ext cx="655923" cy="282092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40F1B91-CA0B-8D45-DF7E-F4DE634FD970}"/>
              </a:ext>
            </a:extLst>
          </p:cNvPr>
          <p:cNvSpPr/>
          <p:nvPr/>
        </p:nvSpPr>
        <p:spPr>
          <a:xfrm>
            <a:off x="6545580" y="1394461"/>
            <a:ext cx="1082040" cy="274472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29494F9-D434-D4EC-A7C4-EACAF3876AC0}"/>
              </a:ext>
            </a:extLst>
          </p:cNvPr>
          <p:cNvSpPr/>
          <p:nvPr/>
        </p:nvSpPr>
        <p:spPr>
          <a:xfrm>
            <a:off x="5463540" y="2488695"/>
            <a:ext cx="1082040" cy="170992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8AFECB6-B8AA-7CDD-10D5-9AB157DDFB9C}"/>
              </a:ext>
            </a:extLst>
          </p:cNvPr>
          <p:cNvSpPr/>
          <p:nvPr/>
        </p:nvSpPr>
        <p:spPr>
          <a:xfrm>
            <a:off x="5463540" y="1417321"/>
            <a:ext cx="548640" cy="53187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E614582-38C5-CEF7-740F-6FDD7F119AAE}"/>
              </a:ext>
            </a:extLst>
          </p:cNvPr>
          <p:cNvSpPr/>
          <p:nvPr/>
        </p:nvSpPr>
        <p:spPr>
          <a:xfrm>
            <a:off x="5996940" y="1933958"/>
            <a:ext cx="548640" cy="5958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773198F-47A1-7DDE-3AB9-19BCFDB2341D}"/>
              </a:ext>
            </a:extLst>
          </p:cNvPr>
          <p:cNvSpPr/>
          <p:nvPr/>
        </p:nvSpPr>
        <p:spPr>
          <a:xfrm>
            <a:off x="7627620" y="1417321"/>
            <a:ext cx="655923" cy="279654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4607353-05D2-07A7-4D72-746C00B2497F}"/>
              </a:ext>
            </a:extLst>
          </p:cNvPr>
          <p:cNvSpPr/>
          <p:nvPr/>
        </p:nvSpPr>
        <p:spPr>
          <a:xfrm>
            <a:off x="6801015" y="4184903"/>
            <a:ext cx="1482528" cy="44805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BCA7BDB-DEF5-595A-CEDF-2EA3C7E32830}"/>
              </a:ext>
            </a:extLst>
          </p:cNvPr>
          <p:cNvSpPr/>
          <p:nvPr/>
        </p:nvSpPr>
        <p:spPr>
          <a:xfrm>
            <a:off x="2390262" y="4184903"/>
            <a:ext cx="1482528" cy="44805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C700C32-E5CD-BA11-D568-A3C91D1ECD68}"/>
              </a:ext>
            </a:extLst>
          </p:cNvPr>
          <p:cNvSpPr/>
          <p:nvPr/>
        </p:nvSpPr>
        <p:spPr>
          <a:xfrm rot="16200000">
            <a:off x="104556" y="3219609"/>
            <a:ext cx="1482528" cy="44805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2BA7F4F-7101-1EFA-77F8-05096DE86995}"/>
              </a:ext>
            </a:extLst>
          </p:cNvPr>
          <p:cNvSpPr/>
          <p:nvPr/>
        </p:nvSpPr>
        <p:spPr>
          <a:xfrm rot="16200000">
            <a:off x="4447957" y="3151030"/>
            <a:ext cx="1482528" cy="44805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465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9F0DA1BF-CFF0-B736-B948-71D239581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D920D274-FEB7-B2D6-717C-64C17BFD2F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79B8669-38BD-CE5E-0AB0-9E70855E87E2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828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4143ACD8-B36E-BD3C-4097-A00A14820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Diagrama&#10;&#10;El contenido generado por IA puede ser incorrecto.">
            <a:extLst>
              <a:ext uri="{FF2B5EF4-FFF2-40B4-BE49-F238E27FC236}">
                <a16:creationId xmlns:a16="http://schemas.microsoft.com/office/drawing/2014/main" id="{0E71B00A-D5B8-00D5-8848-5D1DD3588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4" y="822960"/>
            <a:ext cx="4152207" cy="4320540"/>
          </a:xfrm>
          <a:prstGeom prst="rect">
            <a:avLst/>
          </a:prstGeom>
        </p:spPr>
      </p:pic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2B27762C-8F8F-2039-A257-69D4697877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EA7C9D5-6ABF-E615-ECAD-F296F8CFF74B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n 18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671C11C9-87E2-BB13-0BBF-5924B7940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799" y="822959"/>
            <a:ext cx="4146597" cy="432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47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>
          <a:extLst>
            <a:ext uri="{FF2B5EF4-FFF2-40B4-BE49-F238E27FC236}">
              <a16:creationId xmlns:a16="http://schemas.microsoft.com/office/drawing/2014/main" id="{CFFEEFEF-BF44-462D-C93F-0FE441D82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9">
            <a:extLst>
              <a:ext uri="{FF2B5EF4-FFF2-40B4-BE49-F238E27FC236}">
                <a16:creationId xmlns:a16="http://schemas.microsoft.com/office/drawing/2014/main" id="{3F6DF68D-6762-6516-88E9-D9A11474FF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INTRODUCTION</a:t>
            </a:r>
            <a:endParaRPr dirty="0"/>
          </a:p>
        </p:txBody>
      </p:sp>
      <p:grpSp>
        <p:nvGrpSpPr>
          <p:cNvPr id="2020" name="Google Shape;2020;p39">
            <a:extLst>
              <a:ext uri="{FF2B5EF4-FFF2-40B4-BE49-F238E27FC236}">
                <a16:creationId xmlns:a16="http://schemas.microsoft.com/office/drawing/2014/main" id="{830C85FC-F1DA-21CF-4EE8-8143CCBDA000}"/>
              </a:ext>
            </a:extLst>
          </p:cNvPr>
          <p:cNvGrpSpPr/>
          <p:nvPr/>
        </p:nvGrpSpPr>
        <p:grpSpPr>
          <a:xfrm>
            <a:off x="457201" y="1319449"/>
            <a:ext cx="2449871" cy="3217905"/>
            <a:chOff x="457201" y="1319449"/>
            <a:chExt cx="2449871" cy="3217905"/>
          </a:xfrm>
        </p:grpSpPr>
        <p:sp>
          <p:nvSpPr>
            <p:cNvPr id="2021" name="Google Shape;2021;p39">
              <a:extLst>
                <a:ext uri="{FF2B5EF4-FFF2-40B4-BE49-F238E27FC236}">
                  <a16:creationId xmlns:a16="http://schemas.microsoft.com/office/drawing/2014/main" id="{CDDC49D7-99AC-E5FA-C058-93688E9E4455}"/>
                </a:ext>
              </a:extLst>
            </p:cNvPr>
            <p:cNvSpPr/>
            <p:nvPr/>
          </p:nvSpPr>
          <p:spPr>
            <a:xfrm>
              <a:off x="457201" y="1319449"/>
              <a:ext cx="2449871" cy="3217905"/>
            </a:xfrm>
            <a:custGeom>
              <a:avLst/>
              <a:gdLst/>
              <a:ahLst/>
              <a:cxnLst/>
              <a:rect l="l" t="t" r="r" b="b"/>
              <a:pathLst>
                <a:path w="23280" h="30579" extrusionOk="0">
                  <a:moveTo>
                    <a:pt x="12391" y="1"/>
                  </a:moveTo>
                  <a:cubicBezTo>
                    <a:pt x="3217" y="1"/>
                    <a:pt x="1166" y="7160"/>
                    <a:pt x="1712" y="10350"/>
                  </a:cubicBezTo>
                  <a:cubicBezTo>
                    <a:pt x="1993" y="11995"/>
                    <a:pt x="2779" y="12650"/>
                    <a:pt x="2475" y="14597"/>
                  </a:cubicBezTo>
                  <a:cubicBezTo>
                    <a:pt x="2173" y="16543"/>
                    <a:pt x="0" y="17655"/>
                    <a:pt x="0" y="17655"/>
                  </a:cubicBezTo>
                  <a:cubicBezTo>
                    <a:pt x="0" y="17655"/>
                    <a:pt x="335" y="18687"/>
                    <a:pt x="1273" y="19166"/>
                  </a:cubicBezTo>
                  <a:cubicBezTo>
                    <a:pt x="1273" y="19166"/>
                    <a:pt x="1513" y="20189"/>
                    <a:pt x="1150" y="20733"/>
                  </a:cubicBezTo>
                  <a:cubicBezTo>
                    <a:pt x="1150" y="20733"/>
                    <a:pt x="1335" y="21087"/>
                    <a:pt x="1643" y="21308"/>
                  </a:cubicBezTo>
                  <a:cubicBezTo>
                    <a:pt x="1950" y="21529"/>
                    <a:pt x="1735" y="21871"/>
                    <a:pt x="1538" y="22199"/>
                  </a:cubicBezTo>
                  <a:cubicBezTo>
                    <a:pt x="1538" y="22199"/>
                    <a:pt x="1661" y="22493"/>
                    <a:pt x="2067" y="22749"/>
                  </a:cubicBezTo>
                  <a:cubicBezTo>
                    <a:pt x="2473" y="23005"/>
                    <a:pt x="2233" y="24076"/>
                    <a:pt x="2269" y="24740"/>
                  </a:cubicBezTo>
                  <a:cubicBezTo>
                    <a:pt x="2294" y="25179"/>
                    <a:pt x="2561" y="25643"/>
                    <a:pt x="3332" y="25643"/>
                  </a:cubicBezTo>
                  <a:cubicBezTo>
                    <a:pt x="3727" y="25643"/>
                    <a:pt x="4253" y="25522"/>
                    <a:pt x="4946" y="25214"/>
                  </a:cubicBezTo>
                  <a:cubicBezTo>
                    <a:pt x="6125" y="24690"/>
                    <a:pt x="6990" y="24300"/>
                    <a:pt x="7630" y="24300"/>
                  </a:cubicBezTo>
                  <a:cubicBezTo>
                    <a:pt x="8101" y="24300"/>
                    <a:pt x="8449" y="24511"/>
                    <a:pt x="8710" y="25037"/>
                  </a:cubicBezTo>
                  <a:cubicBezTo>
                    <a:pt x="8864" y="25346"/>
                    <a:pt x="8986" y="25822"/>
                    <a:pt x="9051" y="26388"/>
                  </a:cubicBezTo>
                  <a:cubicBezTo>
                    <a:pt x="9336" y="28864"/>
                    <a:pt x="11464" y="30579"/>
                    <a:pt x="13778" y="30579"/>
                  </a:cubicBezTo>
                  <a:cubicBezTo>
                    <a:pt x="14383" y="30579"/>
                    <a:pt x="15002" y="30461"/>
                    <a:pt x="15603" y="30209"/>
                  </a:cubicBezTo>
                  <a:cubicBezTo>
                    <a:pt x="15683" y="30176"/>
                    <a:pt x="15763" y="30142"/>
                    <a:pt x="15842" y="30107"/>
                  </a:cubicBezTo>
                  <a:cubicBezTo>
                    <a:pt x="17861" y="29227"/>
                    <a:pt x="18999" y="27084"/>
                    <a:pt x="18642" y="24910"/>
                  </a:cubicBezTo>
                  <a:cubicBezTo>
                    <a:pt x="18434" y="23635"/>
                    <a:pt x="18359" y="22051"/>
                    <a:pt x="18712" y="20360"/>
                  </a:cubicBezTo>
                  <a:cubicBezTo>
                    <a:pt x="18712" y="20360"/>
                    <a:pt x="22836" y="16871"/>
                    <a:pt x="23030" y="11563"/>
                  </a:cubicBezTo>
                  <a:cubicBezTo>
                    <a:pt x="23280" y="4737"/>
                    <a:pt x="19071" y="642"/>
                    <a:pt x="14672" y="137"/>
                  </a:cubicBezTo>
                  <a:cubicBezTo>
                    <a:pt x="13867" y="44"/>
                    <a:pt x="13107" y="1"/>
                    <a:pt x="12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9">
              <a:extLst>
                <a:ext uri="{FF2B5EF4-FFF2-40B4-BE49-F238E27FC236}">
                  <a16:creationId xmlns:a16="http://schemas.microsoft.com/office/drawing/2014/main" id="{5E934F16-079A-916A-5B45-1E30E4C1DC6B}"/>
                </a:ext>
              </a:extLst>
            </p:cNvPr>
            <p:cNvSpPr/>
            <p:nvPr/>
          </p:nvSpPr>
          <p:spPr>
            <a:xfrm>
              <a:off x="635362" y="1462567"/>
              <a:ext cx="2161527" cy="1548286"/>
            </a:xfrm>
            <a:custGeom>
              <a:avLst/>
              <a:gdLst/>
              <a:ahLst/>
              <a:cxnLst/>
              <a:rect l="l" t="t" r="r" b="b"/>
              <a:pathLst>
                <a:path w="20540" h="14713" extrusionOk="0">
                  <a:moveTo>
                    <a:pt x="10699" y="0"/>
                  </a:moveTo>
                  <a:cubicBezTo>
                    <a:pt x="7222" y="0"/>
                    <a:pt x="4566" y="1059"/>
                    <a:pt x="2804" y="3149"/>
                  </a:cubicBezTo>
                  <a:cubicBezTo>
                    <a:pt x="1798" y="4342"/>
                    <a:pt x="1223" y="5747"/>
                    <a:pt x="980" y="7018"/>
                  </a:cubicBezTo>
                  <a:cubicBezTo>
                    <a:pt x="980" y="7018"/>
                    <a:pt x="0" y="11659"/>
                    <a:pt x="6117" y="11659"/>
                  </a:cubicBezTo>
                  <a:cubicBezTo>
                    <a:pt x="11149" y="11659"/>
                    <a:pt x="15937" y="13641"/>
                    <a:pt x="17134" y="14382"/>
                  </a:cubicBezTo>
                  <a:cubicBezTo>
                    <a:pt x="17505" y="14613"/>
                    <a:pt x="17852" y="14712"/>
                    <a:pt x="18169" y="14712"/>
                  </a:cubicBezTo>
                  <a:cubicBezTo>
                    <a:pt x="19125" y="14712"/>
                    <a:pt x="19811" y="13808"/>
                    <a:pt x="20087" y="12871"/>
                  </a:cubicBezTo>
                  <a:cubicBezTo>
                    <a:pt x="20292" y="12173"/>
                    <a:pt x="20403" y="11418"/>
                    <a:pt x="20431" y="10623"/>
                  </a:cubicBezTo>
                  <a:cubicBezTo>
                    <a:pt x="20540" y="7669"/>
                    <a:pt x="19767" y="5083"/>
                    <a:pt x="18197" y="3143"/>
                  </a:cubicBezTo>
                  <a:cubicBezTo>
                    <a:pt x="16814" y="1435"/>
                    <a:pt x="14925" y="366"/>
                    <a:pt x="12875" y="130"/>
                  </a:cubicBezTo>
                  <a:cubicBezTo>
                    <a:pt x="12124" y="44"/>
                    <a:pt x="11391" y="0"/>
                    <a:pt x="10699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9">
              <a:extLst>
                <a:ext uri="{FF2B5EF4-FFF2-40B4-BE49-F238E27FC236}">
                  <a16:creationId xmlns:a16="http://schemas.microsoft.com/office/drawing/2014/main" id="{0961156E-7A3B-FC7B-0575-A13BCEB842BB}"/>
                </a:ext>
              </a:extLst>
            </p:cNvPr>
            <p:cNvSpPr/>
            <p:nvPr/>
          </p:nvSpPr>
          <p:spPr>
            <a:xfrm>
              <a:off x="635362" y="1414791"/>
              <a:ext cx="2161527" cy="1548391"/>
            </a:xfrm>
            <a:custGeom>
              <a:avLst/>
              <a:gdLst/>
              <a:ahLst/>
              <a:cxnLst/>
              <a:rect l="l" t="t" r="r" b="b"/>
              <a:pathLst>
                <a:path w="20540" h="14714" extrusionOk="0">
                  <a:moveTo>
                    <a:pt x="10699" y="1"/>
                  </a:moveTo>
                  <a:cubicBezTo>
                    <a:pt x="7222" y="1"/>
                    <a:pt x="4566" y="1060"/>
                    <a:pt x="2804" y="3150"/>
                  </a:cubicBezTo>
                  <a:cubicBezTo>
                    <a:pt x="1798" y="4343"/>
                    <a:pt x="1223" y="5748"/>
                    <a:pt x="980" y="7019"/>
                  </a:cubicBezTo>
                  <a:cubicBezTo>
                    <a:pt x="980" y="7019"/>
                    <a:pt x="0" y="11660"/>
                    <a:pt x="6117" y="11660"/>
                  </a:cubicBezTo>
                  <a:cubicBezTo>
                    <a:pt x="11149" y="11660"/>
                    <a:pt x="15937" y="13642"/>
                    <a:pt x="17134" y="14384"/>
                  </a:cubicBezTo>
                  <a:cubicBezTo>
                    <a:pt x="17505" y="14614"/>
                    <a:pt x="17851" y="14713"/>
                    <a:pt x="18168" y="14713"/>
                  </a:cubicBezTo>
                  <a:cubicBezTo>
                    <a:pt x="19125" y="14713"/>
                    <a:pt x="19811" y="13809"/>
                    <a:pt x="20087" y="12872"/>
                  </a:cubicBezTo>
                  <a:cubicBezTo>
                    <a:pt x="20292" y="12175"/>
                    <a:pt x="20403" y="11419"/>
                    <a:pt x="20431" y="10623"/>
                  </a:cubicBezTo>
                  <a:cubicBezTo>
                    <a:pt x="20540" y="7670"/>
                    <a:pt x="19767" y="5083"/>
                    <a:pt x="18197" y="3144"/>
                  </a:cubicBezTo>
                  <a:cubicBezTo>
                    <a:pt x="16814" y="1436"/>
                    <a:pt x="14925" y="367"/>
                    <a:pt x="12875" y="131"/>
                  </a:cubicBezTo>
                  <a:cubicBezTo>
                    <a:pt x="12124" y="45"/>
                    <a:pt x="11391" y="1"/>
                    <a:pt x="10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9">
              <a:extLst>
                <a:ext uri="{FF2B5EF4-FFF2-40B4-BE49-F238E27FC236}">
                  <a16:creationId xmlns:a16="http://schemas.microsoft.com/office/drawing/2014/main" id="{FACC4D44-1EEE-7BFE-12AE-340B3B360575}"/>
                </a:ext>
              </a:extLst>
            </p:cNvPr>
            <p:cNvSpPr/>
            <p:nvPr/>
          </p:nvSpPr>
          <p:spPr>
            <a:xfrm>
              <a:off x="742805" y="1847720"/>
              <a:ext cx="1953267" cy="1115359"/>
            </a:xfrm>
            <a:custGeom>
              <a:avLst/>
              <a:gdLst/>
              <a:ahLst/>
              <a:cxnLst/>
              <a:rect l="l" t="t" r="r" b="b"/>
              <a:pathLst>
                <a:path w="18561" h="10599" extrusionOk="0">
                  <a:moveTo>
                    <a:pt x="8823" y="0"/>
                  </a:moveTo>
                  <a:cubicBezTo>
                    <a:pt x="5347" y="0"/>
                    <a:pt x="2691" y="1059"/>
                    <a:pt x="928" y="3150"/>
                  </a:cubicBezTo>
                  <a:cubicBezTo>
                    <a:pt x="564" y="3582"/>
                    <a:pt x="257" y="4042"/>
                    <a:pt x="1" y="4513"/>
                  </a:cubicBezTo>
                  <a:cubicBezTo>
                    <a:pt x="297" y="5854"/>
                    <a:pt x="1403" y="7546"/>
                    <a:pt x="5096" y="7546"/>
                  </a:cubicBezTo>
                  <a:cubicBezTo>
                    <a:pt x="10128" y="7546"/>
                    <a:pt x="14916" y="9528"/>
                    <a:pt x="16113" y="10270"/>
                  </a:cubicBezTo>
                  <a:cubicBezTo>
                    <a:pt x="16483" y="10500"/>
                    <a:pt x="16830" y="10599"/>
                    <a:pt x="17146" y="10599"/>
                  </a:cubicBezTo>
                  <a:cubicBezTo>
                    <a:pt x="17728" y="10599"/>
                    <a:pt x="18210" y="10264"/>
                    <a:pt x="18560" y="9792"/>
                  </a:cubicBezTo>
                  <a:cubicBezTo>
                    <a:pt x="18508" y="7183"/>
                    <a:pt x="17742" y="4898"/>
                    <a:pt x="16321" y="3143"/>
                  </a:cubicBezTo>
                  <a:cubicBezTo>
                    <a:pt x="14939" y="1436"/>
                    <a:pt x="13049" y="366"/>
                    <a:pt x="11000" y="130"/>
                  </a:cubicBezTo>
                  <a:cubicBezTo>
                    <a:pt x="10249" y="44"/>
                    <a:pt x="9516" y="0"/>
                    <a:pt x="8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9">
              <a:extLst>
                <a:ext uri="{FF2B5EF4-FFF2-40B4-BE49-F238E27FC236}">
                  <a16:creationId xmlns:a16="http://schemas.microsoft.com/office/drawing/2014/main" id="{7CC63B8F-013D-A5EA-BD02-A3901EAEB7AD}"/>
                </a:ext>
              </a:extLst>
            </p:cNvPr>
            <p:cNvSpPr/>
            <p:nvPr/>
          </p:nvSpPr>
          <p:spPr>
            <a:xfrm>
              <a:off x="1052824" y="1569694"/>
              <a:ext cx="1494127" cy="1052220"/>
            </a:xfrm>
            <a:custGeom>
              <a:avLst/>
              <a:gdLst/>
              <a:ahLst/>
              <a:cxnLst/>
              <a:rect l="l" t="t" r="r" b="b"/>
              <a:pathLst>
                <a:path w="14198" h="9999" extrusionOk="0">
                  <a:moveTo>
                    <a:pt x="7001" y="1"/>
                  </a:moveTo>
                  <a:cubicBezTo>
                    <a:pt x="6540" y="1"/>
                    <a:pt x="6105" y="180"/>
                    <a:pt x="5777" y="497"/>
                  </a:cubicBezTo>
                  <a:cubicBezTo>
                    <a:pt x="6198" y="845"/>
                    <a:pt x="6485" y="1351"/>
                    <a:pt x="6550" y="1922"/>
                  </a:cubicBezTo>
                  <a:cubicBezTo>
                    <a:pt x="6859" y="1981"/>
                    <a:pt x="7153" y="2109"/>
                    <a:pt x="7415" y="2300"/>
                  </a:cubicBezTo>
                  <a:lnTo>
                    <a:pt x="7176" y="2628"/>
                  </a:lnTo>
                  <a:cubicBezTo>
                    <a:pt x="6871" y="2407"/>
                    <a:pt x="6512" y="2290"/>
                    <a:pt x="6142" y="2290"/>
                  </a:cubicBezTo>
                  <a:cubicBezTo>
                    <a:pt x="6050" y="2290"/>
                    <a:pt x="5957" y="2298"/>
                    <a:pt x="5864" y="2312"/>
                  </a:cubicBezTo>
                  <a:cubicBezTo>
                    <a:pt x="5398" y="2386"/>
                    <a:pt x="4990" y="2635"/>
                    <a:pt x="4712" y="3017"/>
                  </a:cubicBezTo>
                  <a:lnTo>
                    <a:pt x="4383" y="2777"/>
                  </a:lnTo>
                  <a:cubicBezTo>
                    <a:pt x="4724" y="2308"/>
                    <a:pt x="5227" y="2000"/>
                    <a:pt x="5800" y="1911"/>
                  </a:cubicBezTo>
                  <a:cubicBezTo>
                    <a:pt x="5912" y="1893"/>
                    <a:pt x="6024" y="1884"/>
                    <a:pt x="6134" y="1883"/>
                  </a:cubicBezTo>
                  <a:cubicBezTo>
                    <a:pt x="6051" y="1378"/>
                    <a:pt x="5754" y="945"/>
                    <a:pt x="5338" y="679"/>
                  </a:cubicBezTo>
                  <a:cubicBezTo>
                    <a:pt x="5318" y="666"/>
                    <a:pt x="5297" y="654"/>
                    <a:pt x="5276" y="642"/>
                  </a:cubicBezTo>
                  <a:cubicBezTo>
                    <a:pt x="5264" y="635"/>
                    <a:pt x="5253" y="628"/>
                    <a:pt x="5240" y="621"/>
                  </a:cubicBezTo>
                  <a:cubicBezTo>
                    <a:pt x="5211" y="605"/>
                    <a:pt x="5180" y="589"/>
                    <a:pt x="5150" y="575"/>
                  </a:cubicBezTo>
                  <a:cubicBezTo>
                    <a:pt x="5138" y="569"/>
                    <a:pt x="5127" y="564"/>
                    <a:pt x="5116" y="560"/>
                  </a:cubicBezTo>
                  <a:cubicBezTo>
                    <a:pt x="5091" y="548"/>
                    <a:pt x="5067" y="538"/>
                    <a:pt x="5042" y="528"/>
                  </a:cubicBezTo>
                  <a:cubicBezTo>
                    <a:pt x="5031" y="524"/>
                    <a:pt x="5020" y="520"/>
                    <a:pt x="5010" y="515"/>
                  </a:cubicBezTo>
                  <a:cubicBezTo>
                    <a:pt x="4976" y="503"/>
                    <a:pt x="4943" y="491"/>
                    <a:pt x="4908" y="480"/>
                  </a:cubicBezTo>
                  <a:cubicBezTo>
                    <a:pt x="4899" y="478"/>
                    <a:pt x="4890" y="476"/>
                    <a:pt x="4881" y="473"/>
                  </a:cubicBezTo>
                  <a:cubicBezTo>
                    <a:pt x="4853" y="465"/>
                    <a:pt x="4823" y="457"/>
                    <a:pt x="4794" y="451"/>
                  </a:cubicBezTo>
                  <a:cubicBezTo>
                    <a:pt x="4785" y="448"/>
                    <a:pt x="4775" y="445"/>
                    <a:pt x="4765" y="444"/>
                  </a:cubicBezTo>
                  <a:cubicBezTo>
                    <a:pt x="4729" y="436"/>
                    <a:pt x="4692" y="429"/>
                    <a:pt x="4654" y="424"/>
                  </a:cubicBezTo>
                  <a:cubicBezTo>
                    <a:pt x="4648" y="423"/>
                    <a:pt x="4642" y="422"/>
                    <a:pt x="4636" y="421"/>
                  </a:cubicBezTo>
                  <a:cubicBezTo>
                    <a:pt x="4604" y="417"/>
                    <a:pt x="4572" y="413"/>
                    <a:pt x="4539" y="410"/>
                  </a:cubicBezTo>
                  <a:cubicBezTo>
                    <a:pt x="4529" y="410"/>
                    <a:pt x="4519" y="409"/>
                    <a:pt x="4509" y="408"/>
                  </a:cubicBezTo>
                  <a:cubicBezTo>
                    <a:pt x="4470" y="405"/>
                    <a:pt x="4432" y="403"/>
                    <a:pt x="4393" y="403"/>
                  </a:cubicBezTo>
                  <a:cubicBezTo>
                    <a:pt x="3662" y="403"/>
                    <a:pt x="2997" y="864"/>
                    <a:pt x="2741" y="1550"/>
                  </a:cubicBezTo>
                  <a:lnTo>
                    <a:pt x="2685" y="1702"/>
                  </a:lnTo>
                  <a:lnTo>
                    <a:pt x="2524" y="1680"/>
                  </a:lnTo>
                  <a:cubicBezTo>
                    <a:pt x="2444" y="1670"/>
                    <a:pt x="2365" y="1664"/>
                    <a:pt x="2289" y="1664"/>
                  </a:cubicBezTo>
                  <a:cubicBezTo>
                    <a:pt x="1317" y="1664"/>
                    <a:pt x="526" y="2455"/>
                    <a:pt x="526" y="3428"/>
                  </a:cubicBezTo>
                  <a:cubicBezTo>
                    <a:pt x="526" y="3452"/>
                    <a:pt x="527" y="3475"/>
                    <a:pt x="528" y="3499"/>
                  </a:cubicBezTo>
                  <a:cubicBezTo>
                    <a:pt x="829" y="3290"/>
                    <a:pt x="1185" y="3155"/>
                    <a:pt x="1570" y="3121"/>
                  </a:cubicBezTo>
                  <a:cubicBezTo>
                    <a:pt x="1832" y="2681"/>
                    <a:pt x="2246" y="2332"/>
                    <a:pt x="2770" y="2165"/>
                  </a:cubicBezTo>
                  <a:lnTo>
                    <a:pt x="2894" y="2552"/>
                  </a:lnTo>
                  <a:cubicBezTo>
                    <a:pt x="1968" y="2849"/>
                    <a:pt x="1456" y="3845"/>
                    <a:pt x="1753" y="4770"/>
                  </a:cubicBezTo>
                  <a:lnTo>
                    <a:pt x="1365" y="4894"/>
                  </a:lnTo>
                  <a:cubicBezTo>
                    <a:pt x="1221" y="4444"/>
                    <a:pt x="1233" y="3982"/>
                    <a:pt x="1369" y="3563"/>
                  </a:cubicBezTo>
                  <a:lnTo>
                    <a:pt x="1369" y="3563"/>
                  </a:lnTo>
                  <a:cubicBezTo>
                    <a:pt x="618" y="3736"/>
                    <a:pt x="49" y="4389"/>
                    <a:pt x="3" y="5180"/>
                  </a:cubicBezTo>
                  <a:cubicBezTo>
                    <a:pt x="3" y="5185"/>
                    <a:pt x="3" y="5188"/>
                    <a:pt x="3" y="5192"/>
                  </a:cubicBezTo>
                  <a:cubicBezTo>
                    <a:pt x="2" y="5221"/>
                    <a:pt x="1" y="5251"/>
                    <a:pt x="1" y="5282"/>
                  </a:cubicBezTo>
                  <a:cubicBezTo>
                    <a:pt x="1" y="6254"/>
                    <a:pt x="792" y="7045"/>
                    <a:pt x="1764" y="7045"/>
                  </a:cubicBezTo>
                  <a:cubicBezTo>
                    <a:pt x="1980" y="7045"/>
                    <a:pt x="2190" y="7006"/>
                    <a:pt x="2388" y="6931"/>
                  </a:cubicBezTo>
                  <a:cubicBezTo>
                    <a:pt x="2381" y="6859"/>
                    <a:pt x="2377" y="6785"/>
                    <a:pt x="2377" y="6711"/>
                  </a:cubicBezTo>
                  <a:cubicBezTo>
                    <a:pt x="2377" y="6399"/>
                    <a:pt x="2442" y="6098"/>
                    <a:pt x="2569" y="5816"/>
                  </a:cubicBezTo>
                  <a:lnTo>
                    <a:pt x="2941" y="5984"/>
                  </a:lnTo>
                  <a:cubicBezTo>
                    <a:pt x="2837" y="6212"/>
                    <a:pt x="2784" y="6458"/>
                    <a:pt x="2784" y="6711"/>
                  </a:cubicBezTo>
                  <a:cubicBezTo>
                    <a:pt x="2784" y="6818"/>
                    <a:pt x="2794" y="6922"/>
                    <a:pt x="2812" y="7024"/>
                  </a:cubicBezTo>
                  <a:cubicBezTo>
                    <a:pt x="2822" y="7074"/>
                    <a:pt x="2832" y="7124"/>
                    <a:pt x="2845" y="7172"/>
                  </a:cubicBezTo>
                  <a:cubicBezTo>
                    <a:pt x="2847" y="7176"/>
                    <a:pt x="2848" y="7181"/>
                    <a:pt x="2849" y="7184"/>
                  </a:cubicBezTo>
                  <a:cubicBezTo>
                    <a:pt x="2862" y="7231"/>
                    <a:pt x="2876" y="7275"/>
                    <a:pt x="2892" y="7320"/>
                  </a:cubicBezTo>
                  <a:cubicBezTo>
                    <a:pt x="2895" y="7328"/>
                    <a:pt x="2899" y="7336"/>
                    <a:pt x="2902" y="7345"/>
                  </a:cubicBezTo>
                  <a:cubicBezTo>
                    <a:pt x="2914" y="7376"/>
                    <a:pt x="2927" y="7408"/>
                    <a:pt x="2941" y="7438"/>
                  </a:cubicBezTo>
                  <a:cubicBezTo>
                    <a:pt x="2952" y="7461"/>
                    <a:pt x="2963" y="7484"/>
                    <a:pt x="2975" y="7506"/>
                  </a:cubicBezTo>
                  <a:cubicBezTo>
                    <a:pt x="2984" y="7527"/>
                    <a:pt x="2995" y="7546"/>
                    <a:pt x="3005" y="7565"/>
                  </a:cubicBezTo>
                  <a:cubicBezTo>
                    <a:pt x="3167" y="7856"/>
                    <a:pt x="3408" y="8096"/>
                    <a:pt x="3699" y="8256"/>
                  </a:cubicBezTo>
                  <a:cubicBezTo>
                    <a:pt x="3715" y="8265"/>
                    <a:pt x="3731" y="8274"/>
                    <a:pt x="3747" y="8282"/>
                  </a:cubicBezTo>
                  <a:cubicBezTo>
                    <a:pt x="3775" y="8296"/>
                    <a:pt x="3804" y="8310"/>
                    <a:pt x="3833" y="8323"/>
                  </a:cubicBezTo>
                  <a:cubicBezTo>
                    <a:pt x="3856" y="8333"/>
                    <a:pt x="3880" y="8343"/>
                    <a:pt x="3904" y="8353"/>
                  </a:cubicBezTo>
                  <a:cubicBezTo>
                    <a:pt x="3922" y="8359"/>
                    <a:pt x="3941" y="8366"/>
                    <a:pt x="3959" y="8373"/>
                  </a:cubicBezTo>
                  <a:cubicBezTo>
                    <a:pt x="3993" y="8385"/>
                    <a:pt x="4026" y="8395"/>
                    <a:pt x="4059" y="8405"/>
                  </a:cubicBezTo>
                  <a:cubicBezTo>
                    <a:pt x="4071" y="8408"/>
                    <a:pt x="4083" y="8413"/>
                    <a:pt x="4096" y="8415"/>
                  </a:cubicBezTo>
                  <a:cubicBezTo>
                    <a:pt x="4136" y="8427"/>
                    <a:pt x="4177" y="8435"/>
                    <a:pt x="4218" y="8443"/>
                  </a:cubicBezTo>
                  <a:cubicBezTo>
                    <a:pt x="4228" y="8445"/>
                    <a:pt x="4239" y="8447"/>
                    <a:pt x="4248" y="8449"/>
                  </a:cubicBezTo>
                  <a:cubicBezTo>
                    <a:pt x="4292" y="8456"/>
                    <a:pt x="4337" y="8463"/>
                    <a:pt x="4381" y="8467"/>
                  </a:cubicBezTo>
                  <a:cubicBezTo>
                    <a:pt x="4388" y="8467"/>
                    <a:pt x="4395" y="8468"/>
                    <a:pt x="4402" y="8468"/>
                  </a:cubicBezTo>
                  <a:cubicBezTo>
                    <a:pt x="4450" y="8472"/>
                    <a:pt x="4499" y="8475"/>
                    <a:pt x="4548" y="8475"/>
                  </a:cubicBezTo>
                  <a:cubicBezTo>
                    <a:pt x="4605" y="8475"/>
                    <a:pt x="4661" y="8470"/>
                    <a:pt x="4718" y="8465"/>
                  </a:cubicBezTo>
                  <a:cubicBezTo>
                    <a:pt x="4482" y="8118"/>
                    <a:pt x="4345" y="7699"/>
                    <a:pt x="4345" y="7249"/>
                  </a:cubicBezTo>
                  <a:lnTo>
                    <a:pt x="4751" y="7249"/>
                  </a:lnTo>
                  <a:cubicBezTo>
                    <a:pt x="4751" y="7731"/>
                    <a:pt x="4945" y="8168"/>
                    <a:pt x="5260" y="8487"/>
                  </a:cubicBezTo>
                  <a:cubicBezTo>
                    <a:pt x="5266" y="8492"/>
                    <a:pt x="5271" y="8497"/>
                    <a:pt x="5276" y="8503"/>
                  </a:cubicBezTo>
                  <a:cubicBezTo>
                    <a:pt x="5292" y="8518"/>
                    <a:pt x="5308" y="8534"/>
                    <a:pt x="5325" y="8550"/>
                  </a:cubicBezTo>
                  <a:cubicBezTo>
                    <a:pt x="5329" y="8552"/>
                    <a:pt x="5331" y="8555"/>
                    <a:pt x="5335" y="8558"/>
                  </a:cubicBezTo>
                  <a:cubicBezTo>
                    <a:pt x="5647" y="8841"/>
                    <a:pt x="6061" y="9013"/>
                    <a:pt x="6515" y="9013"/>
                  </a:cubicBezTo>
                  <a:cubicBezTo>
                    <a:pt x="6553" y="9013"/>
                    <a:pt x="6590" y="9011"/>
                    <a:pt x="6628" y="9008"/>
                  </a:cubicBezTo>
                  <a:cubicBezTo>
                    <a:pt x="6635" y="9008"/>
                    <a:pt x="6642" y="9007"/>
                    <a:pt x="6649" y="9006"/>
                  </a:cubicBezTo>
                  <a:cubicBezTo>
                    <a:pt x="6681" y="9005"/>
                    <a:pt x="6713" y="9001"/>
                    <a:pt x="6745" y="8997"/>
                  </a:cubicBezTo>
                  <a:cubicBezTo>
                    <a:pt x="6749" y="8997"/>
                    <a:pt x="6754" y="8996"/>
                    <a:pt x="6759" y="8995"/>
                  </a:cubicBezTo>
                  <a:cubicBezTo>
                    <a:pt x="7229" y="8930"/>
                    <a:pt x="7655" y="8675"/>
                    <a:pt x="7937" y="8291"/>
                  </a:cubicBezTo>
                  <a:cubicBezTo>
                    <a:pt x="7465" y="7892"/>
                    <a:pt x="7164" y="7297"/>
                    <a:pt x="7164" y="6632"/>
                  </a:cubicBezTo>
                  <a:lnTo>
                    <a:pt x="7572" y="6632"/>
                  </a:lnTo>
                  <a:cubicBezTo>
                    <a:pt x="7572" y="7604"/>
                    <a:pt x="8363" y="8396"/>
                    <a:pt x="9334" y="8396"/>
                  </a:cubicBezTo>
                  <a:lnTo>
                    <a:pt x="9334" y="8803"/>
                  </a:lnTo>
                  <a:cubicBezTo>
                    <a:pt x="8949" y="8803"/>
                    <a:pt x="8585" y="8701"/>
                    <a:pt x="8271" y="8523"/>
                  </a:cubicBezTo>
                  <a:cubicBezTo>
                    <a:pt x="8123" y="8728"/>
                    <a:pt x="7941" y="8903"/>
                    <a:pt x="7735" y="9043"/>
                  </a:cubicBezTo>
                  <a:cubicBezTo>
                    <a:pt x="8213" y="9666"/>
                    <a:pt x="8940" y="9998"/>
                    <a:pt x="9677" y="9998"/>
                  </a:cubicBezTo>
                  <a:cubicBezTo>
                    <a:pt x="10037" y="9998"/>
                    <a:pt x="10399" y="9919"/>
                    <a:pt x="10735" y="9757"/>
                  </a:cubicBezTo>
                  <a:cubicBezTo>
                    <a:pt x="10330" y="9601"/>
                    <a:pt x="9981" y="9328"/>
                    <a:pt x="9729" y="8963"/>
                  </a:cubicBezTo>
                  <a:lnTo>
                    <a:pt x="10064" y="8732"/>
                  </a:lnTo>
                  <a:cubicBezTo>
                    <a:pt x="10332" y="9120"/>
                    <a:pt x="10734" y="9381"/>
                    <a:pt x="11198" y="9467"/>
                  </a:cubicBezTo>
                  <a:cubicBezTo>
                    <a:pt x="11305" y="9486"/>
                    <a:pt x="11413" y="9496"/>
                    <a:pt x="11519" y="9496"/>
                  </a:cubicBezTo>
                  <a:cubicBezTo>
                    <a:pt x="11832" y="9496"/>
                    <a:pt x="12138" y="9413"/>
                    <a:pt x="12411" y="9253"/>
                  </a:cubicBezTo>
                  <a:cubicBezTo>
                    <a:pt x="12906" y="8940"/>
                    <a:pt x="13235" y="8388"/>
                    <a:pt x="13235" y="7761"/>
                  </a:cubicBezTo>
                  <a:cubicBezTo>
                    <a:pt x="13235" y="7746"/>
                    <a:pt x="13234" y="7732"/>
                    <a:pt x="13233" y="7717"/>
                  </a:cubicBezTo>
                  <a:cubicBezTo>
                    <a:pt x="12986" y="7815"/>
                    <a:pt x="12716" y="7870"/>
                    <a:pt x="12434" y="7870"/>
                  </a:cubicBezTo>
                  <a:lnTo>
                    <a:pt x="12434" y="7463"/>
                  </a:lnTo>
                  <a:cubicBezTo>
                    <a:pt x="12759" y="7463"/>
                    <a:pt x="13062" y="7375"/>
                    <a:pt x="13324" y="7221"/>
                  </a:cubicBezTo>
                  <a:cubicBezTo>
                    <a:pt x="13345" y="7209"/>
                    <a:pt x="13365" y="7196"/>
                    <a:pt x="13385" y="7183"/>
                  </a:cubicBezTo>
                  <a:cubicBezTo>
                    <a:pt x="13395" y="7177"/>
                    <a:pt x="13405" y="7171"/>
                    <a:pt x="13415" y="7164"/>
                  </a:cubicBezTo>
                  <a:cubicBezTo>
                    <a:pt x="13442" y="7147"/>
                    <a:pt x="13468" y="7128"/>
                    <a:pt x="13493" y="7108"/>
                  </a:cubicBezTo>
                  <a:cubicBezTo>
                    <a:pt x="13504" y="7100"/>
                    <a:pt x="13513" y="7093"/>
                    <a:pt x="13524" y="7085"/>
                  </a:cubicBezTo>
                  <a:cubicBezTo>
                    <a:pt x="13541" y="7071"/>
                    <a:pt x="13558" y="7057"/>
                    <a:pt x="13575" y="7043"/>
                  </a:cubicBezTo>
                  <a:cubicBezTo>
                    <a:pt x="13585" y="7034"/>
                    <a:pt x="13595" y="7025"/>
                    <a:pt x="13606" y="7016"/>
                  </a:cubicBezTo>
                  <a:cubicBezTo>
                    <a:pt x="13626" y="6998"/>
                    <a:pt x="13646" y="6980"/>
                    <a:pt x="13665" y="6961"/>
                  </a:cubicBezTo>
                  <a:cubicBezTo>
                    <a:pt x="13670" y="6956"/>
                    <a:pt x="13675" y="6951"/>
                    <a:pt x="13680" y="6947"/>
                  </a:cubicBezTo>
                  <a:cubicBezTo>
                    <a:pt x="13704" y="6922"/>
                    <a:pt x="13727" y="6897"/>
                    <a:pt x="13751" y="6872"/>
                  </a:cubicBezTo>
                  <a:cubicBezTo>
                    <a:pt x="13756" y="6866"/>
                    <a:pt x="13760" y="6859"/>
                    <a:pt x="13766" y="6853"/>
                  </a:cubicBezTo>
                  <a:cubicBezTo>
                    <a:pt x="13786" y="6831"/>
                    <a:pt x="13806" y="6807"/>
                    <a:pt x="13824" y="6783"/>
                  </a:cubicBezTo>
                  <a:cubicBezTo>
                    <a:pt x="13827" y="6779"/>
                    <a:pt x="13830" y="6776"/>
                    <a:pt x="13833" y="6772"/>
                  </a:cubicBezTo>
                  <a:cubicBezTo>
                    <a:pt x="14017" y="6531"/>
                    <a:pt x="14138" y="6245"/>
                    <a:pt x="14181" y="5941"/>
                  </a:cubicBezTo>
                  <a:cubicBezTo>
                    <a:pt x="14182" y="5935"/>
                    <a:pt x="14182" y="5929"/>
                    <a:pt x="14183" y="5923"/>
                  </a:cubicBezTo>
                  <a:cubicBezTo>
                    <a:pt x="14187" y="5893"/>
                    <a:pt x="14190" y="5863"/>
                    <a:pt x="14193" y="5834"/>
                  </a:cubicBezTo>
                  <a:cubicBezTo>
                    <a:pt x="14193" y="5825"/>
                    <a:pt x="14193" y="5816"/>
                    <a:pt x="14194" y="5807"/>
                  </a:cubicBezTo>
                  <a:cubicBezTo>
                    <a:pt x="14197" y="5772"/>
                    <a:pt x="14198" y="5736"/>
                    <a:pt x="14198" y="5699"/>
                  </a:cubicBezTo>
                  <a:cubicBezTo>
                    <a:pt x="14198" y="5194"/>
                    <a:pt x="13985" y="4723"/>
                    <a:pt x="13616" y="4391"/>
                  </a:cubicBezTo>
                  <a:cubicBezTo>
                    <a:pt x="13393" y="5095"/>
                    <a:pt x="12821" y="5649"/>
                    <a:pt x="12083" y="5835"/>
                  </a:cubicBezTo>
                  <a:cubicBezTo>
                    <a:pt x="12046" y="6248"/>
                    <a:pt x="11892" y="6642"/>
                    <a:pt x="11630" y="6976"/>
                  </a:cubicBezTo>
                  <a:lnTo>
                    <a:pt x="11309" y="6726"/>
                  </a:lnTo>
                  <a:cubicBezTo>
                    <a:pt x="11600" y="6355"/>
                    <a:pt x="11729" y="5893"/>
                    <a:pt x="11672" y="5425"/>
                  </a:cubicBezTo>
                  <a:cubicBezTo>
                    <a:pt x="11615" y="4958"/>
                    <a:pt x="11379" y="4540"/>
                    <a:pt x="11008" y="4250"/>
                  </a:cubicBezTo>
                  <a:lnTo>
                    <a:pt x="11260" y="3929"/>
                  </a:lnTo>
                  <a:cubicBezTo>
                    <a:pt x="11716" y="4286"/>
                    <a:pt x="12006" y="4801"/>
                    <a:pt x="12076" y="5376"/>
                  </a:cubicBezTo>
                  <a:cubicBezTo>
                    <a:pt x="12077" y="5388"/>
                    <a:pt x="12078" y="5400"/>
                    <a:pt x="12080" y="5413"/>
                  </a:cubicBezTo>
                  <a:cubicBezTo>
                    <a:pt x="12739" y="5205"/>
                    <a:pt x="13216" y="4630"/>
                    <a:pt x="13297" y="3942"/>
                  </a:cubicBezTo>
                  <a:cubicBezTo>
                    <a:pt x="13299" y="3921"/>
                    <a:pt x="13302" y="3900"/>
                    <a:pt x="13305" y="3880"/>
                  </a:cubicBezTo>
                  <a:cubicBezTo>
                    <a:pt x="13308" y="3831"/>
                    <a:pt x="13311" y="3782"/>
                    <a:pt x="13311" y="3732"/>
                  </a:cubicBezTo>
                  <a:cubicBezTo>
                    <a:pt x="13311" y="2820"/>
                    <a:pt x="12616" y="2069"/>
                    <a:pt x="11728" y="1978"/>
                  </a:cubicBezTo>
                  <a:lnTo>
                    <a:pt x="11728" y="1978"/>
                  </a:lnTo>
                  <a:cubicBezTo>
                    <a:pt x="11743" y="2080"/>
                    <a:pt x="11750" y="2184"/>
                    <a:pt x="11750" y="2290"/>
                  </a:cubicBezTo>
                  <a:cubicBezTo>
                    <a:pt x="11750" y="2510"/>
                    <a:pt x="11718" y="2728"/>
                    <a:pt x="11653" y="2936"/>
                  </a:cubicBezTo>
                  <a:lnTo>
                    <a:pt x="11264" y="2815"/>
                  </a:lnTo>
                  <a:cubicBezTo>
                    <a:pt x="11317" y="2646"/>
                    <a:pt x="11344" y="2469"/>
                    <a:pt x="11344" y="2290"/>
                  </a:cubicBezTo>
                  <a:cubicBezTo>
                    <a:pt x="11344" y="2125"/>
                    <a:pt x="11320" y="1966"/>
                    <a:pt x="11278" y="1814"/>
                  </a:cubicBezTo>
                  <a:cubicBezTo>
                    <a:pt x="11265" y="1768"/>
                    <a:pt x="11251" y="1725"/>
                    <a:pt x="11235" y="1681"/>
                  </a:cubicBezTo>
                  <a:cubicBezTo>
                    <a:pt x="11235" y="1681"/>
                    <a:pt x="11234" y="1680"/>
                    <a:pt x="11234" y="1680"/>
                  </a:cubicBezTo>
                  <a:cubicBezTo>
                    <a:pt x="11220" y="1639"/>
                    <a:pt x="11203" y="1600"/>
                    <a:pt x="11186" y="1561"/>
                  </a:cubicBezTo>
                  <a:cubicBezTo>
                    <a:pt x="11182" y="1553"/>
                    <a:pt x="11179" y="1546"/>
                    <a:pt x="11175" y="1538"/>
                  </a:cubicBezTo>
                  <a:cubicBezTo>
                    <a:pt x="11158" y="1502"/>
                    <a:pt x="11139" y="1467"/>
                    <a:pt x="11120" y="1432"/>
                  </a:cubicBezTo>
                  <a:cubicBezTo>
                    <a:pt x="11115" y="1422"/>
                    <a:pt x="11109" y="1412"/>
                    <a:pt x="11103" y="1402"/>
                  </a:cubicBezTo>
                  <a:cubicBezTo>
                    <a:pt x="11083" y="1368"/>
                    <a:pt x="11062" y="1335"/>
                    <a:pt x="11041" y="1303"/>
                  </a:cubicBezTo>
                  <a:cubicBezTo>
                    <a:pt x="11036" y="1296"/>
                    <a:pt x="11031" y="1289"/>
                    <a:pt x="11026" y="1282"/>
                  </a:cubicBezTo>
                  <a:cubicBezTo>
                    <a:pt x="11006" y="1253"/>
                    <a:pt x="10985" y="1225"/>
                    <a:pt x="10964" y="1198"/>
                  </a:cubicBezTo>
                  <a:cubicBezTo>
                    <a:pt x="10958" y="1191"/>
                    <a:pt x="10952" y="1183"/>
                    <a:pt x="10946" y="1176"/>
                  </a:cubicBezTo>
                  <a:cubicBezTo>
                    <a:pt x="10921" y="1145"/>
                    <a:pt x="10894" y="1115"/>
                    <a:pt x="10867" y="1086"/>
                  </a:cubicBezTo>
                  <a:cubicBezTo>
                    <a:pt x="10861" y="1079"/>
                    <a:pt x="10855" y="1073"/>
                    <a:pt x="10848" y="1067"/>
                  </a:cubicBezTo>
                  <a:cubicBezTo>
                    <a:pt x="10820" y="1037"/>
                    <a:pt x="10789" y="1007"/>
                    <a:pt x="10758" y="979"/>
                  </a:cubicBezTo>
                  <a:cubicBezTo>
                    <a:pt x="10757" y="978"/>
                    <a:pt x="10756" y="977"/>
                    <a:pt x="10754" y="976"/>
                  </a:cubicBezTo>
                  <a:cubicBezTo>
                    <a:pt x="10511" y="758"/>
                    <a:pt x="10208" y="609"/>
                    <a:pt x="9877" y="552"/>
                  </a:cubicBezTo>
                  <a:cubicBezTo>
                    <a:pt x="9874" y="552"/>
                    <a:pt x="9871" y="551"/>
                    <a:pt x="9868" y="550"/>
                  </a:cubicBezTo>
                  <a:cubicBezTo>
                    <a:pt x="9824" y="543"/>
                    <a:pt x="9781" y="538"/>
                    <a:pt x="9736" y="534"/>
                  </a:cubicBezTo>
                  <a:cubicBezTo>
                    <a:pt x="9729" y="534"/>
                    <a:pt x="9721" y="533"/>
                    <a:pt x="9714" y="532"/>
                  </a:cubicBezTo>
                  <a:cubicBezTo>
                    <a:pt x="9670" y="528"/>
                    <a:pt x="9625" y="527"/>
                    <a:pt x="9580" y="527"/>
                  </a:cubicBezTo>
                  <a:cubicBezTo>
                    <a:pt x="9337" y="527"/>
                    <a:pt x="9098" y="577"/>
                    <a:pt x="8877" y="673"/>
                  </a:cubicBezTo>
                  <a:cubicBezTo>
                    <a:pt x="9065" y="995"/>
                    <a:pt x="9172" y="1367"/>
                    <a:pt x="9172" y="1765"/>
                  </a:cubicBezTo>
                  <a:cubicBezTo>
                    <a:pt x="9172" y="2962"/>
                    <a:pt x="8199" y="3935"/>
                    <a:pt x="7001" y="3935"/>
                  </a:cubicBezTo>
                  <a:lnTo>
                    <a:pt x="7001" y="3528"/>
                  </a:lnTo>
                  <a:cubicBezTo>
                    <a:pt x="7974" y="3528"/>
                    <a:pt x="8765" y="2737"/>
                    <a:pt x="8765" y="1765"/>
                  </a:cubicBezTo>
                  <a:cubicBezTo>
                    <a:pt x="8765" y="915"/>
                    <a:pt x="8162" y="204"/>
                    <a:pt x="7360" y="38"/>
                  </a:cubicBezTo>
                  <a:cubicBezTo>
                    <a:pt x="7359" y="38"/>
                    <a:pt x="7356" y="37"/>
                    <a:pt x="7353" y="37"/>
                  </a:cubicBezTo>
                  <a:cubicBezTo>
                    <a:pt x="7329" y="32"/>
                    <a:pt x="7305" y="27"/>
                    <a:pt x="7281" y="24"/>
                  </a:cubicBezTo>
                  <a:cubicBezTo>
                    <a:pt x="7270" y="22"/>
                    <a:pt x="7261" y="20"/>
                    <a:pt x="7251" y="19"/>
                  </a:cubicBezTo>
                  <a:cubicBezTo>
                    <a:pt x="7232" y="17"/>
                    <a:pt x="7212" y="14"/>
                    <a:pt x="7193" y="11"/>
                  </a:cubicBezTo>
                  <a:cubicBezTo>
                    <a:pt x="7175" y="10"/>
                    <a:pt x="7159" y="9"/>
                    <a:pt x="7142" y="7"/>
                  </a:cubicBezTo>
                  <a:cubicBezTo>
                    <a:pt x="7128" y="6"/>
                    <a:pt x="7113" y="4"/>
                    <a:pt x="7099" y="4"/>
                  </a:cubicBezTo>
                  <a:cubicBezTo>
                    <a:pt x="7067" y="3"/>
                    <a:pt x="7035" y="1"/>
                    <a:pt x="7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9">
              <a:extLst>
                <a:ext uri="{FF2B5EF4-FFF2-40B4-BE49-F238E27FC236}">
                  <a16:creationId xmlns:a16="http://schemas.microsoft.com/office/drawing/2014/main" id="{28D3F8E4-ECBF-96E9-92C8-D81F611D9380}"/>
                </a:ext>
              </a:extLst>
            </p:cNvPr>
            <p:cNvSpPr/>
            <p:nvPr/>
          </p:nvSpPr>
          <p:spPr>
            <a:xfrm>
              <a:off x="1009994" y="1526969"/>
              <a:ext cx="1579788" cy="1137774"/>
            </a:xfrm>
            <a:custGeom>
              <a:avLst/>
              <a:gdLst/>
              <a:ahLst/>
              <a:cxnLst/>
              <a:rect l="l" t="t" r="r" b="b"/>
              <a:pathLst>
                <a:path w="15012" h="10812" extrusionOk="0">
                  <a:moveTo>
                    <a:pt x="7408" y="407"/>
                  </a:moveTo>
                  <a:cubicBezTo>
                    <a:pt x="7442" y="407"/>
                    <a:pt x="7474" y="409"/>
                    <a:pt x="7506" y="410"/>
                  </a:cubicBezTo>
                  <a:cubicBezTo>
                    <a:pt x="7520" y="410"/>
                    <a:pt x="7535" y="412"/>
                    <a:pt x="7549" y="413"/>
                  </a:cubicBezTo>
                  <a:cubicBezTo>
                    <a:pt x="7566" y="415"/>
                    <a:pt x="7582" y="416"/>
                    <a:pt x="7600" y="417"/>
                  </a:cubicBezTo>
                  <a:cubicBezTo>
                    <a:pt x="7619" y="420"/>
                    <a:pt x="7639" y="423"/>
                    <a:pt x="7658" y="425"/>
                  </a:cubicBezTo>
                  <a:cubicBezTo>
                    <a:pt x="7668" y="426"/>
                    <a:pt x="7677" y="428"/>
                    <a:pt x="7688" y="430"/>
                  </a:cubicBezTo>
                  <a:cubicBezTo>
                    <a:pt x="7712" y="433"/>
                    <a:pt x="7736" y="438"/>
                    <a:pt x="7760" y="443"/>
                  </a:cubicBezTo>
                  <a:cubicBezTo>
                    <a:pt x="7763" y="443"/>
                    <a:pt x="7766" y="444"/>
                    <a:pt x="7767" y="444"/>
                  </a:cubicBezTo>
                  <a:cubicBezTo>
                    <a:pt x="8569" y="610"/>
                    <a:pt x="9172" y="1321"/>
                    <a:pt x="9172" y="2171"/>
                  </a:cubicBezTo>
                  <a:cubicBezTo>
                    <a:pt x="9172" y="3143"/>
                    <a:pt x="8381" y="3934"/>
                    <a:pt x="7408" y="3934"/>
                  </a:cubicBezTo>
                  <a:lnTo>
                    <a:pt x="7408" y="4341"/>
                  </a:lnTo>
                  <a:cubicBezTo>
                    <a:pt x="8606" y="4341"/>
                    <a:pt x="9579" y="3368"/>
                    <a:pt x="9579" y="2171"/>
                  </a:cubicBezTo>
                  <a:cubicBezTo>
                    <a:pt x="9579" y="1773"/>
                    <a:pt x="9472" y="1401"/>
                    <a:pt x="9284" y="1079"/>
                  </a:cubicBezTo>
                  <a:cubicBezTo>
                    <a:pt x="9505" y="983"/>
                    <a:pt x="9744" y="933"/>
                    <a:pt x="9987" y="933"/>
                  </a:cubicBezTo>
                  <a:cubicBezTo>
                    <a:pt x="10032" y="933"/>
                    <a:pt x="10077" y="934"/>
                    <a:pt x="10121" y="938"/>
                  </a:cubicBezTo>
                  <a:cubicBezTo>
                    <a:pt x="10128" y="939"/>
                    <a:pt x="10136" y="940"/>
                    <a:pt x="10143" y="940"/>
                  </a:cubicBezTo>
                  <a:cubicBezTo>
                    <a:pt x="10188" y="944"/>
                    <a:pt x="10231" y="949"/>
                    <a:pt x="10275" y="956"/>
                  </a:cubicBezTo>
                  <a:cubicBezTo>
                    <a:pt x="10278" y="957"/>
                    <a:pt x="10281" y="958"/>
                    <a:pt x="10284" y="958"/>
                  </a:cubicBezTo>
                  <a:cubicBezTo>
                    <a:pt x="10615" y="1015"/>
                    <a:pt x="10918" y="1164"/>
                    <a:pt x="11161" y="1382"/>
                  </a:cubicBezTo>
                  <a:cubicBezTo>
                    <a:pt x="11163" y="1383"/>
                    <a:pt x="11164" y="1384"/>
                    <a:pt x="11165" y="1385"/>
                  </a:cubicBezTo>
                  <a:cubicBezTo>
                    <a:pt x="11196" y="1413"/>
                    <a:pt x="11227" y="1443"/>
                    <a:pt x="11255" y="1473"/>
                  </a:cubicBezTo>
                  <a:cubicBezTo>
                    <a:pt x="11262" y="1479"/>
                    <a:pt x="11268" y="1485"/>
                    <a:pt x="11274" y="1492"/>
                  </a:cubicBezTo>
                  <a:cubicBezTo>
                    <a:pt x="11301" y="1521"/>
                    <a:pt x="11328" y="1551"/>
                    <a:pt x="11353" y="1582"/>
                  </a:cubicBezTo>
                  <a:cubicBezTo>
                    <a:pt x="11359" y="1589"/>
                    <a:pt x="11365" y="1597"/>
                    <a:pt x="11371" y="1604"/>
                  </a:cubicBezTo>
                  <a:cubicBezTo>
                    <a:pt x="11392" y="1631"/>
                    <a:pt x="11413" y="1659"/>
                    <a:pt x="11433" y="1688"/>
                  </a:cubicBezTo>
                  <a:cubicBezTo>
                    <a:pt x="11438" y="1695"/>
                    <a:pt x="11443" y="1702"/>
                    <a:pt x="11448" y="1709"/>
                  </a:cubicBezTo>
                  <a:cubicBezTo>
                    <a:pt x="11469" y="1741"/>
                    <a:pt x="11490" y="1774"/>
                    <a:pt x="11510" y="1808"/>
                  </a:cubicBezTo>
                  <a:cubicBezTo>
                    <a:pt x="11516" y="1818"/>
                    <a:pt x="11522" y="1828"/>
                    <a:pt x="11527" y="1838"/>
                  </a:cubicBezTo>
                  <a:cubicBezTo>
                    <a:pt x="11546" y="1873"/>
                    <a:pt x="11565" y="1908"/>
                    <a:pt x="11582" y="1944"/>
                  </a:cubicBezTo>
                  <a:cubicBezTo>
                    <a:pt x="11586" y="1952"/>
                    <a:pt x="11589" y="1959"/>
                    <a:pt x="11593" y="1967"/>
                  </a:cubicBezTo>
                  <a:cubicBezTo>
                    <a:pt x="11610" y="2006"/>
                    <a:pt x="11627" y="2045"/>
                    <a:pt x="11641" y="2086"/>
                  </a:cubicBezTo>
                  <a:cubicBezTo>
                    <a:pt x="11641" y="2086"/>
                    <a:pt x="11642" y="2087"/>
                    <a:pt x="11642" y="2087"/>
                  </a:cubicBezTo>
                  <a:cubicBezTo>
                    <a:pt x="11658" y="2131"/>
                    <a:pt x="11672" y="2174"/>
                    <a:pt x="11685" y="2220"/>
                  </a:cubicBezTo>
                  <a:cubicBezTo>
                    <a:pt x="11727" y="2372"/>
                    <a:pt x="11751" y="2531"/>
                    <a:pt x="11751" y="2696"/>
                  </a:cubicBezTo>
                  <a:cubicBezTo>
                    <a:pt x="11751" y="2875"/>
                    <a:pt x="11724" y="3052"/>
                    <a:pt x="11671" y="3221"/>
                  </a:cubicBezTo>
                  <a:lnTo>
                    <a:pt x="12060" y="3342"/>
                  </a:lnTo>
                  <a:cubicBezTo>
                    <a:pt x="12125" y="3134"/>
                    <a:pt x="12157" y="2916"/>
                    <a:pt x="12157" y="2696"/>
                  </a:cubicBezTo>
                  <a:cubicBezTo>
                    <a:pt x="12157" y="2590"/>
                    <a:pt x="12150" y="2486"/>
                    <a:pt x="12135" y="2384"/>
                  </a:cubicBezTo>
                  <a:lnTo>
                    <a:pt x="12135" y="2384"/>
                  </a:lnTo>
                  <a:cubicBezTo>
                    <a:pt x="13023" y="2475"/>
                    <a:pt x="13718" y="3226"/>
                    <a:pt x="13718" y="4138"/>
                  </a:cubicBezTo>
                  <a:cubicBezTo>
                    <a:pt x="13718" y="4188"/>
                    <a:pt x="13715" y="4237"/>
                    <a:pt x="13712" y="4286"/>
                  </a:cubicBezTo>
                  <a:cubicBezTo>
                    <a:pt x="13709" y="4306"/>
                    <a:pt x="13706" y="4327"/>
                    <a:pt x="13704" y="4348"/>
                  </a:cubicBezTo>
                  <a:cubicBezTo>
                    <a:pt x="13623" y="5036"/>
                    <a:pt x="13146" y="5611"/>
                    <a:pt x="12487" y="5819"/>
                  </a:cubicBezTo>
                  <a:cubicBezTo>
                    <a:pt x="12485" y="5806"/>
                    <a:pt x="12484" y="5794"/>
                    <a:pt x="12483" y="5782"/>
                  </a:cubicBezTo>
                  <a:cubicBezTo>
                    <a:pt x="12413" y="5207"/>
                    <a:pt x="12123" y="4692"/>
                    <a:pt x="11667" y="4335"/>
                  </a:cubicBezTo>
                  <a:lnTo>
                    <a:pt x="11415" y="4656"/>
                  </a:lnTo>
                  <a:cubicBezTo>
                    <a:pt x="11786" y="4946"/>
                    <a:pt x="12022" y="5364"/>
                    <a:pt x="12079" y="5831"/>
                  </a:cubicBezTo>
                  <a:cubicBezTo>
                    <a:pt x="12136" y="6299"/>
                    <a:pt x="12007" y="6761"/>
                    <a:pt x="11716" y="7132"/>
                  </a:cubicBezTo>
                  <a:lnTo>
                    <a:pt x="12037" y="7382"/>
                  </a:lnTo>
                  <a:cubicBezTo>
                    <a:pt x="12299" y="7048"/>
                    <a:pt x="12453" y="6654"/>
                    <a:pt x="12490" y="6241"/>
                  </a:cubicBezTo>
                  <a:cubicBezTo>
                    <a:pt x="13228" y="6055"/>
                    <a:pt x="13800" y="5501"/>
                    <a:pt x="14023" y="4797"/>
                  </a:cubicBezTo>
                  <a:cubicBezTo>
                    <a:pt x="14392" y="5129"/>
                    <a:pt x="14605" y="5600"/>
                    <a:pt x="14605" y="6105"/>
                  </a:cubicBezTo>
                  <a:cubicBezTo>
                    <a:pt x="14605" y="6142"/>
                    <a:pt x="14604" y="6178"/>
                    <a:pt x="14601" y="6213"/>
                  </a:cubicBezTo>
                  <a:cubicBezTo>
                    <a:pt x="14600" y="6222"/>
                    <a:pt x="14600" y="6231"/>
                    <a:pt x="14600" y="6240"/>
                  </a:cubicBezTo>
                  <a:cubicBezTo>
                    <a:pt x="14597" y="6269"/>
                    <a:pt x="14594" y="6299"/>
                    <a:pt x="14590" y="6329"/>
                  </a:cubicBezTo>
                  <a:cubicBezTo>
                    <a:pt x="14589" y="6335"/>
                    <a:pt x="14589" y="6341"/>
                    <a:pt x="14588" y="6347"/>
                  </a:cubicBezTo>
                  <a:cubicBezTo>
                    <a:pt x="14545" y="6651"/>
                    <a:pt x="14424" y="6937"/>
                    <a:pt x="14240" y="7178"/>
                  </a:cubicBezTo>
                  <a:cubicBezTo>
                    <a:pt x="14237" y="7182"/>
                    <a:pt x="14234" y="7185"/>
                    <a:pt x="14231" y="7189"/>
                  </a:cubicBezTo>
                  <a:cubicBezTo>
                    <a:pt x="14213" y="7213"/>
                    <a:pt x="14193" y="7237"/>
                    <a:pt x="14173" y="7259"/>
                  </a:cubicBezTo>
                  <a:cubicBezTo>
                    <a:pt x="14167" y="7265"/>
                    <a:pt x="14163" y="7272"/>
                    <a:pt x="14158" y="7278"/>
                  </a:cubicBezTo>
                  <a:cubicBezTo>
                    <a:pt x="14134" y="7303"/>
                    <a:pt x="14111" y="7328"/>
                    <a:pt x="14087" y="7353"/>
                  </a:cubicBezTo>
                  <a:cubicBezTo>
                    <a:pt x="14082" y="7357"/>
                    <a:pt x="14077" y="7362"/>
                    <a:pt x="14072" y="7367"/>
                  </a:cubicBezTo>
                  <a:cubicBezTo>
                    <a:pt x="14053" y="7386"/>
                    <a:pt x="14033" y="7404"/>
                    <a:pt x="14013" y="7422"/>
                  </a:cubicBezTo>
                  <a:cubicBezTo>
                    <a:pt x="14002" y="7431"/>
                    <a:pt x="13992" y="7440"/>
                    <a:pt x="13982" y="7449"/>
                  </a:cubicBezTo>
                  <a:cubicBezTo>
                    <a:pt x="13965" y="7463"/>
                    <a:pt x="13948" y="7477"/>
                    <a:pt x="13931" y="7491"/>
                  </a:cubicBezTo>
                  <a:cubicBezTo>
                    <a:pt x="13920" y="7499"/>
                    <a:pt x="13911" y="7506"/>
                    <a:pt x="13900" y="7514"/>
                  </a:cubicBezTo>
                  <a:cubicBezTo>
                    <a:pt x="13875" y="7534"/>
                    <a:pt x="13849" y="7553"/>
                    <a:pt x="13822" y="7570"/>
                  </a:cubicBezTo>
                  <a:cubicBezTo>
                    <a:pt x="13812" y="7577"/>
                    <a:pt x="13802" y="7583"/>
                    <a:pt x="13792" y="7589"/>
                  </a:cubicBezTo>
                  <a:cubicBezTo>
                    <a:pt x="13772" y="7602"/>
                    <a:pt x="13752" y="7615"/>
                    <a:pt x="13731" y="7627"/>
                  </a:cubicBezTo>
                  <a:cubicBezTo>
                    <a:pt x="13469" y="7781"/>
                    <a:pt x="13166" y="7869"/>
                    <a:pt x="12841" y="7869"/>
                  </a:cubicBezTo>
                  <a:lnTo>
                    <a:pt x="12841" y="8276"/>
                  </a:lnTo>
                  <a:cubicBezTo>
                    <a:pt x="13123" y="8276"/>
                    <a:pt x="13393" y="8221"/>
                    <a:pt x="13640" y="8123"/>
                  </a:cubicBezTo>
                  <a:cubicBezTo>
                    <a:pt x="13641" y="8138"/>
                    <a:pt x="13642" y="8152"/>
                    <a:pt x="13642" y="8167"/>
                  </a:cubicBezTo>
                  <a:cubicBezTo>
                    <a:pt x="13642" y="8794"/>
                    <a:pt x="13313" y="9346"/>
                    <a:pt x="12818" y="9659"/>
                  </a:cubicBezTo>
                  <a:cubicBezTo>
                    <a:pt x="12545" y="9819"/>
                    <a:pt x="12239" y="9902"/>
                    <a:pt x="11926" y="9902"/>
                  </a:cubicBezTo>
                  <a:cubicBezTo>
                    <a:pt x="11820" y="9902"/>
                    <a:pt x="11712" y="9892"/>
                    <a:pt x="11605" y="9873"/>
                  </a:cubicBezTo>
                  <a:cubicBezTo>
                    <a:pt x="11141" y="9787"/>
                    <a:pt x="10739" y="9526"/>
                    <a:pt x="10471" y="9138"/>
                  </a:cubicBezTo>
                  <a:lnTo>
                    <a:pt x="10136" y="9369"/>
                  </a:lnTo>
                  <a:cubicBezTo>
                    <a:pt x="10388" y="9734"/>
                    <a:pt x="10737" y="10007"/>
                    <a:pt x="11142" y="10163"/>
                  </a:cubicBezTo>
                  <a:cubicBezTo>
                    <a:pt x="10806" y="10325"/>
                    <a:pt x="10444" y="10404"/>
                    <a:pt x="10084" y="10404"/>
                  </a:cubicBezTo>
                  <a:cubicBezTo>
                    <a:pt x="9347" y="10404"/>
                    <a:pt x="8620" y="10072"/>
                    <a:pt x="8142" y="9449"/>
                  </a:cubicBezTo>
                  <a:cubicBezTo>
                    <a:pt x="8348" y="9309"/>
                    <a:pt x="8530" y="9134"/>
                    <a:pt x="8678" y="8929"/>
                  </a:cubicBezTo>
                  <a:cubicBezTo>
                    <a:pt x="8992" y="9107"/>
                    <a:pt x="9356" y="9209"/>
                    <a:pt x="9741" y="9209"/>
                  </a:cubicBezTo>
                  <a:lnTo>
                    <a:pt x="9741" y="8802"/>
                  </a:lnTo>
                  <a:cubicBezTo>
                    <a:pt x="8770" y="8802"/>
                    <a:pt x="7979" y="8010"/>
                    <a:pt x="7979" y="7038"/>
                  </a:cubicBezTo>
                  <a:lnTo>
                    <a:pt x="7571" y="7038"/>
                  </a:lnTo>
                  <a:cubicBezTo>
                    <a:pt x="7571" y="7703"/>
                    <a:pt x="7872" y="8298"/>
                    <a:pt x="8344" y="8697"/>
                  </a:cubicBezTo>
                  <a:cubicBezTo>
                    <a:pt x="8062" y="9081"/>
                    <a:pt x="7636" y="9336"/>
                    <a:pt x="7166" y="9401"/>
                  </a:cubicBezTo>
                  <a:cubicBezTo>
                    <a:pt x="7161" y="9402"/>
                    <a:pt x="7156" y="9403"/>
                    <a:pt x="7152" y="9403"/>
                  </a:cubicBezTo>
                  <a:cubicBezTo>
                    <a:pt x="7120" y="9407"/>
                    <a:pt x="7088" y="9411"/>
                    <a:pt x="7056" y="9412"/>
                  </a:cubicBezTo>
                  <a:cubicBezTo>
                    <a:pt x="7049" y="9413"/>
                    <a:pt x="7042" y="9414"/>
                    <a:pt x="7035" y="9414"/>
                  </a:cubicBezTo>
                  <a:cubicBezTo>
                    <a:pt x="6997" y="9417"/>
                    <a:pt x="6960" y="9419"/>
                    <a:pt x="6922" y="9419"/>
                  </a:cubicBezTo>
                  <a:cubicBezTo>
                    <a:pt x="6468" y="9419"/>
                    <a:pt x="6054" y="9247"/>
                    <a:pt x="5742" y="8964"/>
                  </a:cubicBezTo>
                  <a:cubicBezTo>
                    <a:pt x="5738" y="8961"/>
                    <a:pt x="5736" y="8958"/>
                    <a:pt x="5732" y="8956"/>
                  </a:cubicBezTo>
                  <a:cubicBezTo>
                    <a:pt x="5715" y="8940"/>
                    <a:pt x="5699" y="8924"/>
                    <a:pt x="5683" y="8909"/>
                  </a:cubicBezTo>
                  <a:cubicBezTo>
                    <a:pt x="5678" y="8903"/>
                    <a:pt x="5673" y="8898"/>
                    <a:pt x="5667" y="8893"/>
                  </a:cubicBezTo>
                  <a:cubicBezTo>
                    <a:pt x="5352" y="8574"/>
                    <a:pt x="5158" y="8137"/>
                    <a:pt x="5158" y="7655"/>
                  </a:cubicBezTo>
                  <a:lnTo>
                    <a:pt x="4752" y="7655"/>
                  </a:lnTo>
                  <a:cubicBezTo>
                    <a:pt x="4752" y="8105"/>
                    <a:pt x="4889" y="8524"/>
                    <a:pt x="5125" y="8871"/>
                  </a:cubicBezTo>
                  <a:cubicBezTo>
                    <a:pt x="5068" y="8876"/>
                    <a:pt x="5012" y="8881"/>
                    <a:pt x="4955" y="8881"/>
                  </a:cubicBezTo>
                  <a:cubicBezTo>
                    <a:pt x="4906" y="8881"/>
                    <a:pt x="4857" y="8878"/>
                    <a:pt x="4809" y="8874"/>
                  </a:cubicBezTo>
                  <a:cubicBezTo>
                    <a:pt x="4802" y="8874"/>
                    <a:pt x="4795" y="8873"/>
                    <a:pt x="4788" y="8873"/>
                  </a:cubicBezTo>
                  <a:cubicBezTo>
                    <a:pt x="4744" y="8869"/>
                    <a:pt x="4699" y="8862"/>
                    <a:pt x="4655" y="8855"/>
                  </a:cubicBezTo>
                  <a:cubicBezTo>
                    <a:pt x="4646" y="8853"/>
                    <a:pt x="4635" y="8851"/>
                    <a:pt x="4625" y="8849"/>
                  </a:cubicBezTo>
                  <a:cubicBezTo>
                    <a:pt x="4584" y="8841"/>
                    <a:pt x="4543" y="8833"/>
                    <a:pt x="4503" y="8821"/>
                  </a:cubicBezTo>
                  <a:cubicBezTo>
                    <a:pt x="4490" y="8819"/>
                    <a:pt x="4478" y="8814"/>
                    <a:pt x="4466" y="8811"/>
                  </a:cubicBezTo>
                  <a:cubicBezTo>
                    <a:pt x="4433" y="8801"/>
                    <a:pt x="4400" y="8791"/>
                    <a:pt x="4366" y="8779"/>
                  </a:cubicBezTo>
                  <a:cubicBezTo>
                    <a:pt x="4348" y="8772"/>
                    <a:pt x="4329" y="8765"/>
                    <a:pt x="4311" y="8759"/>
                  </a:cubicBezTo>
                  <a:cubicBezTo>
                    <a:pt x="4287" y="8749"/>
                    <a:pt x="4263" y="8739"/>
                    <a:pt x="4240" y="8729"/>
                  </a:cubicBezTo>
                  <a:cubicBezTo>
                    <a:pt x="4211" y="8716"/>
                    <a:pt x="4182" y="8702"/>
                    <a:pt x="4154" y="8688"/>
                  </a:cubicBezTo>
                  <a:cubicBezTo>
                    <a:pt x="4138" y="8680"/>
                    <a:pt x="4122" y="8671"/>
                    <a:pt x="4106" y="8662"/>
                  </a:cubicBezTo>
                  <a:cubicBezTo>
                    <a:pt x="3815" y="8502"/>
                    <a:pt x="3574" y="8262"/>
                    <a:pt x="3412" y="7971"/>
                  </a:cubicBezTo>
                  <a:cubicBezTo>
                    <a:pt x="3402" y="7952"/>
                    <a:pt x="3391" y="7933"/>
                    <a:pt x="3382" y="7912"/>
                  </a:cubicBezTo>
                  <a:cubicBezTo>
                    <a:pt x="3370" y="7890"/>
                    <a:pt x="3359" y="7867"/>
                    <a:pt x="3348" y="7844"/>
                  </a:cubicBezTo>
                  <a:cubicBezTo>
                    <a:pt x="3334" y="7814"/>
                    <a:pt x="3321" y="7782"/>
                    <a:pt x="3309" y="7751"/>
                  </a:cubicBezTo>
                  <a:cubicBezTo>
                    <a:pt x="3306" y="7742"/>
                    <a:pt x="3302" y="7734"/>
                    <a:pt x="3299" y="7726"/>
                  </a:cubicBezTo>
                  <a:cubicBezTo>
                    <a:pt x="3283" y="7681"/>
                    <a:pt x="3269" y="7637"/>
                    <a:pt x="3256" y="7590"/>
                  </a:cubicBezTo>
                  <a:cubicBezTo>
                    <a:pt x="3255" y="7587"/>
                    <a:pt x="3254" y="7582"/>
                    <a:pt x="3252" y="7578"/>
                  </a:cubicBezTo>
                  <a:cubicBezTo>
                    <a:pt x="3239" y="7530"/>
                    <a:pt x="3229" y="7480"/>
                    <a:pt x="3219" y="7430"/>
                  </a:cubicBezTo>
                  <a:cubicBezTo>
                    <a:pt x="3201" y="7328"/>
                    <a:pt x="3191" y="7224"/>
                    <a:pt x="3191" y="7117"/>
                  </a:cubicBezTo>
                  <a:cubicBezTo>
                    <a:pt x="3191" y="6864"/>
                    <a:pt x="3244" y="6618"/>
                    <a:pt x="3348" y="6390"/>
                  </a:cubicBezTo>
                  <a:lnTo>
                    <a:pt x="2976" y="6222"/>
                  </a:lnTo>
                  <a:cubicBezTo>
                    <a:pt x="2849" y="6504"/>
                    <a:pt x="2784" y="6805"/>
                    <a:pt x="2784" y="7117"/>
                  </a:cubicBezTo>
                  <a:cubicBezTo>
                    <a:pt x="2784" y="7191"/>
                    <a:pt x="2788" y="7265"/>
                    <a:pt x="2795" y="7337"/>
                  </a:cubicBezTo>
                  <a:cubicBezTo>
                    <a:pt x="2597" y="7412"/>
                    <a:pt x="2387" y="7451"/>
                    <a:pt x="2171" y="7451"/>
                  </a:cubicBezTo>
                  <a:cubicBezTo>
                    <a:pt x="1199" y="7451"/>
                    <a:pt x="408" y="6660"/>
                    <a:pt x="408" y="5688"/>
                  </a:cubicBezTo>
                  <a:cubicBezTo>
                    <a:pt x="408" y="5657"/>
                    <a:pt x="409" y="5627"/>
                    <a:pt x="410" y="5598"/>
                  </a:cubicBezTo>
                  <a:cubicBezTo>
                    <a:pt x="410" y="5594"/>
                    <a:pt x="410" y="5591"/>
                    <a:pt x="410" y="5586"/>
                  </a:cubicBezTo>
                  <a:cubicBezTo>
                    <a:pt x="456" y="4795"/>
                    <a:pt x="1025" y="4142"/>
                    <a:pt x="1776" y="3969"/>
                  </a:cubicBezTo>
                  <a:lnTo>
                    <a:pt x="1776" y="3969"/>
                  </a:lnTo>
                  <a:cubicBezTo>
                    <a:pt x="1640" y="4388"/>
                    <a:pt x="1628" y="4850"/>
                    <a:pt x="1772" y="5300"/>
                  </a:cubicBezTo>
                  <a:lnTo>
                    <a:pt x="2160" y="5176"/>
                  </a:lnTo>
                  <a:cubicBezTo>
                    <a:pt x="1863" y="4251"/>
                    <a:pt x="2375" y="3255"/>
                    <a:pt x="3301" y="2958"/>
                  </a:cubicBezTo>
                  <a:lnTo>
                    <a:pt x="3177" y="2571"/>
                  </a:lnTo>
                  <a:cubicBezTo>
                    <a:pt x="2653" y="2738"/>
                    <a:pt x="2239" y="3087"/>
                    <a:pt x="1977" y="3527"/>
                  </a:cubicBezTo>
                  <a:cubicBezTo>
                    <a:pt x="1592" y="3561"/>
                    <a:pt x="1236" y="3696"/>
                    <a:pt x="935" y="3905"/>
                  </a:cubicBezTo>
                  <a:cubicBezTo>
                    <a:pt x="934" y="3881"/>
                    <a:pt x="933" y="3858"/>
                    <a:pt x="933" y="3834"/>
                  </a:cubicBezTo>
                  <a:cubicBezTo>
                    <a:pt x="933" y="2861"/>
                    <a:pt x="1724" y="2070"/>
                    <a:pt x="2696" y="2070"/>
                  </a:cubicBezTo>
                  <a:cubicBezTo>
                    <a:pt x="2772" y="2070"/>
                    <a:pt x="2851" y="2076"/>
                    <a:pt x="2931" y="2086"/>
                  </a:cubicBezTo>
                  <a:lnTo>
                    <a:pt x="3092" y="2108"/>
                  </a:lnTo>
                  <a:lnTo>
                    <a:pt x="3148" y="1956"/>
                  </a:lnTo>
                  <a:cubicBezTo>
                    <a:pt x="3404" y="1270"/>
                    <a:pt x="4069" y="809"/>
                    <a:pt x="4800" y="809"/>
                  </a:cubicBezTo>
                  <a:cubicBezTo>
                    <a:pt x="4839" y="809"/>
                    <a:pt x="4877" y="811"/>
                    <a:pt x="4916" y="814"/>
                  </a:cubicBezTo>
                  <a:cubicBezTo>
                    <a:pt x="4926" y="815"/>
                    <a:pt x="4936" y="816"/>
                    <a:pt x="4946" y="816"/>
                  </a:cubicBezTo>
                  <a:cubicBezTo>
                    <a:pt x="4979" y="819"/>
                    <a:pt x="5011" y="823"/>
                    <a:pt x="5043" y="827"/>
                  </a:cubicBezTo>
                  <a:cubicBezTo>
                    <a:pt x="5049" y="828"/>
                    <a:pt x="5055" y="829"/>
                    <a:pt x="5061" y="830"/>
                  </a:cubicBezTo>
                  <a:cubicBezTo>
                    <a:pt x="5099" y="835"/>
                    <a:pt x="5136" y="842"/>
                    <a:pt x="5172" y="850"/>
                  </a:cubicBezTo>
                  <a:cubicBezTo>
                    <a:pt x="5182" y="851"/>
                    <a:pt x="5192" y="854"/>
                    <a:pt x="5201" y="857"/>
                  </a:cubicBezTo>
                  <a:cubicBezTo>
                    <a:pt x="5230" y="863"/>
                    <a:pt x="5260" y="871"/>
                    <a:pt x="5288" y="879"/>
                  </a:cubicBezTo>
                  <a:cubicBezTo>
                    <a:pt x="5297" y="882"/>
                    <a:pt x="5306" y="884"/>
                    <a:pt x="5315" y="886"/>
                  </a:cubicBezTo>
                  <a:cubicBezTo>
                    <a:pt x="5350" y="897"/>
                    <a:pt x="5383" y="909"/>
                    <a:pt x="5417" y="921"/>
                  </a:cubicBezTo>
                  <a:cubicBezTo>
                    <a:pt x="5427" y="926"/>
                    <a:pt x="5438" y="930"/>
                    <a:pt x="5449" y="934"/>
                  </a:cubicBezTo>
                  <a:cubicBezTo>
                    <a:pt x="5474" y="944"/>
                    <a:pt x="5498" y="954"/>
                    <a:pt x="5523" y="966"/>
                  </a:cubicBezTo>
                  <a:cubicBezTo>
                    <a:pt x="5534" y="970"/>
                    <a:pt x="5545" y="975"/>
                    <a:pt x="5557" y="981"/>
                  </a:cubicBezTo>
                  <a:cubicBezTo>
                    <a:pt x="5587" y="995"/>
                    <a:pt x="5618" y="1011"/>
                    <a:pt x="5647" y="1027"/>
                  </a:cubicBezTo>
                  <a:cubicBezTo>
                    <a:pt x="5660" y="1034"/>
                    <a:pt x="5671" y="1041"/>
                    <a:pt x="5683" y="1048"/>
                  </a:cubicBezTo>
                  <a:cubicBezTo>
                    <a:pt x="5704" y="1060"/>
                    <a:pt x="5725" y="1072"/>
                    <a:pt x="5745" y="1085"/>
                  </a:cubicBezTo>
                  <a:cubicBezTo>
                    <a:pt x="6161" y="1351"/>
                    <a:pt x="6458" y="1784"/>
                    <a:pt x="6541" y="2289"/>
                  </a:cubicBezTo>
                  <a:cubicBezTo>
                    <a:pt x="6431" y="2290"/>
                    <a:pt x="6319" y="2299"/>
                    <a:pt x="6207" y="2317"/>
                  </a:cubicBezTo>
                  <a:cubicBezTo>
                    <a:pt x="5634" y="2406"/>
                    <a:pt x="5131" y="2714"/>
                    <a:pt x="4790" y="3183"/>
                  </a:cubicBezTo>
                  <a:lnTo>
                    <a:pt x="5119" y="3423"/>
                  </a:lnTo>
                  <a:cubicBezTo>
                    <a:pt x="5397" y="3041"/>
                    <a:pt x="5805" y="2792"/>
                    <a:pt x="6271" y="2718"/>
                  </a:cubicBezTo>
                  <a:cubicBezTo>
                    <a:pt x="6364" y="2704"/>
                    <a:pt x="6457" y="2696"/>
                    <a:pt x="6549" y="2696"/>
                  </a:cubicBezTo>
                  <a:cubicBezTo>
                    <a:pt x="6919" y="2696"/>
                    <a:pt x="7278" y="2813"/>
                    <a:pt x="7583" y="3034"/>
                  </a:cubicBezTo>
                  <a:lnTo>
                    <a:pt x="7822" y="2706"/>
                  </a:lnTo>
                  <a:cubicBezTo>
                    <a:pt x="7560" y="2515"/>
                    <a:pt x="7266" y="2387"/>
                    <a:pt x="6957" y="2328"/>
                  </a:cubicBezTo>
                  <a:cubicBezTo>
                    <a:pt x="6892" y="1757"/>
                    <a:pt x="6605" y="1251"/>
                    <a:pt x="6184" y="903"/>
                  </a:cubicBezTo>
                  <a:cubicBezTo>
                    <a:pt x="6512" y="586"/>
                    <a:pt x="6947" y="407"/>
                    <a:pt x="7408" y="407"/>
                  </a:cubicBezTo>
                  <a:close/>
                  <a:moveTo>
                    <a:pt x="7408" y="0"/>
                  </a:moveTo>
                  <a:cubicBezTo>
                    <a:pt x="6812" y="0"/>
                    <a:pt x="6251" y="242"/>
                    <a:pt x="5842" y="669"/>
                  </a:cubicBezTo>
                  <a:cubicBezTo>
                    <a:pt x="5832" y="664"/>
                    <a:pt x="5822" y="659"/>
                    <a:pt x="5812" y="654"/>
                  </a:cubicBezTo>
                  <a:cubicBezTo>
                    <a:pt x="5786" y="640"/>
                    <a:pt x="5761" y="627"/>
                    <a:pt x="5735" y="615"/>
                  </a:cubicBezTo>
                  <a:cubicBezTo>
                    <a:pt x="5718" y="607"/>
                    <a:pt x="5701" y="599"/>
                    <a:pt x="5684" y="592"/>
                  </a:cubicBezTo>
                  <a:cubicBezTo>
                    <a:pt x="5663" y="582"/>
                    <a:pt x="5642" y="574"/>
                    <a:pt x="5621" y="565"/>
                  </a:cubicBezTo>
                  <a:cubicBezTo>
                    <a:pt x="5605" y="558"/>
                    <a:pt x="5588" y="551"/>
                    <a:pt x="5571" y="545"/>
                  </a:cubicBezTo>
                  <a:cubicBezTo>
                    <a:pt x="5548" y="536"/>
                    <a:pt x="5524" y="527"/>
                    <a:pt x="5501" y="520"/>
                  </a:cubicBezTo>
                  <a:cubicBezTo>
                    <a:pt x="5486" y="514"/>
                    <a:pt x="5471" y="509"/>
                    <a:pt x="5456" y="505"/>
                  </a:cubicBezTo>
                  <a:cubicBezTo>
                    <a:pt x="5419" y="493"/>
                    <a:pt x="5380" y="481"/>
                    <a:pt x="5342" y="472"/>
                  </a:cubicBezTo>
                  <a:cubicBezTo>
                    <a:pt x="5336" y="470"/>
                    <a:pt x="5329" y="468"/>
                    <a:pt x="5323" y="467"/>
                  </a:cubicBezTo>
                  <a:cubicBezTo>
                    <a:pt x="5289" y="458"/>
                    <a:pt x="5254" y="451"/>
                    <a:pt x="5220" y="444"/>
                  </a:cubicBezTo>
                  <a:cubicBezTo>
                    <a:pt x="5206" y="441"/>
                    <a:pt x="5193" y="439"/>
                    <a:pt x="5179" y="437"/>
                  </a:cubicBezTo>
                  <a:cubicBezTo>
                    <a:pt x="5152" y="431"/>
                    <a:pt x="5123" y="427"/>
                    <a:pt x="5096" y="424"/>
                  </a:cubicBezTo>
                  <a:cubicBezTo>
                    <a:pt x="5082" y="422"/>
                    <a:pt x="5067" y="420"/>
                    <a:pt x="5052" y="418"/>
                  </a:cubicBezTo>
                  <a:cubicBezTo>
                    <a:pt x="5023" y="415"/>
                    <a:pt x="4994" y="412"/>
                    <a:pt x="4965" y="410"/>
                  </a:cubicBezTo>
                  <a:cubicBezTo>
                    <a:pt x="4952" y="409"/>
                    <a:pt x="4939" y="408"/>
                    <a:pt x="4926" y="407"/>
                  </a:cubicBezTo>
                  <a:cubicBezTo>
                    <a:pt x="4884" y="404"/>
                    <a:pt x="4842" y="403"/>
                    <a:pt x="4800" y="403"/>
                  </a:cubicBezTo>
                  <a:cubicBezTo>
                    <a:pt x="3953" y="403"/>
                    <a:pt x="3179" y="905"/>
                    <a:pt x="2828" y="1668"/>
                  </a:cubicBezTo>
                  <a:cubicBezTo>
                    <a:pt x="2783" y="1664"/>
                    <a:pt x="2740" y="1663"/>
                    <a:pt x="2696" y="1663"/>
                  </a:cubicBezTo>
                  <a:cubicBezTo>
                    <a:pt x="1500" y="1663"/>
                    <a:pt x="526" y="2637"/>
                    <a:pt x="526" y="3834"/>
                  </a:cubicBezTo>
                  <a:cubicBezTo>
                    <a:pt x="526" y="3967"/>
                    <a:pt x="538" y="4099"/>
                    <a:pt x="562" y="4230"/>
                  </a:cubicBezTo>
                  <a:cubicBezTo>
                    <a:pt x="299" y="4520"/>
                    <a:pt x="123" y="4870"/>
                    <a:pt x="45" y="5247"/>
                  </a:cubicBezTo>
                  <a:cubicBezTo>
                    <a:pt x="45" y="5249"/>
                    <a:pt x="44" y="5251"/>
                    <a:pt x="44" y="5254"/>
                  </a:cubicBezTo>
                  <a:cubicBezTo>
                    <a:pt x="38" y="5284"/>
                    <a:pt x="32" y="5315"/>
                    <a:pt x="28" y="5346"/>
                  </a:cubicBezTo>
                  <a:cubicBezTo>
                    <a:pt x="27" y="5352"/>
                    <a:pt x="26" y="5358"/>
                    <a:pt x="25" y="5363"/>
                  </a:cubicBezTo>
                  <a:cubicBezTo>
                    <a:pt x="21" y="5391"/>
                    <a:pt x="17" y="5420"/>
                    <a:pt x="14" y="5448"/>
                  </a:cubicBezTo>
                  <a:cubicBezTo>
                    <a:pt x="13" y="5455"/>
                    <a:pt x="12" y="5464"/>
                    <a:pt x="11" y="5472"/>
                  </a:cubicBezTo>
                  <a:cubicBezTo>
                    <a:pt x="9" y="5499"/>
                    <a:pt x="7" y="5526"/>
                    <a:pt x="5" y="5554"/>
                  </a:cubicBezTo>
                  <a:cubicBezTo>
                    <a:pt x="4" y="5563"/>
                    <a:pt x="3" y="5572"/>
                    <a:pt x="3" y="5580"/>
                  </a:cubicBezTo>
                  <a:cubicBezTo>
                    <a:pt x="2" y="5616"/>
                    <a:pt x="1" y="5652"/>
                    <a:pt x="1" y="5688"/>
                  </a:cubicBezTo>
                  <a:cubicBezTo>
                    <a:pt x="1" y="6885"/>
                    <a:pt x="974" y="7858"/>
                    <a:pt x="2171" y="7858"/>
                  </a:cubicBezTo>
                  <a:cubicBezTo>
                    <a:pt x="2414" y="7858"/>
                    <a:pt x="2650" y="7819"/>
                    <a:pt x="2876" y="7741"/>
                  </a:cubicBezTo>
                  <a:cubicBezTo>
                    <a:pt x="2876" y="7743"/>
                    <a:pt x="2877" y="7745"/>
                    <a:pt x="2878" y="7747"/>
                  </a:cubicBezTo>
                  <a:cubicBezTo>
                    <a:pt x="2892" y="7795"/>
                    <a:pt x="2908" y="7842"/>
                    <a:pt x="2926" y="7887"/>
                  </a:cubicBezTo>
                  <a:cubicBezTo>
                    <a:pt x="2932" y="7904"/>
                    <a:pt x="2938" y="7919"/>
                    <a:pt x="2944" y="7935"/>
                  </a:cubicBezTo>
                  <a:cubicBezTo>
                    <a:pt x="2958" y="7967"/>
                    <a:pt x="2972" y="7999"/>
                    <a:pt x="2986" y="8031"/>
                  </a:cubicBezTo>
                  <a:cubicBezTo>
                    <a:pt x="3001" y="8063"/>
                    <a:pt x="3017" y="8093"/>
                    <a:pt x="3032" y="8124"/>
                  </a:cubicBezTo>
                  <a:cubicBezTo>
                    <a:pt x="3040" y="8139"/>
                    <a:pt x="3048" y="8153"/>
                    <a:pt x="3056" y="8167"/>
                  </a:cubicBezTo>
                  <a:cubicBezTo>
                    <a:pt x="3271" y="8557"/>
                    <a:pt x="3600" y="8869"/>
                    <a:pt x="3995" y="9063"/>
                  </a:cubicBezTo>
                  <a:cubicBezTo>
                    <a:pt x="4011" y="9071"/>
                    <a:pt x="4027" y="9079"/>
                    <a:pt x="4043" y="9086"/>
                  </a:cubicBezTo>
                  <a:cubicBezTo>
                    <a:pt x="4076" y="9101"/>
                    <a:pt x="4108" y="9116"/>
                    <a:pt x="4142" y="9129"/>
                  </a:cubicBezTo>
                  <a:cubicBezTo>
                    <a:pt x="4170" y="9141"/>
                    <a:pt x="4200" y="9151"/>
                    <a:pt x="4229" y="9162"/>
                  </a:cubicBezTo>
                  <a:cubicBezTo>
                    <a:pt x="4248" y="9169"/>
                    <a:pt x="4268" y="9176"/>
                    <a:pt x="4287" y="9182"/>
                  </a:cubicBezTo>
                  <a:cubicBezTo>
                    <a:pt x="4330" y="9196"/>
                    <a:pt x="4373" y="9209"/>
                    <a:pt x="4415" y="9220"/>
                  </a:cubicBezTo>
                  <a:cubicBezTo>
                    <a:pt x="4428" y="9223"/>
                    <a:pt x="4440" y="9226"/>
                    <a:pt x="4452" y="9228"/>
                  </a:cubicBezTo>
                  <a:cubicBezTo>
                    <a:pt x="4492" y="9238"/>
                    <a:pt x="4533" y="9247"/>
                    <a:pt x="4574" y="9254"/>
                  </a:cubicBezTo>
                  <a:cubicBezTo>
                    <a:pt x="4586" y="9255"/>
                    <a:pt x="4598" y="9258"/>
                    <a:pt x="4610" y="9260"/>
                  </a:cubicBezTo>
                  <a:cubicBezTo>
                    <a:pt x="4659" y="9268"/>
                    <a:pt x="4710" y="9274"/>
                    <a:pt x="4759" y="9278"/>
                  </a:cubicBezTo>
                  <a:cubicBezTo>
                    <a:pt x="4772" y="9280"/>
                    <a:pt x="4783" y="9280"/>
                    <a:pt x="4794" y="9281"/>
                  </a:cubicBezTo>
                  <a:cubicBezTo>
                    <a:pt x="4847" y="9285"/>
                    <a:pt x="4901" y="9288"/>
                    <a:pt x="4955" y="9288"/>
                  </a:cubicBezTo>
                  <a:cubicBezTo>
                    <a:pt x="5116" y="9288"/>
                    <a:pt x="5276" y="9269"/>
                    <a:pt x="5433" y="9234"/>
                  </a:cubicBezTo>
                  <a:cubicBezTo>
                    <a:pt x="5782" y="9564"/>
                    <a:pt x="6219" y="9764"/>
                    <a:pt x="6692" y="9813"/>
                  </a:cubicBezTo>
                  <a:cubicBezTo>
                    <a:pt x="6696" y="9813"/>
                    <a:pt x="6699" y="9814"/>
                    <a:pt x="6702" y="9814"/>
                  </a:cubicBezTo>
                  <a:cubicBezTo>
                    <a:pt x="6733" y="9818"/>
                    <a:pt x="6763" y="9819"/>
                    <a:pt x="6794" y="9821"/>
                  </a:cubicBezTo>
                  <a:cubicBezTo>
                    <a:pt x="6800" y="9822"/>
                    <a:pt x="6806" y="9822"/>
                    <a:pt x="6812" y="9823"/>
                  </a:cubicBezTo>
                  <a:cubicBezTo>
                    <a:pt x="6849" y="9825"/>
                    <a:pt x="6885" y="9825"/>
                    <a:pt x="6922" y="9825"/>
                  </a:cubicBezTo>
                  <a:cubicBezTo>
                    <a:pt x="6968" y="9825"/>
                    <a:pt x="7012" y="9824"/>
                    <a:pt x="7057" y="9821"/>
                  </a:cubicBezTo>
                  <a:cubicBezTo>
                    <a:pt x="7066" y="9820"/>
                    <a:pt x="7076" y="9819"/>
                    <a:pt x="7085" y="9818"/>
                  </a:cubicBezTo>
                  <a:cubicBezTo>
                    <a:pt x="7126" y="9816"/>
                    <a:pt x="7165" y="9812"/>
                    <a:pt x="7205" y="9806"/>
                  </a:cubicBezTo>
                  <a:cubicBezTo>
                    <a:pt x="7209" y="9806"/>
                    <a:pt x="7213" y="9805"/>
                    <a:pt x="7216" y="9805"/>
                  </a:cubicBezTo>
                  <a:cubicBezTo>
                    <a:pt x="7411" y="9779"/>
                    <a:pt x="7601" y="9727"/>
                    <a:pt x="7782" y="9648"/>
                  </a:cubicBezTo>
                  <a:cubicBezTo>
                    <a:pt x="8339" y="10407"/>
                    <a:pt x="9206" y="10811"/>
                    <a:pt x="10085" y="10811"/>
                  </a:cubicBezTo>
                  <a:cubicBezTo>
                    <a:pt x="10634" y="10811"/>
                    <a:pt x="11187" y="10654"/>
                    <a:pt x="11674" y="10327"/>
                  </a:cubicBezTo>
                  <a:cubicBezTo>
                    <a:pt x="11744" y="10334"/>
                    <a:pt x="11812" y="10337"/>
                    <a:pt x="11878" y="10337"/>
                  </a:cubicBezTo>
                  <a:cubicBezTo>
                    <a:pt x="12295" y="10337"/>
                    <a:pt x="12684" y="10219"/>
                    <a:pt x="13015" y="10015"/>
                  </a:cubicBezTo>
                  <a:cubicBezTo>
                    <a:pt x="13062" y="9987"/>
                    <a:pt x="13109" y="9957"/>
                    <a:pt x="13155" y="9926"/>
                  </a:cubicBezTo>
                  <a:lnTo>
                    <a:pt x="13153" y="9922"/>
                  </a:lnTo>
                  <a:cubicBezTo>
                    <a:pt x="13695" y="9527"/>
                    <a:pt x="14050" y="8888"/>
                    <a:pt x="14050" y="8167"/>
                  </a:cubicBezTo>
                  <a:cubicBezTo>
                    <a:pt x="14050" y="8084"/>
                    <a:pt x="14044" y="8002"/>
                    <a:pt x="14035" y="7918"/>
                  </a:cubicBezTo>
                  <a:cubicBezTo>
                    <a:pt x="14039" y="7915"/>
                    <a:pt x="14043" y="7912"/>
                    <a:pt x="14049" y="7908"/>
                  </a:cubicBezTo>
                  <a:cubicBezTo>
                    <a:pt x="14070" y="7893"/>
                    <a:pt x="14093" y="7878"/>
                    <a:pt x="14115" y="7861"/>
                  </a:cubicBezTo>
                  <a:cubicBezTo>
                    <a:pt x="14139" y="7844"/>
                    <a:pt x="14161" y="7827"/>
                    <a:pt x="14183" y="7809"/>
                  </a:cubicBezTo>
                  <a:cubicBezTo>
                    <a:pt x="14200" y="7796"/>
                    <a:pt x="14215" y="7784"/>
                    <a:pt x="14231" y="7771"/>
                  </a:cubicBezTo>
                  <a:cubicBezTo>
                    <a:pt x="14247" y="7758"/>
                    <a:pt x="14263" y="7744"/>
                    <a:pt x="14277" y="7731"/>
                  </a:cubicBezTo>
                  <a:cubicBezTo>
                    <a:pt x="14293" y="7717"/>
                    <a:pt x="14309" y="7703"/>
                    <a:pt x="14324" y="7689"/>
                  </a:cubicBezTo>
                  <a:cubicBezTo>
                    <a:pt x="14338" y="7676"/>
                    <a:pt x="14351" y="7663"/>
                    <a:pt x="14364" y="7650"/>
                  </a:cubicBezTo>
                  <a:cubicBezTo>
                    <a:pt x="14385" y="7630"/>
                    <a:pt x="14404" y="7609"/>
                    <a:pt x="14423" y="7589"/>
                  </a:cubicBezTo>
                  <a:cubicBezTo>
                    <a:pt x="14431" y="7581"/>
                    <a:pt x="14439" y="7574"/>
                    <a:pt x="14446" y="7565"/>
                  </a:cubicBezTo>
                  <a:cubicBezTo>
                    <a:pt x="14473" y="7535"/>
                    <a:pt x="14499" y="7505"/>
                    <a:pt x="14524" y="7473"/>
                  </a:cubicBezTo>
                  <a:cubicBezTo>
                    <a:pt x="14531" y="7467"/>
                    <a:pt x="14535" y="7460"/>
                    <a:pt x="14540" y="7454"/>
                  </a:cubicBezTo>
                  <a:cubicBezTo>
                    <a:pt x="14562" y="7426"/>
                    <a:pt x="14583" y="7398"/>
                    <a:pt x="14604" y="7370"/>
                  </a:cubicBezTo>
                  <a:cubicBezTo>
                    <a:pt x="14607" y="7364"/>
                    <a:pt x="14612" y="7359"/>
                    <a:pt x="14615" y="7353"/>
                  </a:cubicBezTo>
                  <a:cubicBezTo>
                    <a:pt x="14790" y="7106"/>
                    <a:pt x="14915" y="6820"/>
                    <a:pt x="14973" y="6512"/>
                  </a:cubicBezTo>
                  <a:cubicBezTo>
                    <a:pt x="14973" y="6509"/>
                    <a:pt x="14974" y="6507"/>
                    <a:pt x="14974" y="6504"/>
                  </a:cubicBezTo>
                  <a:cubicBezTo>
                    <a:pt x="14981" y="6467"/>
                    <a:pt x="14987" y="6428"/>
                    <a:pt x="14992" y="6390"/>
                  </a:cubicBezTo>
                  <a:cubicBezTo>
                    <a:pt x="14993" y="6381"/>
                    <a:pt x="14995" y="6372"/>
                    <a:pt x="14996" y="6364"/>
                  </a:cubicBezTo>
                  <a:cubicBezTo>
                    <a:pt x="15000" y="6330"/>
                    <a:pt x="15003" y="6297"/>
                    <a:pt x="15006" y="6263"/>
                  </a:cubicBezTo>
                  <a:cubicBezTo>
                    <a:pt x="15006" y="6253"/>
                    <a:pt x="15007" y="6243"/>
                    <a:pt x="15008" y="6233"/>
                  </a:cubicBezTo>
                  <a:cubicBezTo>
                    <a:pt x="15010" y="6191"/>
                    <a:pt x="15012" y="6148"/>
                    <a:pt x="15012" y="6105"/>
                  </a:cubicBezTo>
                  <a:cubicBezTo>
                    <a:pt x="15012" y="5404"/>
                    <a:pt x="14679" y="4756"/>
                    <a:pt x="14115" y="4347"/>
                  </a:cubicBezTo>
                  <a:cubicBezTo>
                    <a:pt x="14115" y="4347"/>
                    <a:pt x="14115" y="4346"/>
                    <a:pt x="14115" y="4345"/>
                  </a:cubicBezTo>
                  <a:cubicBezTo>
                    <a:pt x="14118" y="4316"/>
                    <a:pt x="14119" y="4286"/>
                    <a:pt x="14121" y="4256"/>
                  </a:cubicBezTo>
                  <a:cubicBezTo>
                    <a:pt x="14122" y="4251"/>
                    <a:pt x="14122" y="4246"/>
                    <a:pt x="14122" y="4241"/>
                  </a:cubicBezTo>
                  <a:cubicBezTo>
                    <a:pt x="14124" y="4207"/>
                    <a:pt x="14125" y="4173"/>
                    <a:pt x="14125" y="4138"/>
                  </a:cubicBezTo>
                  <a:cubicBezTo>
                    <a:pt x="14125" y="4101"/>
                    <a:pt x="14124" y="4065"/>
                    <a:pt x="14122" y="4028"/>
                  </a:cubicBezTo>
                  <a:cubicBezTo>
                    <a:pt x="14121" y="4016"/>
                    <a:pt x="14120" y="4003"/>
                    <a:pt x="14119" y="3992"/>
                  </a:cubicBezTo>
                  <a:cubicBezTo>
                    <a:pt x="14118" y="3968"/>
                    <a:pt x="14116" y="3943"/>
                    <a:pt x="14114" y="3919"/>
                  </a:cubicBezTo>
                  <a:cubicBezTo>
                    <a:pt x="14112" y="3904"/>
                    <a:pt x="14110" y="3890"/>
                    <a:pt x="14108" y="3875"/>
                  </a:cubicBezTo>
                  <a:cubicBezTo>
                    <a:pt x="14105" y="3854"/>
                    <a:pt x="14104" y="3832"/>
                    <a:pt x="14100" y="3811"/>
                  </a:cubicBezTo>
                  <a:cubicBezTo>
                    <a:pt x="14098" y="3796"/>
                    <a:pt x="14095" y="3781"/>
                    <a:pt x="14092" y="3765"/>
                  </a:cubicBezTo>
                  <a:cubicBezTo>
                    <a:pt x="14089" y="3745"/>
                    <a:pt x="14085" y="3726"/>
                    <a:pt x="14082" y="3706"/>
                  </a:cubicBezTo>
                  <a:cubicBezTo>
                    <a:pt x="14078" y="3690"/>
                    <a:pt x="14074" y="3674"/>
                    <a:pt x="14070" y="3659"/>
                  </a:cubicBezTo>
                  <a:cubicBezTo>
                    <a:pt x="14066" y="3639"/>
                    <a:pt x="14063" y="3621"/>
                    <a:pt x="14057" y="3602"/>
                  </a:cubicBezTo>
                  <a:cubicBezTo>
                    <a:pt x="14054" y="3586"/>
                    <a:pt x="14049" y="3570"/>
                    <a:pt x="14044" y="3554"/>
                  </a:cubicBezTo>
                  <a:cubicBezTo>
                    <a:pt x="14039" y="3536"/>
                    <a:pt x="14035" y="3518"/>
                    <a:pt x="14029" y="3500"/>
                  </a:cubicBezTo>
                  <a:cubicBezTo>
                    <a:pt x="14024" y="3484"/>
                    <a:pt x="14018" y="3468"/>
                    <a:pt x="14013" y="3452"/>
                  </a:cubicBezTo>
                  <a:cubicBezTo>
                    <a:pt x="14008" y="3435"/>
                    <a:pt x="14001" y="3418"/>
                    <a:pt x="13995" y="3400"/>
                  </a:cubicBezTo>
                  <a:cubicBezTo>
                    <a:pt x="13990" y="3384"/>
                    <a:pt x="13983" y="3369"/>
                    <a:pt x="13977" y="3353"/>
                  </a:cubicBezTo>
                  <a:cubicBezTo>
                    <a:pt x="13971" y="3336"/>
                    <a:pt x="13965" y="3319"/>
                    <a:pt x="13958" y="3302"/>
                  </a:cubicBezTo>
                  <a:cubicBezTo>
                    <a:pt x="13951" y="3287"/>
                    <a:pt x="13944" y="3272"/>
                    <a:pt x="13937" y="3256"/>
                  </a:cubicBezTo>
                  <a:cubicBezTo>
                    <a:pt x="13929" y="3239"/>
                    <a:pt x="13922" y="3224"/>
                    <a:pt x="13915" y="3208"/>
                  </a:cubicBezTo>
                  <a:cubicBezTo>
                    <a:pt x="13907" y="3192"/>
                    <a:pt x="13899" y="3177"/>
                    <a:pt x="13891" y="3161"/>
                  </a:cubicBezTo>
                  <a:cubicBezTo>
                    <a:pt x="13884" y="3146"/>
                    <a:pt x="13876" y="3130"/>
                    <a:pt x="13868" y="3115"/>
                  </a:cubicBezTo>
                  <a:cubicBezTo>
                    <a:pt x="13860" y="3100"/>
                    <a:pt x="13851" y="3085"/>
                    <a:pt x="13843" y="3069"/>
                  </a:cubicBezTo>
                  <a:cubicBezTo>
                    <a:pt x="13834" y="3054"/>
                    <a:pt x="13825" y="3039"/>
                    <a:pt x="13816" y="3025"/>
                  </a:cubicBezTo>
                  <a:cubicBezTo>
                    <a:pt x="13808" y="3010"/>
                    <a:pt x="13798" y="2995"/>
                    <a:pt x="13789" y="2980"/>
                  </a:cubicBezTo>
                  <a:cubicBezTo>
                    <a:pt x="13780" y="2966"/>
                    <a:pt x="13771" y="2951"/>
                    <a:pt x="13761" y="2937"/>
                  </a:cubicBezTo>
                  <a:cubicBezTo>
                    <a:pt x="13752" y="2922"/>
                    <a:pt x="13741" y="2909"/>
                    <a:pt x="13732" y="2895"/>
                  </a:cubicBezTo>
                  <a:cubicBezTo>
                    <a:pt x="13722" y="2881"/>
                    <a:pt x="13712" y="2867"/>
                    <a:pt x="13702" y="2853"/>
                  </a:cubicBezTo>
                  <a:cubicBezTo>
                    <a:pt x="13692" y="2839"/>
                    <a:pt x="13681" y="2825"/>
                    <a:pt x="13670" y="2811"/>
                  </a:cubicBezTo>
                  <a:cubicBezTo>
                    <a:pt x="13660" y="2798"/>
                    <a:pt x="13650" y="2785"/>
                    <a:pt x="13639" y="2771"/>
                  </a:cubicBezTo>
                  <a:cubicBezTo>
                    <a:pt x="13628" y="2757"/>
                    <a:pt x="13616" y="2744"/>
                    <a:pt x="13605" y="2730"/>
                  </a:cubicBezTo>
                  <a:cubicBezTo>
                    <a:pt x="13594" y="2718"/>
                    <a:pt x="13583" y="2705"/>
                    <a:pt x="13572" y="2693"/>
                  </a:cubicBezTo>
                  <a:cubicBezTo>
                    <a:pt x="13561" y="2680"/>
                    <a:pt x="13548" y="2667"/>
                    <a:pt x="13536" y="2654"/>
                  </a:cubicBezTo>
                  <a:cubicBezTo>
                    <a:pt x="13525" y="2641"/>
                    <a:pt x="13513" y="2630"/>
                    <a:pt x="13501" y="2618"/>
                  </a:cubicBezTo>
                  <a:cubicBezTo>
                    <a:pt x="13489" y="2605"/>
                    <a:pt x="13477" y="2592"/>
                    <a:pt x="13464" y="2580"/>
                  </a:cubicBezTo>
                  <a:cubicBezTo>
                    <a:pt x="13451" y="2569"/>
                    <a:pt x="13440" y="2558"/>
                    <a:pt x="13428" y="2546"/>
                  </a:cubicBezTo>
                  <a:cubicBezTo>
                    <a:pt x="13415" y="2534"/>
                    <a:pt x="13402" y="2522"/>
                    <a:pt x="13388" y="2510"/>
                  </a:cubicBezTo>
                  <a:cubicBezTo>
                    <a:pt x="13375" y="2499"/>
                    <a:pt x="13363" y="2489"/>
                    <a:pt x="13350" y="2478"/>
                  </a:cubicBezTo>
                  <a:cubicBezTo>
                    <a:pt x="13337" y="2467"/>
                    <a:pt x="13323" y="2455"/>
                    <a:pt x="13309" y="2444"/>
                  </a:cubicBezTo>
                  <a:cubicBezTo>
                    <a:pt x="13296" y="2434"/>
                    <a:pt x="13283" y="2423"/>
                    <a:pt x="13270" y="2413"/>
                  </a:cubicBezTo>
                  <a:cubicBezTo>
                    <a:pt x="13256" y="2402"/>
                    <a:pt x="13242" y="2392"/>
                    <a:pt x="13227" y="2381"/>
                  </a:cubicBezTo>
                  <a:cubicBezTo>
                    <a:pt x="13214" y="2372"/>
                    <a:pt x="13200" y="2362"/>
                    <a:pt x="13187" y="2352"/>
                  </a:cubicBezTo>
                  <a:cubicBezTo>
                    <a:pt x="13172" y="2343"/>
                    <a:pt x="13157" y="2332"/>
                    <a:pt x="13142" y="2323"/>
                  </a:cubicBezTo>
                  <a:cubicBezTo>
                    <a:pt x="13128" y="2314"/>
                    <a:pt x="13114" y="2304"/>
                    <a:pt x="13100" y="2296"/>
                  </a:cubicBezTo>
                  <a:cubicBezTo>
                    <a:pt x="13085" y="2286"/>
                    <a:pt x="13070" y="2277"/>
                    <a:pt x="13054" y="2268"/>
                  </a:cubicBezTo>
                  <a:cubicBezTo>
                    <a:pt x="13040" y="2260"/>
                    <a:pt x="13025" y="2251"/>
                    <a:pt x="13010" y="2243"/>
                  </a:cubicBezTo>
                  <a:cubicBezTo>
                    <a:pt x="12995" y="2234"/>
                    <a:pt x="12980" y="2226"/>
                    <a:pt x="12963" y="2217"/>
                  </a:cubicBezTo>
                  <a:cubicBezTo>
                    <a:pt x="12949" y="2209"/>
                    <a:pt x="12934" y="2202"/>
                    <a:pt x="12919" y="2194"/>
                  </a:cubicBezTo>
                  <a:cubicBezTo>
                    <a:pt x="12903" y="2186"/>
                    <a:pt x="12886" y="2179"/>
                    <a:pt x="12871" y="2171"/>
                  </a:cubicBezTo>
                  <a:cubicBezTo>
                    <a:pt x="12855" y="2164"/>
                    <a:pt x="12840" y="2157"/>
                    <a:pt x="12824" y="2150"/>
                  </a:cubicBezTo>
                  <a:cubicBezTo>
                    <a:pt x="12808" y="2143"/>
                    <a:pt x="12791" y="2136"/>
                    <a:pt x="12776" y="2129"/>
                  </a:cubicBezTo>
                  <a:cubicBezTo>
                    <a:pt x="12759" y="2123"/>
                    <a:pt x="12743" y="2117"/>
                    <a:pt x="12728" y="2110"/>
                  </a:cubicBezTo>
                  <a:cubicBezTo>
                    <a:pt x="12711" y="2103"/>
                    <a:pt x="12694" y="2097"/>
                    <a:pt x="12677" y="2092"/>
                  </a:cubicBezTo>
                  <a:cubicBezTo>
                    <a:pt x="12661" y="2086"/>
                    <a:pt x="12645" y="2081"/>
                    <a:pt x="12628" y="2075"/>
                  </a:cubicBezTo>
                  <a:cubicBezTo>
                    <a:pt x="12611" y="2069"/>
                    <a:pt x="12594" y="2064"/>
                    <a:pt x="12577" y="2059"/>
                  </a:cubicBezTo>
                  <a:cubicBezTo>
                    <a:pt x="12561" y="2054"/>
                    <a:pt x="12543" y="2049"/>
                    <a:pt x="12527" y="2045"/>
                  </a:cubicBezTo>
                  <a:cubicBezTo>
                    <a:pt x="12510" y="2040"/>
                    <a:pt x="12493" y="2035"/>
                    <a:pt x="12475" y="2031"/>
                  </a:cubicBezTo>
                  <a:cubicBezTo>
                    <a:pt x="12458" y="2027"/>
                    <a:pt x="12441" y="2023"/>
                    <a:pt x="12424" y="2019"/>
                  </a:cubicBezTo>
                  <a:cubicBezTo>
                    <a:pt x="12406" y="2015"/>
                    <a:pt x="12389" y="2012"/>
                    <a:pt x="12371" y="2008"/>
                  </a:cubicBezTo>
                  <a:cubicBezTo>
                    <a:pt x="12354" y="2005"/>
                    <a:pt x="12336" y="2001"/>
                    <a:pt x="12318" y="1999"/>
                  </a:cubicBezTo>
                  <a:cubicBezTo>
                    <a:pt x="12301" y="1995"/>
                    <a:pt x="12283" y="1993"/>
                    <a:pt x="12266" y="1990"/>
                  </a:cubicBezTo>
                  <a:cubicBezTo>
                    <a:pt x="12247" y="1987"/>
                    <a:pt x="12229" y="1986"/>
                    <a:pt x="12212" y="1983"/>
                  </a:cubicBezTo>
                  <a:cubicBezTo>
                    <a:pt x="12193" y="1981"/>
                    <a:pt x="12176" y="1979"/>
                    <a:pt x="12158" y="1977"/>
                  </a:cubicBezTo>
                  <a:cubicBezTo>
                    <a:pt x="12140" y="1975"/>
                    <a:pt x="12121" y="1974"/>
                    <a:pt x="12102" y="1973"/>
                  </a:cubicBezTo>
                  <a:cubicBezTo>
                    <a:pt x="12085" y="1972"/>
                    <a:pt x="12067" y="1971"/>
                    <a:pt x="12049" y="1970"/>
                  </a:cubicBezTo>
                  <a:cubicBezTo>
                    <a:pt x="12043" y="1970"/>
                    <a:pt x="12038" y="1969"/>
                    <a:pt x="12033" y="1969"/>
                  </a:cubicBezTo>
                  <a:cubicBezTo>
                    <a:pt x="12032" y="1967"/>
                    <a:pt x="12031" y="1966"/>
                    <a:pt x="12030" y="1964"/>
                  </a:cubicBezTo>
                  <a:cubicBezTo>
                    <a:pt x="12013" y="1917"/>
                    <a:pt x="11995" y="1871"/>
                    <a:pt x="11975" y="1826"/>
                  </a:cubicBezTo>
                  <a:cubicBezTo>
                    <a:pt x="11971" y="1815"/>
                    <a:pt x="11965" y="1804"/>
                    <a:pt x="11960" y="1793"/>
                  </a:cubicBezTo>
                  <a:cubicBezTo>
                    <a:pt x="11941" y="1752"/>
                    <a:pt x="11921" y="1711"/>
                    <a:pt x="11900" y="1670"/>
                  </a:cubicBezTo>
                  <a:cubicBezTo>
                    <a:pt x="11895" y="1663"/>
                    <a:pt x="11890" y="1655"/>
                    <a:pt x="11886" y="1646"/>
                  </a:cubicBezTo>
                  <a:cubicBezTo>
                    <a:pt x="11866" y="1610"/>
                    <a:pt x="11845" y="1574"/>
                    <a:pt x="11822" y="1539"/>
                  </a:cubicBezTo>
                  <a:cubicBezTo>
                    <a:pt x="11814" y="1526"/>
                    <a:pt x="11806" y="1514"/>
                    <a:pt x="11798" y="1501"/>
                  </a:cubicBezTo>
                  <a:cubicBezTo>
                    <a:pt x="11773" y="1463"/>
                    <a:pt x="11747" y="1427"/>
                    <a:pt x="11720" y="1391"/>
                  </a:cubicBezTo>
                  <a:cubicBezTo>
                    <a:pt x="11713" y="1381"/>
                    <a:pt x="11705" y="1372"/>
                    <a:pt x="11697" y="1362"/>
                  </a:cubicBezTo>
                  <a:cubicBezTo>
                    <a:pt x="11673" y="1331"/>
                    <a:pt x="11648" y="1301"/>
                    <a:pt x="11622" y="1271"/>
                  </a:cubicBezTo>
                  <a:cubicBezTo>
                    <a:pt x="11615" y="1263"/>
                    <a:pt x="11608" y="1255"/>
                    <a:pt x="11601" y="1247"/>
                  </a:cubicBezTo>
                  <a:cubicBezTo>
                    <a:pt x="11570" y="1211"/>
                    <a:pt x="11536" y="1177"/>
                    <a:pt x="11502" y="1143"/>
                  </a:cubicBezTo>
                  <a:cubicBezTo>
                    <a:pt x="11496" y="1138"/>
                    <a:pt x="11489" y="1132"/>
                    <a:pt x="11483" y="1126"/>
                  </a:cubicBezTo>
                  <a:cubicBezTo>
                    <a:pt x="11407" y="1054"/>
                    <a:pt x="11328" y="988"/>
                    <a:pt x="11242" y="927"/>
                  </a:cubicBezTo>
                  <a:cubicBezTo>
                    <a:pt x="11242" y="926"/>
                    <a:pt x="11240" y="926"/>
                    <a:pt x="11239" y="925"/>
                  </a:cubicBezTo>
                  <a:cubicBezTo>
                    <a:pt x="11017" y="768"/>
                    <a:pt x="10766" y="651"/>
                    <a:pt x="10493" y="586"/>
                  </a:cubicBezTo>
                  <a:cubicBezTo>
                    <a:pt x="10492" y="585"/>
                    <a:pt x="10490" y="585"/>
                    <a:pt x="10489" y="584"/>
                  </a:cubicBezTo>
                  <a:cubicBezTo>
                    <a:pt x="10386" y="561"/>
                    <a:pt x="10280" y="543"/>
                    <a:pt x="10173" y="534"/>
                  </a:cubicBezTo>
                  <a:cubicBezTo>
                    <a:pt x="10162" y="534"/>
                    <a:pt x="10152" y="533"/>
                    <a:pt x="10142" y="532"/>
                  </a:cubicBezTo>
                  <a:cubicBezTo>
                    <a:pt x="10091" y="528"/>
                    <a:pt x="10039" y="526"/>
                    <a:pt x="9987" y="526"/>
                  </a:cubicBezTo>
                  <a:cubicBezTo>
                    <a:pt x="9659" y="526"/>
                    <a:pt x="9335" y="600"/>
                    <a:pt x="9042" y="742"/>
                  </a:cubicBezTo>
                  <a:cubicBezTo>
                    <a:pt x="9033" y="732"/>
                    <a:pt x="9024" y="722"/>
                    <a:pt x="9015" y="713"/>
                  </a:cubicBezTo>
                  <a:cubicBezTo>
                    <a:pt x="9015" y="713"/>
                    <a:pt x="9014" y="712"/>
                    <a:pt x="9013" y="711"/>
                  </a:cubicBezTo>
                  <a:cubicBezTo>
                    <a:pt x="8991" y="685"/>
                    <a:pt x="8968" y="661"/>
                    <a:pt x="8943" y="637"/>
                  </a:cubicBezTo>
                  <a:cubicBezTo>
                    <a:pt x="8943" y="637"/>
                    <a:pt x="8941" y="635"/>
                    <a:pt x="8940" y="634"/>
                  </a:cubicBezTo>
                  <a:cubicBezTo>
                    <a:pt x="8916" y="610"/>
                    <a:pt x="8893" y="588"/>
                    <a:pt x="8868" y="566"/>
                  </a:cubicBezTo>
                  <a:cubicBezTo>
                    <a:pt x="8864" y="562"/>
                    <a:pt x="8859" y="558"/>
                    <a:pt x="8854" y="554"/>
                  </a:cubicBezTo>
                  <a:cubicBezTo>
                    <a:pt x="8833" y="534"/>
                    <a:pt x="8812" y="515"/>
                    <a:pt x="8790" y="497"/>
                  </a:cubicBezTo>
                  <a:cubicBezTo>
                    <a:pt x="8444" y="211"/>
                    <a:pt x="8009" y="32"/>
                    <a:pt x="7533" y="4"/>
                  </a:cubicBezTo>
                  <a:cubicBezTo>
                    <a:pt x="7531" y="4"/>
                    <a:pt x="7528" y="4"/>
                    <a:pt x="7525" y="4"/>
                  </a:cubicBezTo>
                  <a:cubicBezTo>
                    <a:pt x="7486" y="2"/>
                    <a:pt x="7448" y="0"/>
                    <a:pt x="7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9">
              <a:extLst>
                <a:ext uri="{FF2B5EF4-FFF2-40B4-BE49-F238E27FC236}">
                  <a16:creationId xmlns:a16="http://schemas.microsoft.com/office/drawing/2014/main" id="{99A078A0-07F1-1BC0-E312-8EAF066CA153}"/>
                </a:ext>
              </a:extLst>
            </p:cNvPr>
            <p:cNvSpPr/>
            <p:nvPr/>
          </p:nvSpPr>
          <p:spPr>
            <a:xfrm>
              <a:off x="1478389" y="1987365"/>
              <a:ext cx="677187" cy="449448"/>
            </a:xfrm>
            <a:custGeom>
              <a:avLst/>
              <a:gdLst/>
              <a:ahLst/>
              <a:cxnLst/>
              <a:rect l="l" t="t" r="r" b="b"/>
              <a:pathLst>
                <a:path w="6435" h="4271" extrusionOk="0">
                  <a:moveTo>
                    <a:pt x="586" y="0"/>
                  </a:moveTo>
                  <a:cubicBezTo>
                    <a:pt x="391" y="0"/>
                    <a:pt x="194" y="27"/>
                    <a:pt x="0" y="81"/>
                  </a:cubicBezTo>
                  <a:lnTo>
                    <a:pt x="109" y="473"/>
                  </a:lnTo>
                  <a:cubicBezTo>
                    <a:pt x="267" y="429"/>
                    <a:pt x="427" y="407"/>
                    <a:pt x="586" y="407"/>
                  </a:cubicBezTo>
                  <a:cubicBezTo>
                    <a:pt x="886" y="407"/>
                    <a:pt x="1182" y="484"/>
                    <a:pt x="1450" y="635"/>
                  </a:cubicBezTo>
                  <a:cubicBezTo>
                    <a:pt x="1860" y="867"/>
                    <a:pt x="2156" y="1244"/>
                    <a:pt x="2283" y="1698"/>
                  </a:cubicBezTo>
                  <a:lnTo>
                    <a:pt x="2387" y="2073"/>
                  </a:lnTo>
                  <a:lnTo>
                    <a:pt x="2635" y="1772"/>
                  </a:lnTo>
                  <a:cubicBezTo>
                    <a:pt x="2984" y="1349"/>
                    <a:pt x="3490" y="1130"/>
                    <a:pt x="3999" y="1130"/>
                  </a:cubicBezTo>
                  <a:cubicBezTo>
                    <a:pt x="4393" y="1130"/>
                    <a:pt x="4790" y="1261"/>
                    <a:pt x="5118" y="1530"/>
                  </a:cubicBezTo>
                  <a:cubicBezTo>
                    <a:pt x="5868" y="2148"/>
                    <a:pt x="5978" y="3262"/>
                    <a:pt x="5359" y="4012"/>
                  </a:cubicBezTo>
                  <a:lnTo>
                    <a:pt x="5674" y="4271"/>
                  </a:lnTo>
                  <a:cubicBezTo>
                    <a:pt x="6434" y="3347"/>
                    <a:pt x="6301" y="1976"/>
                    <a:pt x="5376" y="1216"/>
                  </a:cubicBezTo>
                  <a:cubicBezTo>
                    <a:pt x="4973" y="884"/>
                    <a:pt x="4485" y="723"/>
                    <a:pt x="4000" y="723"/>
                  </a:cubicBezTo>
                  <a:cubicBezTo>
                    <a:pt x="3480" y="723"/>
                    <a:pt x="2963" y="908"/>
                    <a:pt x="2558" y="1268"/>
                  </a:cubicBezTo>
                  <a:cubicBezTo>
                    <a:pt x="2368" y="853"/>
                    <a:pt x="2055" y="509"/>
                    <a:pt x="1650" y="281"/>
                  </a:cubicBezTo>
                  <a:cubicBezTo>
                    <a:pt x="1319" y="95"/>
                    <a:pt x="955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8" name="Google Shape;2028;p39">
            <a:extLst>
              <a:ext uri="{FF2B5EF4-FFF2-40B4-BE49-F238E27FC236}">
                <a16:creationId xmlns:a16="http://schemas.microsoft.com/office/drawing/2014/main" id="{2B8B09BF-7B1F-E27A-22BE-EDF025AEE096}"/>
              </a:ext>
            </a:extLst>
          </p:cNvPr>
          <p:cNvSpPr/>
          <p:nvPr/>
        </p:nvSpPr>
        <p:spPr>
          <a:xfrm flipH="1">
            <a:off x="3579343" y="1314054"/>
            <a:ext cx="45719" cy="2310665"/>
          </a:xfrm>
          <a:custGeom>
            <a:avLst/>
            <a:gdLst/>
            <a:ahLst/>
            <a:cxnLst/>
            <a:rect l="l" t="t" r="r" b="b"/>
            <a:pathLst>
              <a:path w="1" h="28418" fill="none" extrusionOk="0">
                <a:moveTo>
                  <a:pt x="1" y="0"/>
                </a:moveTo>
                <a:lnTo>
                  <a:pt x="1" y="28418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39">
            <a:extLst>
              <a:ext uri="{FF2B5EF4-FFF2-40B4-BE49-F238E27FC236}">
                <a16:creationId xmlns:a16="http://schemas.microsoft.com/office/drawing/2014/main" id="{48BD4D83-DDED-0BD6-0814-6A97BAF06341}"/>
              </a:ext>
            </a:extLst>
          </p:cNvPr>
          <p:cNvSpPr/>
          <p:nvPr/>
        </p:nvSpPr>
        <p:spPr>
          <a:xfrm>
            <a:off x="3333238" y="1319450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0" name="Google Shape;2030;p39">
            <a:extLst>
              <a:ext uri="{FF2B5EF4-FFF2-40B4-BE49-F238E27FC236}">
                <a16:creationId xmlns:a16="http://schemas.microsoft.com/office/drawing/2014/main" id="{1678A5E0-D0FE-55BF-6F8A-A2F7CB4ABF35}"/>
              </a:ext>
            </a:extLst>
          </p:cNvPr>
          <p:cNvGrpSpPr/>
          <p:nvPr/>
        </p:nvGrpSpPr>
        <p:grpSpPr>
          <a:xfrm>
            <a:off x="3333238" y="1319450"/>
            <a:ext cx="5353612" cy="492312"/>
            <a:chOff x="3333238" y="1319450"/>
            <a:chExt cx="5353612" cy="492312"/>
          </a:xfrm>
        </p:grpSpPr>
        <p:sp>
          <p:nvSpPr>
            <p:cNvPr id="2031" name="Google Shape;2031;p39">
              <a:extLst>
                <a:ext uri="{FF2B5EF4-FFF2-40B4-BE49-F238E27FC236}">
                  <a16:creationId xmlns:a16="http://schemas.microsoft.com/office/drawing/2014/main" id="{A750237A-0025-D3E7-4B64-2048E6543517}"/>
                </a:ext>
              </a:extLst>
            </p:cNvPr>
            <p:cNvSpPr/>
            <p:nvPr/>
          </p:nvSpPr>
          <p:spPr>
            <a:xfrm>
              <a:off x="3346550" y="1349900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032" name="Google Shape;2032;p39">
              <a:extLst>
                <a:ext uri="{FF2B5EF4-FFF2-40B4-BE49-F238E27FC236}">
                  <a16:creationId xmlns:a16="http://schemas.microsoft.com/office/drawing/2014/main" id="{238D0B1C-2E68-4C8E-F3B2-F7D1283DF182}"/>
                </a:ext>
              </a:extLst>
            </p:cNvPr>
            <p:cNvSpPr/>
            <p:nvPr/>
          </p:nvSpPr>
          <p:spPr>
            <a:xfrm>
              <a:off x="3333238" y="1319450"/>
              <a:ext cx="492214" cy="492312"/>
            </a:xfrm>
            <a:custGeom>
              <a:avLst/>
              <a:gdLst/>
              <a:ahLst/>
              <a:cxnLst/>
              <a:rect l="l" t="t" r="r" b="b"/>
              <a:pathLst>
                <a:path w="4990" h="4991" extrusionOk="0">
                  <a:moveTo>
                    <a:pt x="2495" y="1"/>
                  </a:moveTo>
                  <a:cubicBezTo>
                    <a:pt x="1117" y="1"/>
                    <a:pt x="0" y="1118"/>
                    <a:pt x="0" y="2496"/>
                  </a:cubicBezTo>
                  <a:cubicBezTo>
                    <a:pt x="0" y="3874"/>
                    <a:pt x="1117" y="4991"/>
                    <a:pt x="2495" y="4991"/>
                  </a:cubicBezTo>
                  <a:cubicBezTo>
                    <a:pt x="3873" y="4991"/>
                    <a:pt x="4989" y="3874"/>
                    <a:pt x="4989" y="2496"/>
                  </a:cubicBezTo>
                  <a:cubicBezTo>
                    <a:pt x="4989" y="1118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5" name="Google Shape;2035;p39">
            <a:extLst>
              <a:ext uri="{FF2B5EF4-FFF2-40B4-BE49-F238E27FC236}">
                <a16:creationId xmlns:a16="http://schemas.microsoft.com/office/drawing/2014/main" id="{613C021C-04B9-358F-8973-5993B5225D5F}"/>
              </a:ext>
            </a:extLst>
          </p:cNvPr>
          <p:cNvSpPr/>
          <p:nvPr/>
        </p:nvSpPr>
        <p:spPr>
          <a:xfrm>
            <a:off x="3346550" y="2141667"/>
            <a:ext cx="5340300" cy="6124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2038" name="Google Shape;2038;p39">
            <a:extLst>
              <a:ext uri="{FF2B5EF4-FFF2-40B4-BE49-F238E27FC236}">
                <a16:creationId xmlns:a16="http://schemas.microsoft.com/office/drawing/2014/main" id="{FAE7C21F-5A52-780D-30DE-DDEBFAC2A4A1}"/>
              </a:ext>
            </a:extLst>
          </p:cNvPr>
          <p:cNvGrpSpPr/>
          <p:nvPr/>
        </p:nvGrpSpPr>
        <p:grpSpPr>
          <a:xfrm>
            <a:off x="3333238" y="3136574"/>
            <a:ext cx="5353612" cy="492214"/>
            <a:chOff x="3333238" y="3136574"/>
            <a:chExt cx="5353612" cy="492214"/>
          </a:xfrm>
        </p:grpSpPr>
        <p:sp>
          <p:nvSpPr>
            <p:cNvPr id="2039" name="Google Shape;2039;p39">
              <a:extLst>
                <a:ext uri="{FF2B5EF4-FFF2-40B4-BE49-F238E27FC236}">
                  <a16:creationId xmlns:a16="http://schemas.microsoft.com/office/drawing/2014/main" id="{A7148A26-57BD-B382-31AA-EB9B1E857752}"/>
                </a:ext>
              </a:extLst>
            </p:cNvPr>
            <p:cNvSpPr/>
            <p:nvPr/>
          </p:nvSpPr>
          <p:spPr>
            <a:xfrm>
              <a:off x="3346550" y="3166966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040" name="Google Shape;2040;p39">
              <a:extLst>
                <a:ext uri="{FF2B5EF4-FFF2-40B4-BE49-F238E27FC236}">
                  <a16:creationId xmlns:a16="http://schemas.microsoft.com/office/drawing/2014/main" id="{6B6DAEE4-CE35-40AD-11F0-9837464AC881}"/>
                </a:ext>
              </a:extLst>
            </p:cNvPr>
            <p:cNvSpPr/>
            <p:nvPr/>
          </p:nvSpPr>
          <p:spPr>
            <a:xfrm>
              <a:off x="3333238" y="3136574"/>
              <a:ext cx="492214" cy="492214"/>
            </a:xfrm>
            <a:custGeom>
              <a:avLst/>
              <a:gdLst/>
              <a:ahLst/>
              <a:cxnLst/>
              <a:rect l="l" t="t" r="r" b="b"/>
              <a:pathLst>
                <a:path w="4990" h="4990" extrusionOk="0">
                  <a:moveTo>
                    <a:pt x="2495" y="1"/>
                  </a:moveTo>
                  <a:cubicBezTo>
                    <a:pt x="1117" y="1"/>
                    <a:pt x="0" y="1117"/>
                    <a:pt x="0" y="2495"/>
                  </a:cubicBezTo>
                  <a:cubicBezTo>
                    <a:pt x="0" y="3873"/>
                    <a:pt x="1117" y="4990"/>
                    <a:pt x="2495" y="4990"/>
                  </a:cubicBezTo>
                  <a:cubicBezTo>
                    <a:pt x="3873" y="4990"/>
                    <a:pt x="4989" y="3873"/>
                    <a:pt x="4989" y="2495"/>
                  </a:cubicBezTo>
                  <a:cubicBezTo>
                    <a:pt x="4989" y="1117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4" name="Google Shape;2044;p39">
            <a:extLst>
              <a:ext uri="{FF2B5EF4-FFF2-40B4-BE49-F238E27FC236}">
                <a16:creationId xmlns:a16="http://schemas.microsoft.com/office/drawing/2014/main" id="{889E28D7-292B-C406-8602-E225B89DA3B7}"/>
              </a:ext>
            </a:extLst>
          </p:cNvPr>
          <p:cNvSpPr txBox="1"/>
          <p:nvPr/>
        </p:nvSpPr>
        <p:spPr>
          <a:xfrm>
            <a:off x="3894374" y="1380050"/>
            <a:ext cx="4497957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Mental health plays a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fundamental role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in the overall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well-being of individuals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stability of societies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5" name="Google Shape;2045;p39">
            <a:extLst>
              <a:ext uri="{FF2B5EF4-FFF2-40B4-BE49-F238E27FC236}">
                <a16:creationId xmlns:a16="http://schemas.microsoft.com/office/drawing/2014/main" id="{40432CF0-9693-BE5A-2104-711334AF7A8B}"/>
              </a:ext>
            </a:extLst>
          </p:cNvPr>
          <p:cNvSpPr txBox="1"/>
          <p:nvPr/>
        </p:nvSpPr>
        <p:spPr>
          <a:xfrm>
            <a:off x="3894374" y="2258432"/>
            <a:ext cx="4676188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When mental health deteriorates,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consequences extend beyond the individual, affecting families, workplaces, and communities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at large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6" name="Google Shape;2046;p39">
            <a:extLst>
              <a:ext uri="{FF2B5EF4-FFF2-40B4-BE49-F238E27FC236}">
                <a16:creationId xmlns:a16="http://schemas.microsoft.com/office/drawing/2014/main" id="{1628447A-A875-C6FB-A286-B622595A497B}"/>
              </a:ext>
            </a:extLst>
          </p:cNvPr>
          <p:cNvSpPr txBox="1"/>
          <p:nvPr/>
        </p:nvSpPr>
        <p:spPr>
          <a:xfrm>
            <a:off x="3894374" y="3197342"/>
            <a:ext cx="4792425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Mental health disorders represent a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growing public health concern.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2032;p39">
            <a:extLst>
              <a:ext uri="{FF2B5EF4-FFF2-40B4-BE49-F238E27FC236}">
                <a16:creationId xmlns:a16="http://schemas.microsoft.com/office/drawing/2014/main" id="{869E2CAD-AF9A-2F30-E5C2-77D30CB5351A}"/>
              </a:ext>
            </a:extLst>
          </p:cNvPr>
          <p:cNvSpPr/>
          <p:nvPr/>
        </p:nvSpPr>
        <p:spPr>
          <a:xfrm>
            <a:off x="3329740" y="2190657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n 5" descr="Icono&#10;&#10;El contenido generado por IA puede ser incorrecto.">
            <a:extLst>
              <a:ext uri="{FF2B5EF4-FFF2-40B4-BE49-F238E27FC236}">
                <a16:creationId xmlns:a16="http://schemas.microsoft.com/office/drawing/2014/main" id="{844354A6-27BB-7087-6C98-47E41D3D3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98" t="14451" r="57647" b="21657"/>
          <a:stretch>
            <a:fillRect/>
          </a:stretch>
        </p:blipFill>
        <p:spPr>
          <a:xfrm flipH="1">
            <a:off x="4607322" y="3661780"/>
            <a:ext cx="365360" cy="738129"/>
          </a:xfrm>
          <a:prstGeom prst="rect">
            <a:avLst/>
          </a:prstGeom>
        </p:spPr>
      </p:pic>
      <p:pic>
        <p:nvPicPr>
          <p:cNvPr id="7" name="Imagen 6" descr="Icono&#10;&#10;El contenido generado por IA puede ser incorrecto.">
            <a:extLst>
              <a:ext uri="{FF2B5EF4-FFF2-40B4-BE49-F238E27FC236}">
                <a16:creationId xmlns:a16="http://schemas.microsoft.com/office/drawing/2014/main" id="{0B76E570-CA3D-9E79-5419-1940319C53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908" t="15105" r="6937" b="21003"/>
          <a:stretch>
            <a:fillRect/>
          </a:stretch>
        </p:blipFill>
        <p:spPr>
          <a:xfrm flipH="1">
            <a:off x="6795824" y="3661780"/>
            <a:ext cx="365360" cy="738129"/>
          </a:xfrm>
          <a:prstGeom prst="rect">
            <a:avLst/>
          </a:prstGeom>
        </p:spPr>
      </p:pic>
      <p:pic>
        <p:nvPicPr>
          <p:cNvPr id="9" name="Imagen 8" descr="Icono&#10;&#10;El contenido generado por IA puede ser incorrecto.">
            <a:extLst>
              <a:ext uri="{FF2B5EF4-FFF2-40B4-BE49-F238E27FC236}">
                <a16:creationId xmlns:a16="http://schemas.microsoft.com/office/drawing/2014/main" id="{96028214-4CAD-B672-B610-FA71435CB6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58" t="15518" r="58987" b="21919"/>
          <a:stretch>
            <a:fillRect/>
          </a:stretch>
        </p:blipFill>
        <p:spPr>
          <a:xfrm flipH="1">
            <a:off x="4989003" y="3665590"/>
            <a:ext cx="363285" cy="738130"/>
          </a:xfrm>
          <a:prstGeom prst="rect">
            <a:avLst/>
          </a:prstGeom>
        </p:spPr>
      </p:pic>
      <p:pic>
        <p:nvPicPr>
          <p:cNvPr id="10" name="Imagen 9" descr="Icono&#10;&#10;El contenido generado por IA puede ser incorrecto.">
            <a:extLst>
              <a:ext uri="{FF2B5EF4-FFF2-40B4-BE49-F238E27FC236}">
                <a16:creationId xmlns:a16="http://schemas.microsoft.com/office/drawing/2014/main" id="{E8066B65-2536-411F-548C-62515FD0D6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58" t="15518" r="58987" b="21919"/>
          <a:stretch>
            <a:fillRect/>
          </a:stretch>
        </p:blipFill>
        <p:spPr>
          <a:xfrm flipH="1">
            <a:off x="4243963" y="3665850"/>
            <a:ext cx="363284" cy="738128"/>
          </a:xfrm>
          <a:prstGeom prst="rect">
            <a:avLst/>
          </a:prstGeom>
        </p:spPr>
      </p:pic>
      <p:pic>
        <p:nvPicPr>
          <p:cNvPr id="11" name="Imagen 10" descr="Icono&#10;&#10;El contenido generado por IA puede ser incorrecto.">
            <a:extLst>
              <a:ext uri="{FF2B5EF4-FFF2-40B4-BE49-F238E27FC236}">
                <a16:creationId xmlns:a16="http://schemas.microsoft.com/office/drawing/2014/main" id="{43C33DBF-D73F-8A9B-D25D-33F672CE60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890" t="15691" r="7855" b="21747"/>
          <a:stretch>
            <a:fillRect/>
          </a:stretch>
        </p:blipFill>
        <p:spPr>
          <a:xfrm flipH="1">
            <a:off x="6079317" y="3661780"/>
            <a:ext cx="363285" cy="738130"/>
          </a:xfrm>
          <a:prstGeom prst="rect">
            <a:avLst/>
          </a:prstGeom>
        </p:spPr>
      </p:pic>
      <p:pic>
        <p:nvPicPr>
          <p:cNvPr id="12" name="Imagen 11" descr="Icono&#10;&#10;El contenido generado por IA puede ser incorrecto.">
            <a:extLst>
              <a:ext uri="{FF2B5EF4-FFF2-40B4-BE49-F238E27FC236}">
                <a16:creationId xmlns:a16="http://schemas.microsoft.com/office/drawing/2014/main" id="{7515FD0D-7988-7BE6-7621-F7AD44E0B4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890" t="15691" r="7855" b="21747"/>
          <a:stretch>
            <a:fillRect/>
          </a:stretch>
        </p:blipFill>
        <p:spPr>
          <a:xfrm flipH="1">
            <a:off x="6444731" y="3661780"/>
            <a:ext cx="363285" cy="738130"/>
          </a:xfrm>
          <a:prstGeom prst="rect">
            <a:avLst/>
          </a:prstGeom>
        </p:spPr>
      </p:pic>
      <p:pic>
        <p:nvPicPr>
          <p:cNvPr id="13" name="Imagen 12" descr="Icono&#10;&#10;El contenido generado por IA puede ser incorrecto.">
            <a:extLst>
              <a:ext uri="{FF2B5EF4-FFF2-40B4-BE49-F238E27FC236}">
                <a16:creationId xmlns:a16="http://schemas.microsoft.com/office/drawing/2014/main" id="{1E0CA8A9-EC3F-4E1E-33E1-3467626DE5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890" t="15691" r="7855" b="21747"/>
          <a:stretch>
            <a:fillRect/>
          </a:stretch>
        </p:blipFill>
        <p:spPr>
          <a:xfrm flipH="1">
            <a:off x="7164772" y="3661780"/>
            <a:ext cx="363285" cy="738130"/>
          </a:xfrm>
          <a:prstGeom prst="rect">
            <a:avLst/>
          </a:prstGeom>
        </p:spPr>
      </p:pic>
      <p:pic>
        <p:nvPicPr>
          <p:cNvPr id="14" name="Imagen 13" descr="Icono&#10;&#10;El contenido generado por IA puede ser incorrecto.">
            <a:extLst>
              <a:ext uri="{FF2B5EF4-FFF2-40B4-BE49-F238E27FC236}">
                <a16:creationId xmlns:a16="http://schemas.microsoft.com/office/drawing/2014/main" id="{7642C2D6-A4A2-A94A-DFCC-E3F699C4DB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890" t="15691" r="7855" b="21747"/>
          <a:stretch>
            <a:fillRect/>
          </a:stretch>
        </p:blipFill>
        <p:spPr>
          <a:xfrm flipH="1">
            <a:off x="7521961" y="3659875"/>
            <a:ext cx="363285" cy="738130"/>
          </a:xfrm>
          <a:prstGeom prst="rect">
            <a:avLst/>
          </a:prstGeom>
        </p:spPr>
      </p:pic>
      <p:sp>
        <p:nvSpPr>
          <p:cNvPr id="15" name="Google Shape;2046;p39">
            <a:extLst>
              <a:ext uri="{FF2B5EF4-FFF2-40B4-BE49-F238E27FC236}">
                <a16:creationId xmlns:a16="http://schemas.microsoft.com/office/drawing/2014/main" id="{0D4A750D-EF0B-04B1-5CE9-F5B3D2CB603D}"/>
              </a:ext>
            </a:extLst>
          </p:cNvPr>
          <p:cNvSpPr txBox="1"/>
          <p:nvPr/>
        </p:nvSpPr>
        <p:spPr>
          <a:xfrm>
            <a:off x="3755143" y="4467133"/>
            <a:ext cx="4523113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One in three women and one in five men </a:t>
            </a:r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will experience a major depressive episode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 at some point in their lives</a:t>
            </a:r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8027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F723BD89-639E-C5DA-D0F5-3BCAFFAF5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Diagrama&#10;&#10;El contenido generado por IA puede ser incorrecto.">
            <a:extLst>
              <a:ext uri="{FF2B5EF4-FFF2-40B4-BE49-F238E27FC236}">
                <a16:creationId xmlns:a16="http://schemas.microsoft.com/office/drawing/2014/main" id="{B652CCED-91F9-9901-E4C8-43B309CA3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4" y="822960"/>
            <a:ext cx="4152207" cy="4320540"/>
          </a:xfrm>
          <a:prstGeom prst="rect">
            <a:avLst/>
          </a:prstGeom>
        </p:spPr>
      </p:pic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140D259F-BF9B-13E0-D96C-5FED17EBBD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683599D-EAEA-9252-E80B-6E5F030F286D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21C9BBF-D25F-361F-75C7-8EE5E3102291}"/>
              </a:ext>
            </a:extLst>
          </p:cNvPr>
          <p:cNvSpPr/>
          <p:nvPr/>
        </p:nvSpPr>
        <p:spPr>
          <a:xfrm>
            <a:off x="2108729" y="2697480"/>
            <a:ext cx="2317082" cy="24460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n 18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22AAD803-0EF1-D609-D560-1534FA9A7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799" y="822959"/>
            <a:ext cx="4146597" cy="4320541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584F7C54-91AC-52B7-3A3F-320BFBDB85FD}"/>
              </a:ext>
            </a:extLst>
          </p:cNvPr>
          <p:cNvSpPr/>
          <p:nvPr/>
        </p:nvSpPr>
        <p:spPr>
          <a:xfrm>
            <a:off x="6612149" y="2697480"/>
            <a:ext cx="2317082" cy="24460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B192E6D-CEA9-C815-B692-C2787E6FAF09}"/>
              </a:ext>
            </a:extLst>
          </p:cNvPr>
          <p:cNvSpPr/>
          <p:nvPr/>
        </p:nvSpPr>
        <p:spPr>
          <a:xfrm>
            <a:off x="4718189" y="2697480"/>
            <a:ext cx="1893960" cy="2286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0E7959F-238E-9BE2-26CF-833DC6E87C21}"/>
              </a:ext>
            </a:extLst>
          </p:cNvPr>
          <p:cNvSpPr/>
          <p:nvPr/>
        </p:nvSpPr>
        <p:spPr>
          <a:xfrm>
            <a:off x="214769" y="2697480"/>
            <a:ext cx="1893960" cy="2286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B9263791-8B1C-78E8-1E02-F2ADE8A156AF}"/>
              </a:ext>
            </a:extLst>
          </p:cNvPr>
          <p:cNvSpPr/>
          <p:nvPr/>
        </p:nvSpPr>
        <p:spPr>
          <a:xfrm>
            <a:off x="2103118" y="1249680"/>
            <a:ext cx="2381527" cy="14478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747B0B46-BC79-55E7-A1AA-61546A040C35}"/>
              </a:ext>
            </a:extLst>
          </p:cNvPr>
          <p:cNvSpPr/>
          <p:nvPr/>
        </p:nvSpPr>
        <p:spPr>
          <a:xfrm>
            <a:off x="6612149" y="1249680"/>
            <a:ext cx="2381527" cy="14478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005D05F-9E55-8F26-5D70-EEEBCC87895F}"/>
              </a:ext>
            </a:extLst>
          </p:cNvPr>
          <p:cNvSpPr/>
          <p:nvPr/>
        </p:nvSpPr>
        <p:spPr>
          <a:xfrm>
            <a:off x="5853232" y="1935480"/>
            <a:ext cx="804185" cy="7658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7D4CD41-2F71-69FB-0E9E-69067DACDE0E}"/>
              </a:ext>
            </a:extLst>
          </p:cNvPr>
          <p:cNvSpPr/>
          <p:nvPr/>
        </p:nvSpPr>
        <p:spPr>
          <a:xfrm>
            <a:off x="4900053" y="1207770"/>
            <a:ext cx="804185" cy="7658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D6732A5-CE73-3900-4F67-A4857B66C224}"/>
              </a:ext>
            </a:extLst>
          </p:cNvPr>
          <p:cNvSpPr/>
          <p:nvPr/>
        </p:nvSpPr>
        <p:spPr>
          <a:xfrm>
            <a:off x="4930533" y="1891828"/>
            <a:ext cx="145450" cy="7658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0B976D1-1EA5-C52D-EACA-2A2AE12123B8}"/>
              </a:ext>
            </a:extLst>
          </p:cNvPr>
          <p:cNvSpPr/>
          <p:nvPr/>
        </p:nvSpPr>
        <p:spPr>
          <a:xfrm>
            <a:off x="1335024" y="1931670"/>
            <a:ext cx="804185" cy="7658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84D7A7D-9118-F5D8-6FCD-593FF9599407}"/>
              </a:ext>
            </a:extLst>
          </p:cNvPr>
          <p:cNvSpPr/>
          <p:nvPr/>
        </p:nvSpPr>
        <p:spPr>
          <a:xfrm>
            <a:off x="435185" y="1203960"/>
            <a:ext cx="881507" cy="7658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5E872BEE-FE73-6085-7BF8-0EAF0DC206B3}"/>
              </a:ext>
            </a:extLst>
          </p:cNvPr>
          <p:cNvSpPr/>
          <p:nvPr/>
        </p:nvSpPr>
        <p:spPr>
          <a:xfrm>
            <a:off x="457199" y="1910878"/>
            <a:ext cx="131055" cy="7658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302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8D0CAF35-4920-0209-4379-89617D6CC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D3484205-CC7C-A40F-7586-EF7D1508A5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choropleth maps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B4487A8-FF27-35D3-99CD-F440B3FAFF89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039176"/>
      </p:ext>
    </p:extLst>
  </p:cSld>
  <p:clrMapOvr>
    <a:masterClrMapping/>
  </p:clrMapOvr>
  <p:transition spd="med">
    <p:pull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960113E3-46F5-A964-0A89-F78516A92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048E552C-44D6-0CF9-43DB-3803A5B8ED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choropleth maps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3AD2EE5-8AB3-EFAD-F18A-27E56D49BA3A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Mapa&#10;&#10;El contenido generado por IA puede ser incorrecto.">
            <a:extLst>
              <a:ext uri="{FF2B5EF4-FFF2-40B4-BE49-F238E27FC236}">
                <a16:creationId xmlns:a16="http://schemas.microsoft.com/office/drawing/2014/main" id="{2EDA0C81-37C4-0F37-A153-6773A59A6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43" y="861894"/>
            <a:ext cx="5095913" cy="40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66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91E5269C-A859-D377-D2DF-DAE632015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81890F86-5390-9913-680B-3485270319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choropleth maps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3C201E9-CBEA-7EA0-8D78-8F8D71E9760F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Mapa&#10;&#10;El contenido generado por IA puede ser incorrecto.">
            <a:extLst>
              <a:ext uri="{FF2B5EF4-FFF2-40B4-BE49-F238E27FC236}">
                <a16:creationId xmlns:a16="http://schemas.microsoft.com/office/drawing/2014/main" id="{F63301C4-C45E-9B9B-0FEC-2F8C7F4E9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43" y="861894"/>
            <a:ext cx="5095913" cy="4068245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ECFBD9D-931E-B581-AA6A-A848209B7CF3}"/>
              </a:ext>
            </a:extLst>
          </p:cNvPr>
          <p:cNvSpPr/>
          <p:nvPr/>
        </p:nvSpPr>
        <p:spPr>
          <a:xfrm>
            <a:off x="1857742" y="743275"/>
            <a:ext cx="5327917" cy="440022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Google Shape;1109;p26">
            <a:extLst>
              <a:ext uri="{FF2B5EF4-FFF2-40B4-BE49-F238E27FC236}">
                <a16:creationId xmlns:a16="http://schemas.microsoft.com/office/drawing/2014/main" id="{502F9C0A-7F8D-E77B-0BD2-5B74FCC4D381}"/>
              </a:ext>
            </a:extLst>
          </p:cNvPr>
          <p:cNvSpPr txBox="1"/>
          <p:nvPr/>
        </p:nvSpPr>
        <p:spPr>
          <a:xfrm>
            <a:off x="377190" y="1786618"/>
            <a:ext cx="8389620" cy="144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In order to have an interactive experience with the choropleth maps visit this: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Streamlit</a:t>
            </a:r>
            <a:r>
              <a:rPr lang="en-US" sz="2000" b="1" u="sng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Webpage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sz="20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66235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>
          <a:extLst>
            <a:ext uri="{FF2B5EF4-FFF2-40B4-BE49-F238E27FC236}">
              <a16:creationId xmlns:a16="http://schemas.microsoft.com/office/drawing/2014/main" id="{632C64B5-4228-588A-6F13-D0B9DF8BA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6">
            <a:extLst>
              <a:ext uri="{FF2B5EF4-FFF2-40B4-BE49-F238E27FC236}">
                <a16:creationId xmlns:a16="http://schemas.microsoft.com/office/drawing/2014/main" id="{E6DBD673-7353-6641-13E4-BD8573B9D0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610430A-6946-5F18-15AF-C0B8F434A4FB}"/>
              </a:ext>
            </a:extLst>
          </p:cNvPr>
          <p:cNvGrpSpPr/>
          <p:nvPr/>
        </p:nvGrpSpPr>
        <p:grpSpPr>
          <a:xfrm>
            <a:off x="327652" y="824973"/>
            <a:ext cx="4278839" cy="4089927"/>
            <a:chOff x="3312191" y="1502570"/>
            <a:chExt cx="2709122" cy="2779062"/>
          </a:xfrm>
        </p:grpSpPr>
        <p:sp>
          <p:nvSpPr>
            <p:cNvPr id="1724" name="Google Shape;1724;p36">
              <a:extLst>
                <a:ext uri="{FF2B5EF4-FFF2-40B4-BE49-F238E27FC236}">
                  <a16:creationId xmlns:a16="http://schemas.microsoft.com/office/drawing/2014/main" id="{323B71D2-5CC5-12ED-BFDD-2811D6B4156F}"/>
                </a:ext>
              </a:extLst>
            </p:cNvPr>
            <p:cNvSpPr/>
            <p:nvPr/>
          </p:nvSpPr>
          <p:spPr>
            <a:xfrm>
              <a:off x="3312191" y="1502570"/>
              <a:ext cx="2709122" cy="2779062"/>
            </a:xfrm>
            <a:custGeom>
              <a:avLst/>
              <a:gdLst/>
              <a:ahLst/>
              <a:cxnLst/>
              <a:rect l="l" t="t" r="r" b="b"/>
              <a:pathLst>
                <a:path w="33771" h="33771" extrusionOk="0">
                  <a:moveTo>
                    <a:pt x="16885" y="1"/>
                  </a:moveTo>
                  <a:cubicBezTo>
                    <a:pt x="7560" y="1"/>
                    <a:pt x="1" y="7561"/>
                    <a:pt x="1" y="16886"/>
                  </a:cubicBezTo>
                  <a:cubicBezTo>
                    <a:pt x="1" y="26211"/>
                    <a:pt x="7560" y="33770"/>
                    <a:pt x="16885" y="33770"/>
                  </a:cubicBezTo>
                  <a:cubicBezTo>
                    <a:pt x="26211" y="33770"/>
                    <a:pt x="33771" y="26211"/>
                    <a:pt x="33771" y="16886"/>
                  </a:cubicBezTo>
                  <a:cubicBezTo>
                    <a:pt x="33771" y="7561"/>
                    <a:pt x="26211" y="1"/>
                    <a:pt x="16885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6" name="Google Shape;1736;p36">
              <a:extLst>
                <a:ext uri="{FF2B5EF4-FFF2-40B4-BE49-F238E27FC236}">
                  <a16:creationId xmlns:a16="http://schemas.microsoft.com/office/drawing/2014/main" id="{F9E2A497-6A14-00AD-3EC2-F747DC1BC30B}"/>
                </a:ext>
              </a:extLst>
            </p:cNvPr>
            <p:cNvGrpSpPr/>
            <p:nvPr/>
          </p:nvGrpSpPr>
          <p:grpSpPr>
            <a:xfrm>
              <a:off x="3730686" y="2346830"/>
              <a:ext cx="330250" cy="148103"/>
              <a:chOff x="1874232" y="4224330"/>
              <a:chExt cx="330250" cy="148103"/>
            </a:xfrm>
          </p:grpSpPr>
          <p:sp>
            <p:nvSpPr>
              <p:cNvPr id="1737" name="Google Shape;1737;p36">
                <a:extLst>
                  <a:ext uri="{FF2B5EF4-FFF2-40B4-BE49-F238E27FC236}">
                    <a16:creationId xmlns:a16="http://schemas.microsoft.com/office/drawing/2014/main" id="{171CE222-755D-A611-FD1B-2B00F8D842A1}"/>
                  </a:ext>
                </a:extLst>
              </p:cNvPr>
              <p:cNvSpPr/>
              <p:nvPr/>
            </p:nvSpPr>
            <p:spPr>
              <a:xfrm>
                <a:off x="1874232" y="4224330"/>
                <a:ext cx="148511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0" extrusionOk="0">
                    <a:moveTo>
                      <a:pt x="366" y="1"/>
                    </a:moveTo>
                    <a:cubicBezTo>
                      <a:pt x="164" y="1"/>
                      <a:pt x="1" y="163"/>
                      <a:pt x="1" y="365"/>
                    </a:cubicBezTo>
                    <a:cubicBezTo>
                      <a:pt x="1" y="565"/>
                      <a:pt x="164" y="730"/>
                      <a:pt x="365" y="730"/>
                    </a:cubicBezTo>
                    <a:lnTo>
                      <a:pt x="732" y="730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6">
                <a:extLst>
                  <a:ext uri="{FF2B5EF4-FFF2-40B4-BE49-F238E27FC236}">
                    <a16:creationId xmlns:a16="http://schemas.microsoft.com/office/drawing/2014/main" id="{0996EC06-8F8B-B344-20DD-2DD6B68DA2AF}"/>
                  </a:ext>
                </a:extLst>
              </p:cNvPr>
              <p:cNvSpPr/>
              <p:nvPr/>
            </p:nvSpPr>
            <p:spPr>
              <a:xfrm>
                <a:off x="2055971" y="4224530"/>
                <a:ext cx="148511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0" extrusionOk="0">
                    <a:moveTo>
                      <a:pt x="1" y="0"/>
                    </a:moveTo>
                    <a:lnTo>
                      <a:pt x="0" y="729"/>
                    </a:lnTo>
                    <a:lnTo>
                      <a:pt x="368" y="729"/>
                    </a:lnTo>
                    <a:cubicBezTo>
                      <a:pt x="569" y="729"/>
                      <a:pt x="732" y="567"/>
                      <a:pt x="733" y="365"/>
                    </a:cubicBezTo>
                    <a:cubicBezTo>
                      <a:pt x="733" y="164"/>
                      <a:pt x="570" y="0"/>
                      <a:pt x="3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226787"/>
      </p:ext>
    </p:extLst>
  </p:cSld>
  <p:clrMapOvr>
    <a:masterClrMapping/>
  </p:clrMapOvr>
  <p:transition spd="med">
    <p:pull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>
          <a:extLst>
            <a:ext uri="{FF2B5EF4-FFF2-40B4-BE49-F238E27FC236}">
              <a16:creationId xmlns:a16="http://schemas.microsoft.com/office/drawing/2014/main" id="{6AD7CE55-DF4E-0C45-B3B3-E4FF3D383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6">
            <a:extLst>
              <a:ext uri="{FF2B5EF4-FFF2-40B4-BE49-F238E27FC236}">
                <a16:creationId xmlns:a16="http://schemas.microsoft.com/office/drawing/2014/main" id="{7406723B-D84D-28A5-EC92-DB09D1885D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D57CAA3F-7DAB-AF55-895D-85058A6AF2CC}"/>
              </a:ext>
            </a:extLst>
          </p:cNvPr>
          <p:cNvGrpSpPr/>
          <p:nvPr/>
        </p:nvGrpSpPr>
        <p:grpSpPr>
          <a:xfrm>
            <a:off x="327652" y="824973"/>
            <a:ext cx="8488687" cy="4089927"/>
            <a:chOff x="3312191" y="1502570"/>
            <a:chExt cx="5374563" cy="2779062"/>
          </a:xfrm>
        </p:grpSpPr>
        <p:grpSp>
          <p:nvGrpSpPr>
            <p:cNvPr id="1721" name="Google Shape;1721;p36">
              <a:extLst>
                <a:ext uri="{FF2B5EF4-FFF2-40B4-BE49-F238E27FC236}">
                  <a16:creationId xmlns:a16="http://schemas.microsoft.com/office/drawing/2014/main" id="{FDAC2F02-FF3A-A063-F153-5357D12F3C83}"/>
                </a:ext>
              </a:extLst>
            </p:cNvPr>
            <p:cNvGrpSpPr/>
            <p:nvPr/>
          </p:nvGrpSpPr>
          <p:grpSpPr>
            <a:xfrm>
              <a:off x="3312191" y="1502570"/>
              <a:ext cx="5374563" cy="2779062"/>
              <a:chOff x="3312191" y="1502570"/>
              <a:chExt cx="5374563" cy="2779062"/>
            </a:xfrm>
          </p:grpSpPr>
          <p:sp>
            <p:nvSpPr>
              <p:cNvPr id="1724" name="Google Shape;1724;p36">
                <a:extLst>
                  <a:ext uri="{FF2B5EF4-FFF2-40B4-BE49-F238E27FC236}">
                    <a16:creationId xmlns:a16="http://schemas.microsoft.com/office/drawing/2014/main" id="{2EB84F54-6878-8140-407C-8D0B60882991}"/>
                  </a:ext>
                </a:extLst>
              </p:cNvPr>
              <p:cNvSpPr/>
              <p:nvPr/>
            </p:nvSpPr>
            <p:spPr>
              <a:xfrm>
                <a:off x="3312191" y="1502570"/>
                <a:ext cx="2709122" cy="2779062"/>
              </a:xfrm>
              <a:custGeom>
                <a:avLst/>
                <a:gdLst/>
                <a:ahLst/>
                <a:cxnLst/>
                <a:rect l="l" t="t" r="r" b="b"/>
                <a:pathLst>
                  <a:path w="33771" h="33771" extrusionOk="0">
                    <a:moveTo>
                      <a:pt x="16885" y="1"/>
                    </a:moveTo>
                    <a:cubicBezTo>
                      <a:pt x="7560" y="1"/>
                      <a:pt x="1" y="7561"/>
                      <a:pt x="1" y="16886"/>
                    </a:cubicBezTo>
                    <a:cubicBezTo>
                      <a:pt x="1" y="26211"/>
                      <a:pt x="7560" y="33770"/>
                      <a:pt x="16885" y="33770"/>
                    </a:cubicBezTo>
                    <a:cubicBezTo>
                      <a:pt x="26211" y="33770"/>
                      <a:pt x="33771" y="26211"/>
                      <a:pt x="33771" y="16886"/>
                    </a:cubicBezTo>
                    <a:cubicBezTo>
                      <a:pt x="33771" y="7561"/>
                      <a:pt x="26211" y="1"/>
                      <a:pt x="1688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6">
                <a:extLst>
                  <a:ext uri="{FF2B5EF4-FFF2-40B4-BE49-F238E27FC236}">
                    <a16:creationId xmlns:a16="http://schemas.microsoft.com/office/drawing/2014/main" id="{D85E2CE8-73BA-107B-345D-7696A75EEE06}"/>
                  </a:ext>
                </a:extLst>
              </p:cNvPr>
              <p:cNvSpPr/>
              <p:nvPr/>
            </p:nvSpPr>
            <p:spPr>
              <a:xfrm>
                <a:off x="3585748" y="1559525"/>
                <a:ext cx="5101006" cy="494622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6" extrusionOk="0">
                    <a:moveTo>
                      <a:pt x="90" y="1"/>
                    </a:moveTo>
                    <a:cubicBezTo>
                      <a:pt x="41" y="1"/>
                      <a:pt x="0" y="41"/>
                      <a:pt x="0" y="90"/>
                    </a:cubicBezTo>
                    <a:lnTo>
                      <a:pt x="0" y="6405"/>
                    </a:lnTo>
                    <a:cubicBezTo>
                      <a:pt x="0" y="6455"/>
                      <a:pt x="41" y="6495"/>
                      <a:pt x="90" y="6495"/>
                    </a:cubicBezTo>
                    <a:lnTo>
                      <a:pt x="42035" y="6495"/>
                    </a:lnTo>
                    <a:cubicBezTo>
                      <a:pt x="42084" y="6495"/>
                      <a:pt x="42124" y="6455"/>
                      <a:pt x="42124" y="6405"/>
                    </a:cubicBezTo>
                    <a:lnTo>
                      <a:pt x="42124" y="90"/>
                    </a:lnTo>
                    <a:cubicBezTo>
                      <a:pt x="42124" y="41"/>
                      <a:pt x="42084" y="1"/>
                      <a:pt x="42035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1" name="Google Shape;1731;p36">
              <a:extLst>
                <a:ext uri="{FF2B5EF4-FFF2-40B4-BE49-F238E27FC236}">
                  <a16:creationId xmlns:a16="http://schemas.microsoft.com/office/drawing/2014/main" id="{89646DFF-891E-F077-C698-478B64670168}"/>
                </a:ext>
              </a:extLst>
            </p:cNvPr>
            <p:cNvSpPr txBox="1"/>
            <p:nvPr/>
          </p:nvSpPr>
          <p:spPr>
            <a:xfrm>
              <a:off x="4173175" y="1621349"/>
              <a:ext cx="4513579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All five major mental health disorders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show statistically significant temporal changes 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 both prevalence and DALYs rates, demonstrating that mental health challenges are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dynamic and evolving worldwide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 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5" name="Google Shape;1735;p36">
              <a:extLst>
                <a:ext uri="{FF2B5EF4-FFF2-40B4-BE49-F238E27FC236}">
                  <a16:creationId xmlns:a16="http://schemas.microsoft.com/office/drawing/2014/main" id="{84E086B9-DC24-2286-DD83-4A405C82B105}"/>
                </a:ext>
              </a:extLst>
            </p:cNvPr>
            <p:cNvSpPr/>
            <p:nvPr/>
          </p:nvSpPr>
          <p:spPr>
            <a:xfrm>
              <a:off x="3745983" y="1675107"/>
              <a:ext cx="299656" cy="263592"/>
            </a:xfrm>
            <a:custGeom>
              <a:avLst/>
              <a:gdLst/>
              <a:ahLst/>
              <a:cxnLst/>
              <a:rect l="l" t="t" r="r" b="b"/>
              <a:pathLst>
                <a:path w="1479" h="1301" extrusionOk="0">
                  <a:moveTo>
                    <a:pt x="962" y="148"/>
                  </a:moveTo>
                  <a:lnTo>
                    <a:pt x="962" y="325"/>
                  </a:lnTo>
                  <a:lnTo>
                    <a:pt x="516" y="325"/>
                  </a:lnTo>
                  <a:lnTo>
                    <a:pt x="516" y="148"/>
                  </a:lnTo>
                  <a:close/>
                  <a:moveTo>
                    <a:pt x="686" y="615"/>
                  </a:moveTo>
                  <a:lnTo>
                    <a:pt x="686" y="786"/>
                  </a:lnTo>
                  <a:lnTo>
                    <a:pt x="514" y="786"/>
                  </a:lnTo>
                  <a:lnTo>
                    <a:pt x="514" y="894"/>
                  </a:lnTo>
                  <a:lnTo>
                    <a:pt x="686" y="894"/>
                  </a:lnTo>
                  <a:lnTo>
                    <a:pt x="686" y="1065"/>
                  </a:lnTo>
                  <a:lnTo>
                    <a:pt x="793" y="1065"/>
                  </a:lnTo>
                  <a:lnTo>
                    <a:pt x="793" y="894"/>
                  </a:lnTo>
                  <a:lnTo>
                    <a:pt x="964" y="894"/>
                  </a:lnTo>
                  <a:lnTo>
                    <a:pt x="964" y="786"/>
                  </a:lnTo>
                  <a:lnTo>
                    <a:pt x="793" y="786"/>
                  </a:lnTo>
                  <a:lnTo>
                    <a:pt x="793" y="615"/>
                  </a:lnTo>
                  <a:close/>
                  <a:moveTo>
                    <a:pt x="728" y="452"/>
                  </a:moveTo>
                  <a:cubicBezTo>
                    <a:pt x="938" y="452"/>
                    <a:pt x="1107" y="622"/>
                    <a:pt x="1107" y="831"/>
                  </a:cubicBezTo>
                  <a:cubicBezTo>
                    <a:pt x="1107" y="1041"/>
                    <a:pt x="938" y="1210"/>
                    <a:pt x="728" y="1210"/>
                  </a:cubicBezTo>
                  <a:cubicBezTo>
                    <a:pt x="519" y="1210"/>
                    <a:pt x="349" y="1041"/>
                    <a:pt x="349" y="831"/>
                  </a:cubicBezTo>
                  <a:cubicBezTo>
                    <a:pt x="349" y="622"/>
                    <a:pt x="519" y="452"/>
                    <a:pt x="728" y="452"/>
                  </a:cubicBezTo>
                  <a:close/>
                  <a:moveTo>
                    <a:pt x="415" y="0"/>
                  </a:moveTo>
                  <a:cubicBezTo>
                    <a:pt x="389" y="0"/>
                    <a:pt x="368" y="21"/>
                    <a:pt x="368" y="47"/>
                  </a:cubicBezTo>
                  <a:lnTo>
                    <a:pt x="368" y="325"/>
                  </a:lnTo>
                  <a:lnTo>
                    <a:pt x="62" y="325"/>
                  </a:lnTo>
                  <a:cubicBezTo>
                    <a:pt x="28" y="325"/>
                    <a:pt x="0" y="353"/>
                    <a:pt x="0" y="388"/>
                  </a:cubicBezTo>
                  <a:lnTo>
                    <a:pt x="0" y="1239"/>
                  </a:lnTo>
                  <a:cubicBezTo>
                    <a:pt x="0" y="1273"/>
                    <a:pt x="28" y="1301"/>
                    <a:pt x="62" y="1301"/>
                  </a:cubicBezTo>
                  <a:lnTo>
                    <a:pt x="1416" y="1301"/>
                  </a:lnTo>
                  <a:cubicBezTo>
                    <a:pt x="1450" y="1301"/>
                    <a:pt x="1478" y="1273"/>
                    <a:pt x="1478" y="1239"/>
                  </a:cubicBezTo>
                  <a:lnTo>
                    <a:pt x="1478" y="388"/>
                  </a:lnTo>
                  <a:cubicBezTo>
                    <a:pt x="1478" y="353"/>
                    <a:pt x="1450" y="325"/>
                    <a:pt x="1416" y="325"/>
                  </a:cubicBezTo>
                  <a:lnTo>
                    <a:pt x="1111" y="325"/>
                  </a:lnTo>
                  <a:lnTo>
                    <a:pt x="1111" y="47"/>
                  </a:lnTo>
                  <a:cubicBezTo>
                    <a:pt x="1111" y="21"/>
                    <a:pt x="1090" y="0"/>
                    <a:pt x="1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6" name="Google Shape;1736;p36">
              <a:extLst>
                <a:ext uri="{FF2B5EF4-FFF2-40B4-BE49-F238E27FC236}">
                  <a16:creationId xmlns:a16="http://schemas.microsoft.com/office/drawing/2014/main" id="{C80A59F7-AC0F-166C-80B1-9E78B3DD5673}"/>
                </a:ext>
              </a:extLst>
            </p:cNvPr>
            <p:cNvGrpSpPr/>
            <p:nvPr/>
          </p:nvGrpSpPr>
          <p:grpSpPr>
            <a:xfrm>
              <a:off x="3730686" y="2346830"/>
              <a:ext cx="330250" cy="148103"/>
              <a:chOff x="1874232" y="4224330"/>
              <a:chExt cx="330250" cy="148103"/>
            </a:xfrm>
          </p:grpSpPr>
          <p:sp>
            <p:nvSpPr>
              <p:cNvPr id="1737" name="Google Shape;1737;p36">
                <a:extLst>
                  <a:ext uri="{FF2B5EF4-FFF2-40B4-BE49-F238E27FC236}">
                    <a16:creationId xmlns:a16="http://schemas.microsoft.com/office/drawing/2014/main" id="{40818BC1-C582-053E-D854-24BBA8C1E850}"/>
                  </a:ext>
                </a:extLst>
              </p:cNvPr>
              <p:cNvSpPr/>
              <p:nvPr/>
            </p:nvSpPr>
            <p:spPr>
              <a:xfrm>
                <a:off x="1874232" y="4224330"/>
                <a:ext cx="148511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0" extrusionOk="0">
                    <a:moveTo>
                      <a:pt x="366" y="1"/>
                    </a:moveTo>
                    <a:cubicBezTo>
                      <a:pt x="164" y="1"/>
                      <a:pt x="1" y="163"/>
                      <a:pt x="1" y="365"/>
                    </a:cubicBezTo>
                    <a:cubicBezTo>
                      <a:pt x="1" y="565"/>
                      <a:pt x="164" y="730"/>
                      <a:pt x="365" y="730"/>
                    </a:cubicBezTo>
                    <a:lnTo>
                      <a:pt x="732" y="730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6">
                <a:extLst>
                  <a:ext uri="{FF2B5EF4-FFF2-40B4-BE49-F238E27FC236}">
                    <a16:creationId xmlns:a16="http://schemas.microsoft.com/office/drawing/2014/main" id="{CF8397DD-B14F-6764-A484-FB3BADB12698}"/>
                  </a:ext>
                </a:extLst>
              </p:cNvPr>
              <p:cNvSpPr/>
              <p:nvPr/>
            </p:nvSpPr>
            <p:spPr>
              <a:xfrm>
                <a:off x="2055971" y="4224530"/>
                <a:ext cx="148511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0" extrusionOk="0">
                    <a:moveTo>
                      <a:pt x="1" y="0"/>
                    </a:moveTo>
                    <a:lnTo>
                      <a:pt x="0" y="729"/>
                    </a:lnTo>
                    <a:lnTo>
                      <a:pt x="368" y="729"/>
                    </a:lnTo>
                    <a:cubicBezTo>
                      <a:pt x="569" y="729"/>
                      <a:pt x="732" y="567"/>
                      <a:pt x="733" y="365"/>
                    </a:cubicBezTo>
                    <a:cubicBezTo>
                      <a:pt x="733" y="164"/>
                      <a:pt x="570" y="0"/>
                      <a:pt x="3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8957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>
          <a:extLst>
            <a:ext uri="{FF2B5EF4-FFF2-40B4-BE49-F238E27FC236}">
              <a16:creationId xmlns:a16="http://schemas.microsoft.com/office/drawing/2014/main" id="{B885E3FB-9F13-8BF8-160A-2DD172FA1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6">
            <a:extLst>
              <a:ext uri="{FF2B5EF4-FFF2-40B4-BE49-F238E27FC236}">
                <a16:creationId xmlns:a16="http://schemas.microsoft.com/office/drawing/2014/main" id="{DC027BE4-0F50-A2DC-8ACB-B4E9287122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A7F6F604-61CD-D691-9BEE-81D48F20CAB9}"/>
              </a:ext>
            </a:extLst>
          </p:cNvPr>
          <p:cNvGrpSpPr/>
          <p:nvPr/>
        </p:nvGrpSpPr>
        <p:grpSpPr>
          <a:xfrm>
            <a:off x="327652" y="824973"/>
            <a:ext cx="8488687" cy="4089927"/>
            <a:chOff x="3312191" y="1502570"/>
            <a:chExt cx="5374563" cy="2779062"/>
          </a:xfrm>
        </p:grpSpPr>
        <p:grpSp>
          <p:nvGrpSpPr>
            <p:cNvPr id="1721" name="Google Shape;1721;p36">
              <a:extLst>
                <a:ext uri="{FF2B5EF4-FFF2-40B4-BE49-F238E27FC236}">
                  <a16:creationId xmlns:a16="http://schemas.microsoft.com/office/drawing/2014/main" id="{67D81099-E382-C444-B61F-4F5FCCFF5CAA}"/>
                </a:ext>
              </a:extLst>
            </p:cNvPr>
            <p:cNvGrpSpPr/>
            <p:nvPr/>
          </p:nvGrpSpPr>
          <p:grpSpPr>
            <a:xfrm>
              <a:off x="3312191" y="1502570"/>
              <a:ext cx="5374563" cy="2779062"/>
              <a:chOff x="3312191" y="1502570"/>
              <a:chExt cx="5374563" cy="2779062"/>
            </a:xfrm>
          </p:grpSpPr>
          <p:sp>
            <p:nvSpPr>
              <p:cNvPr id="1724" name="Google Shape;1724;p36">
                <a:extLst>
                  <a:ext uri="{FF2B5EF4-FFF2-40B4-BE49-F238E27FC236}">
                    <a16:creationId xmlns:a16="http://schemas.microsoft.com/office/drawing/2014/main" id="{C9D27802-ACD0-7E36-3FCC-0B2670786ACB}"/>
                  </a:ext>
                </a:extLst>
              </p:cNvPr>
              <p:cNvSpPr/>
              <p:nvPr/>
            </p:nvSpPr>
            <p:spPr>
              <a:xfrm>
                <a:off x="3312191" y="1502570"/>
                <a:ext cx="2709122" cy="2779062"/>
              </a:xfrm>
              <a:custGeom>
                <a:avLst/>
                <a:gdLst/>
                <a:ahLst/>
                <a:cxnLst/>
                <a:rect l="l" t="t" r="r" b="b"/>
                <a:pathLst>
                  <a:path w="33771" h="33771" extrusionOk="0">
                    <a:moveTo>
                      <a:pt x="16885" y="1"/>
                    </a:moveTo>
                    <a:cubicBezTo>
                      <a:pt x="7560" y="1"/>
                      <a:pt x="1" y="7561"/>
                      <a:pt x="1" y="16886"/>
                    </a:cubicBezTo>
                    <a:cubicBezTo>
                      <a:pt x="1" y="26211"/>
                      <a:pt x="7560" y="33770"/>
                      <a:pt x="16885" y="33770"/>
                    </a:cubicBezTo>
                    <a:cubicBezTo>
                      <a:pt x="26211" y="33770"/>
                      <a:pt x="33771" y="26211"/>
                      <a:pt x="33771" y="16886"/>
                    </a:cubicBezTo>
                    <a:cubicBezTo>
                      <a:pt x="33771" y="7561"/>
                      <a:pt x="26211" y="1"/>
                      <a:pt x="1688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6">
                <a:extLst>
                  <a:ext uri="{FF2B5EF4-FFF2-40B4-BE49-F238E27FC236}">
                    <a16:creationId xmlns:a16="http://schemas.microsoft.com/office/drawing/2014/main" id="{A6124690-12C7-B221-7445-7796904E9C17}"/>
                  </a:ext>
                </a:extLst>
              </p:cNvPr>
              <p:cNvSpPr/>
              <p:nvPr/>
            </p:nvSpPr>
            <p:spPr>
              <a:xfrm>
                <a:off x="3585748" y="1559525"/>
                <a:ext cx="5101006" cy="494622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6" extrusionOk="0">
                    <a:moveTo>
                      <a:pt x="90" y="1"/>
                    </a:moveTo>
                    <a:cubicBezTo>
                      <a:pt x="41" y="1"/>
                      <a:pt x="0" y="41"/>
                      <a:pt x="0" y="90"/>
                    </a:cubicBezTo>
                    <a:lnTo>
                      <a:pt x="0" y="6405"/>
                    </a:lnTo>
                    <a:cubicBezTo>
                      <a:pt x="0" y="6455"/>
                      <a:pt x="41" y="6495"/>
                      <a:pt x="90" y="6495"/>
                    </a:cubicBezTo>
                    <a:lnTo>
                      <a:pt x="42035" y="6495"/>
                    </a:lnTo>
                    <a:cubicBezTo>
                      <a:pt x="42084" y="6495"/>
                      <a:pt x="42124" y="6455"/>
                      <a:pt x="42124" y="6405"/>
                    </a:cubicBezTo>
                    <a:lnTo>
                      <a:pt x="42124" y="90"/>
                    </a:lnTo>
                    <a:cubicBezTo>
                      <a:pt x="42124" y="41"/>
                      <a:pt x="42084" y="1"/>
                      <a:pt x="42035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6">
                <a:extLst>
                  <a:ext uri="{FF2B5EF4-FFF2-40B4-BE49-F238E27FC236}">
                    <a16:creationId xmlns:a16="http://schemas.microsoft.com/office/drawing/2014/main" id="{A73118A5-A14A-0030-44BB-85B99C4BB7FD}"/>
                  </a:ext>
                </a:extLst>
              </p:cNvPr>
              <p:cNvSpPr/>
              <p:nvPr/>
            </p:nvSpPr>
            <p:spPr>
              <a:xfrm>
                <a:off x="3585748" y="2164024"/>
                <a:ext cx="5101006" cy="494546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5" extrusionOk="0">
                    <a:moveTo>
                      <a:pt x="90" y="0"/>
                    </a:moveTo>
                    <a:cubicBezTo>
                      <a:pt x="41" y="0"/>
                      <a:pt x="0" y="41"/>
                      <a:pt x="0" y="90"/>
                    </a:cubicBezTo>
                    <a:lnTo>
                      <a:pt x="0" y="6405"/>
                    </a:lnTo>
                    <a:cubicBezTo>
                      <a:pt x="0" y="6454"/>
                      <a:pt x="41" y="6494"/>
                      <a:pt x="90" y="6494"/>
                    </a:cubicBezTo>
                    <a:lnTo>
                      <a:pt x="42035" y="6494"/>
                    </a:lnTo>
                    <a:cubicBezTo>
                      <a:pt x="42084" y="6494"/>
                      <a:pt x="42124" y="6454"/>
                      <a:pt x="42124" y="6405"/>
                    </a:cubicBezTo>
                    <a:lnTo>
                      <a:pt x="42124" y="90"/>
                    </a:lnTo>
                    <a:cubicBezTo>
                      <a:pt x="42124" y="41"/>
                      <a:pt x="42084" y="0"/>
                      <a:pt x="4203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1" name="Google Shape;1731;p36">
              <a:extLst>
                <a:ext uri="{FF2B5EF4-FFF2-40B4-BE49-F238E27FC236}">
                  <a16:creationId xmlns:a16="http://schemas.microsoft.com/office/drawing/2014/main" id="{860BB273-5A71-E557-A103-02824989CEC9}"/>
                </a:ext>
              </a:extLst>
            </p:cNvPr>
            <p:cNvSpPr txBox="1"/>
            <p:nvPr/>
          </p:nvSpPr>
          <p:spPr>
            <a:xfrm>
              <a:off x="4173175" y="1621349"/>
              <a:ext cx="4513579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All five major mental health disorders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show statistically significant temporal changes 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 both prevalence and DALYs rates, demonstrating that mental health challenges are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dynamic and evolving worldwide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 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2" name="Google Shape;1732;p36">
              <a:extLst>
                <a:ext uri="{FF2B5EF4-FFF2-40B4-BE49-F238E27FC236}">
                  <a16:creationId xmlns:a16="http://schemas.microsoft.com/office/drawing/2014/main" id="{547FCB13-87AD-3D84-BDBF-AD22595F4407}"/>
                </a:ext>
              </a:extLst>
            </p:cNvPr>
            <p:cNvSpPr txBox="1"/>
            <p:nvPr/>
          </p:nvSpPr>
          <p:spPr>
            <a:xfrm>
              <a:off x="4173175" y="2226057"/>
              <a:ext cx="43386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Significant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differences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between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mental health metrics of different countries 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were found ,witch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highlight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global disparities in burden, detection, and treatment access</a:t>
              </a:r>
              <a:endParaRPr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5" name="Google Shape;1735;p36">
              <a:extLst>
                <a:ext uri="{FF2B5EF4-FFF2-40B4-BE49-F238E27FC236}">
                  <a16:creationId xmlns:a16="http://schemas.microsoft.com/office/drawing/2014/main" id="{4AE85866-C12B-6618-FC78-8CEEA8C40BE3}"/>
                </a:ext>
              </a:extLst>
            </p:cNvPr>
            <p:cNvSpPr/>
            <p:nvPr/>
          </p:nvSpPr>
          <p:spPr>
            <a:xfrm>
              <a:off x="3745983" y="1675107"/>
              <a:ext cx="299656" cy="263592"/>
            </a:xfrm>
            <a:custGeom>
              <a:avLst/>
              <a:gdLst/>
              <a:ahLst/>
              <a:cxnLst/>
              <a:rect l="l" t="t" r="r" b="b"/>
              <a:pathLst>
                <a:path w="1479" h="1301" extrusionOk="0">
                  <a:moveTo>
                    <a:pt x="962" y="148"/>
                  </a:moveTo>
                  <a:lnTo>
                    <a:pt x="962" y="325"/>
                  </a:lnTo>
                  <a:lnTo>
                    <a:pt x="516" y="325"/>
                  </a:lnTo>
                  <a:lnTo>
                    <a:pt x="516" y="148"/>
                  </a:lnTo>
                  <a:close/>
                  <a:moveTo>
                    <a:pt x="686" y="615"/>
                  </a:moveTo>
                  <a:lnTo>
                    <a:pt x="686" y="786"/>
                  </a:lnTo>
                  <a:lnTo>
                    <a:pt x="514" y="786"/>
                  </a:lnTo>
                  <a:lnTo>
                    <a:pt x="514" y="894"/>
                  </a:lnTo>
                  <a:lnTo>
                    <a:pt x="686" y="894"/>
                  </a:lnTo>
                  <a:lnTo>
                    <a:pt x="686" y="1065"/>
                  </a:lnTo>
                  <a:lnTo>
                    <a:pt x="793" y="1065"/>
                  </a:lnTo>
                  <a:lnTo>
                    <a:pt x="793" y="894"/>
                  </a:lnTo>
                  <a:lnTo>
                    <a:pt x="964" y="894"/>
                  </a:lnTo>
                  <a:lnTo>
                    <a:pt x="964" y="786"/>
                  </a:lnTo>
                  <a:lnTo>
                    <a:pt x="793" y="786"/>
                  </a:lnTo>
                  <a:lnTo>
                    <a:pt x="793" y="615"/>
                  </a:lnTo>
                  <a:close/>
                  <a:moveTo>
                    <a:pt x="728" y="452"/>
                  </a:moveTo>
                  <a:cubicBezTo>
                    <a:pt x="938" y="452"/>
                    <a:pt x="1107" y="622"/>
                    <a:pt x="1107" y="831"/>
                  </a:cubicBezTo>
                  <a:cubicBezTo>
                    <a:pt x="1107" y="1041"/>
                    <a:pt x="938" y="1210"/>
                    <a:pt x="728" y="1210"/>
                  </a:cubicBezTo>
                  <a:cubicBezTo>
                    <a:pt x="519" y="1210"/>
                    <a:pt x="349" y="1041"/>
                    <a:pt x="349" y="831"/>
                  </a:cubicBezTo>
                  <a:cubicBezTo>
                    <a:pt x="349" y="622"/>
                    <a:pt x="519" y="452"/>
                    <a:pt x="728" y="452"/>
                  </a:cubicBezTo>
                  <a:close/>
                  <a:moveTo>
                    <a:pt x="415" y="0"/>
                  </a:moveTo>
                  <a:cubicBezTo>
                    <a:pt x="389" y="0"/>
                    <a:pt x="368" y="21"/>
                    <a:pt x="368" y="47"/>
                  </a:cubicBezTo>
                  <a:lnTo>
                    <a:pt x="368" y="325"/>
                  </a:lnTo>
                  <a:lnTo>
                    <a:pt x="62" y="325"/>
                  </a:lnTo>
                  <a:cubicBezTo>
                    <a:pt x="28" y="325"/>
                    <a:pt x="0" y="353"/>
                    <a:pt x="0" y="388"/>
                  </a:cubicBezTo>
                  <a:lnTo>
                    <a:pt x="0" y="1239"/>
                  </a:lnTo>
                  <a:cubicBezTo>
                    <a:pt x="0" y="1273"/>
                    <a:pt x="28" y="1301"/>
                    <a:pt x="62" y="1301"/>
                  </a:cubicBezTo>
                  <a:lnTo>
                    <a:pt x="1416" y="1301"/>
                  </a:lnTo>
                  <a:cubicBezTo>
                    <a:pt x="1450" y="1301"/>
                    <a:pt x="1478" y="1273"/>
                    <a:pt x="1478" y="1239"/>
                  </a:cubicBezTo>
                  <a:lnTo>
                    <a:pt x="1478" y="388"/>
                  </a:lnTo>
                  <a:cubicBezTo>
                    <a:pt x="1478" y="353"/>
                    <a:pt x="1450" y="325"/>
                    <a:pt x="1416" y="325"/>
                  </a:cubicBezTo>
                  <a:lnTo>
                    <a:pt x="1111" y="325"/>
                  </a:lnTo>
                  <a:lnTo>
                    <a:pt x="1111" y="47"/>
                  </a:lnTo>
                  <a:cubicBezTo>
                    <a:pt x="1111" y="21"/>
                    <a:pt x="1090" y="0"/>
                    <a:pt x="1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6" name="Google Shape;1736;p36">
              <a:extLst>
                <a:ext uri="{FF2B5EF4-FFF2-40B4-BE49-F238E27FC236}">
                  <a16:creationId xmlns:a16="http://schemas.microsoft.com/office/drawing/2014/main" id="{1C119A28-5011-3D8D-AD26-F44F26FFEB6F}"/>
                </a:ext>
              </a:extLst>
            </p:cNvPr>
            <p:cNvGrpSpPr/>
            <p:nvPr/>
          </p:nvGrpSpPr>
          <p:grpSpPr>
            <a:xfrm>
              <a:off x="3730686" y="2346830"/>
              <a:ext cx="330250" cy="148103"/>
              <a:chOff x="1874232" y="4224330"/>
              <a:chExt cx="330250" cy="148103"/>
            </a:xfrm>
          </p:grpSpPr>
          <p:sp>
            <p:nvSpPr>
              <p:cNvPr id="1737" name="Google Shape;1737;p36">
                <a:extLst>
                  <a:ext uri="{FF2B5EF4-FFF2-40B4-BE49-F238E27FC236}">
                    <a16:creationId xmlns:a16="http://schemas.microsoft.com/office/drawing/2014/main" id="{3D6FED13-B895-141D-8286-B2AE72C184D4}"/>
                  </a:ext>
                </a:extLst>
              </p:cNvPr>
              <p:cNvSpPr/>
              <p:nvPr/>
            </p:nvSpPr>
            <p:spPr>
              <a:xfrm>
                <a:off x="1874232" y="4224330"/>
                <a:ext cx="148511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0" extrusionOk="0">
                    <a:moveTo>
                      <a:pt x="366" y="1"/>
                    </a:moveTo>
                    <a:cubicBezTo>
                      <a:pt x="164" y="1"/>
                      <a:pt x="1" y="163"/>
                      <a:pt x="1" y="365"/>
                    </a:cubicBezTo>
                    <a:cubicBezTo>
                      <a:pt x="1" y="565"/>
                      <a:pt x="164" y="730"/>
                      <a:pt x="365" y="730"/>
                    </a:cubicBezTo>
                    <a:lnTo>
                      <a:pt x="732" y="730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6">
                <a:extLst>
                  <a:ext uri="{FF2B5EF4-FFF2-40B4-BE49-F238E27FC236}">
                    <a16:creationId xmlns:a16="http://schemas.microsoft.com/office/drawing/2014/main" id="{A796D9D9-EA48-C815-5F49-C022A6BD54BF}"/>
                  </a:ext>
                </a:extLst>
              </p:cNvPr>
              <p:cNvSpPr/>
              <p:nvPr/>
            </p:nvSpPr>
            <p:spPr>
              <a:xfrm>
                <a:off x="2055971" y="4224530"/>
                <a:ext cx="148511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0" extrusionOk="0">
                    <a:moveTo>
                      <a:pt x="1" y="0"/>
                    </a:moveTo>
                    <a:lnTo>
                      <a:pt x="0" y="729"/>
                    </a:lnTo>
                    <a:lnTo>
                      <a:pt x="368" y="729"/>
                    </a:lnTo>
                    <a:cubicBezTo>
                      <a:pt x="569" y="729"/>
                      <a:pt x="732" y="567"/>
                      <a:pt x="733" y="365"/>
                    </a:cubicBezTo>
                    <a:cubicBezTo>
                      <a:pt x="733" y="164"/>
                      <a:pt x="570" y="0"/>
                      <a:pt x="3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4535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>
          <a:extLst>
            <a:ext uri="{FF2B5EF4-FFF2-40B4-BE49-F238E27FC236}">
              <a16:creationId xmlns:a16="http://schemas.microsoft.com/office/drawing/2014/main" id="{43C6A005-BEBA-B3B3-F2A2-266DAC975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6">
            <a:extLst>
              <a:ext uri="{FF2B5EF4-FFF2-40B4-BE49-F238E27FC236}">
                <a16:creationId xmlns:a16="http://schemas.microsoft.com/office/drawing/2014/main" id="{C449B1D9-D45D-BC83-5050-CE4BE260CD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BF12C76-68A3-EAF2-769C-6B36D64EF99A}"/>
              </a:ext>
            </a:extLst>
          </p:cNvPr>
          <p:cNvGrpSpPr/>
          <p:nvPr/>
        </p:nvGrpSpPr>
        <p:grpSpPr>
          <a:xfrm>
            <a:off x="327652" y="824973"/>
            <a:ext cx="8488687" cy="4089927"/>
            <a:chOff x="3312191" y="1502570"/>
            <a:chExt cx="5374563" cy="2779062"/>
          </a:xfrm>
        </p:grpSpPr>
        <p:grpSp>
          <p:nvGrpSpPr>
            <p:cNvPr id="1721" name="Google Shape;1721;p36">
              <a:extLst>
                <a:ext uri="{FF2B5EF4-FFF2-40B4-BE49-F238E27FC236}">
                  <a16:creationId xmlns:a16="http://schemas.microsoft.com/office/drawing/2014/main" id="{39A20A7D-FB9B-CC0A-97D1-530A0A540AF9}"/>
                </a:ext>
              </a:extLst>
            </p:cNvPr>
            <p:cNvGrpSpPr/>
            <p:nvPr/>
          </p:nvGrpSpPr>
          <p:grpSpPr>
            <a:xfrm>
              <a:off x="3312191" y="1502570"/>
              <a:ext cx="5374563" cy="2779062"/>
              <a:chOff x="3312191" y="1502570"/>
              <a:chExt cx="5374563" cy="2779062"/>
            </a:xfrm>
          </p:grpSpPr>
          <p:sp>
            <p:nvSpPr>
              <p:cNvPr id="1724" name="Google Shape;1724;p36">
                <a:extLst>
                  <a:ext uri="{FF2B5EF4-FFF2-40B4-BE49-F238E27FC236}">
                    <a16:creationId xmlns:a16="http://schemas.microsoft.com/office/drawing/2014/main" id="{859F2DC1-3FA4-484A-0DE8-ECA2DB050A6E}"/>
                  </a:ext>
                </a:extLst>
              </p:cNvPr>
              <p:cNvSpPr/>
              <p:nvPr/>
            </p:nvSpPr>
            <p:spPr>
              <a:xfrm>
                <a:off x="3312191" y="1502570"/>
                <a:ext cx="2709122" cy="2779062"/>
              </a:xfrm>
              <a:custGeom>
                <a:avLst/>
                <a:gdLst/>
                <a:ahLst/>
                <a:cxnLst/>
                <a:rect l="l" t="t" r="r" b="b"/>
                <a:pathLst>
                  <a:path w="33771" h="33771" extrusionOk="0">
                    <a:moveTo>
                      <a:pt x="16885" y="1"/>
                    </a:moveTo>
                    <a:cubicBezTo>
                      <a:pt x="7560" y="1"/>
                      <a:pt x="1" y="7561"/>
                      <a:pt x="1" y="16886"/>
                    </a:cubicBezTo>
                    <a:cubicBezTo>
                      <a:pt x="1" y="26211"/>
                      <a:pt x="7560" y="33770"/>
                      <a:pt x="16885" y="33770"/>
                    </a:cubicBezTo>
                    <a:cubicBezTo>
                      <a:pt x="26211" y="33770"/>
                      <a:pt x="33771" y="26211"/>
                      <a:pt x="33771" y="16886"/>
                    </a:cubicBezTo>
                    <a:cubicBezTo>
                      <a:pt x="33771" y="7561"/>
                      <a:pt x="26211" y="1"/>
                      <a:pt x="1688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6">
                <a:extLst>
                  <a:ext uri="{FF2B5EF4-FFF2-40B4-BE49-F238E27FC236}">
                    <a16:creationId xmlns:a16="http://schemas.microsoft.com/office/drawing/2014/main" id="{C23AE5BE-B75D-C6C7-D57A-F676953533E7}"/>
                  </a:ext>
                </a:extLst>
              </p:cNvPr>
              <p:cNvSpPr/>
              <p:nvPr/>
            </p:nvSpPr>
            <p:spPr>
              <a:xfrm>
                <a:off x="3585748" y="1559525"/>
                <a:ext cx="5101006" cy="494622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6" extrusionOk="0">
                    <a:moveTo>
                      <a:pt x="90" y="1"/>
                    </a:moveTo>
                    <a:cubicBezTo>
                      <a:pt x="41" y="1"/>
                      <a:pt x="0" y="41"/>
                      <a:pt x="0" y="90"/>
                    </a:cubicBezTo>
                    <a:lnTo>
                      <a:pt x="0" y="6405"/>
                    </a:lnTo>
                    <a:cubicBezTo>
                      <a:pt x="0" y="6455"/>
                      <a:pt x="41" y="6495"/>
                      <a:pt x="90" y="6495"/>
                    </a:cubicBezTo>
                    <a:lnTo>
                      <a:pt x="42035" y="6495"/>
                    </a:lnTo>
                    <a:cubicBezTo>
                      <a:pt x="42084" y="6495"/>
                      <a:pt x="42124" y="6455"/>
                      <a:pt x="42124" y="6405"/>
                    </a:cubicBezTo>
                    <a:lnTo>
                      <a:pt x="42124" y="90"/>
                    </a:lnTo>
                    <a:cubicBezTo>
                      <a:pt x="42124" y="41"/>
                      <a:pt x="42084" y="1"/>
                      <a:pt x="42035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6">
                <a:extLst>
                  <a:ext uri="{FF2B5EF4-FFF2-40B4-BE49-F238E27FC236}">
                    <a16:creationId xmlns:a16="http://schemas.microsoft.com/office/drawing/2014/main" id="{13CC9CB5-3982-C898-3F6D-18CB88102C90}"/>
                  </a:ext>
                </a:extLst>
              </p:cNvPr>
              <p:cNvSpPr/>
              <p:nvPr/>
            </p:nvSpPr>
            <p:spPr>
              <a:xfrm>
                <a:off x="3585748" y="2164024"/>
                <a:ext cx="5101006" cy="494546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5" extrusionOk="0">
                    <a:moveTo>
                      <a:pt x="90" y="0"/>
                    </a:moveTo>
                    <a:cubicBezTo>
                      <a:pt x="41" y="0"/>
                      <a:pt x="0" y="41"/>
                      <a:pt x="0" y="90"/>
                    </a:cubicBezTo>
                    <a:lnTo>
                      <a:pt x="0" y="6405"/>
                    </a:lnTo>
                    <a:cubicBezTo>
                      <a:pt x="0" y="6454"/>
                      <a:pt x="41" y="6494"/>
                      <a:pt x="90" y="6494"/>
                    </a:cubicBezTo>
                    <a:lnTo>
                      <a:pt x="42035" y="6494"/>
                    </a:lnTo>
                    <a:cubicBezTo>
                      <a:pt x="42084" y="6494"/>
                      <a:pt x="42124" y="6454"/>
                      <a:pt x="42124" y="6405"/>
                    </a:cubicBezTo>
                    <a:lnTo>
                      <a:pt x="42124" y="90"/>
                    </a:lnTo>
                    <a:cubicBezTo>
                      <a:pt x="42124" y="41"/>
                      <a:pt x="42084" y="0"/>
                      <a:pt x="4203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6">
                <a:extLst>
                  <a:ext uri="{FF2B5EF4-FFF2-40B4-BE49-F238E27FC236}">
                    <a16:creationId xmlns:a16="http://schemas.microsoft.com/office/drawing/2014/main" id="{F824BC32-8FC6-7C3E-6440-897F1D5B60B8}"/>
                  </a:ext>
                </a:extLst>
              </p:cNvPr>
              <p:cNvSpPr/>
              <p:nvPr/>
            </p:nvSpPr>
            <p:spPr>
              <a:xfrm>
                <a:off x="3585748" y="2783696"/>
                <a:ext cx="5101006" cy="568322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5" extrusionOk="0">
                    <a:moveTo>
                      <a:pt x="90" y="0"/>
                    </a:moveTo>
                    <a:cubicBezTo>
                      <a:pt x="41" y="0"/>
                      <a:pt x="0" y="40"/>
                      <a:pt x="0" y="89"/>
                    </a:cubicBezTo>
                    <a:lnTo>
                      <a:pt x="0" y="6405"/>
                    </a:lnTo>
                    <a:cubicBezTo>
                      <a:pt x="0" y="6455"/>
                      <a:pt x="41" y="6495"/>
                      <a:pt x="90" y="6495"/>
                    </a:cubicBezTo>
                    <a:lnTo>
                      <a:pt x="42035" y="6495"/>
                    </a:lnTo>
                    <a:cubicBezTo>
                      <a:pt x="42084" y="6495"/>
                      <a:pt x="42124" y="6455"/>
                      <a:pt x="42124" y="6405"/>
                    </a:cubicBezTo>
                    <a:lnTo>
                      <a:pt x="42124" y="89"/>
                    </a:lnTo>
                    <a:cubicBezTo>
                      <a:pt x="42124" y="40"/>
                      <a:pt x="42084" y="0"/>
                      <a:pt x="4203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1" name="Google Shape;1731;p36">
              <a:extLst>
                <a:ext uri="{FF2B5EF4-FFF2-40B4-BE49-F238E27FC236}">
                  <a16:creationId xmlns:a16="http://schemas.microsoft.com/office/drawing/2014/main" id="{67782407-BA25-27E1-111E-8F0E6BEA330E}"/>
                </a:ext>
              </a:extLst>
            </p:cNvPr>
            <p:cNvSpPr txBox="1"/>
            <p:nvPr/>
          </p:nvSpPr>
          <p:spPr>
            <a:xfrm>
              <a:off x="4173175" y="1621349"/>
              <a:ext cx="4513579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All five major mental health disorders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show statistically significant temporal changes 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 both prevalence and DALYs rates, demonstrating that mental health challenges are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dynamic and evolving worldwide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 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2" name="Google Shape;1732;p36">
              <a:extLst>
                <a:ext uri="{FF2B5EF4-FFF2-40B4-BE49-F238E27FC236}">
                  <a16:creationId xmlns:a16="http://schemas.microsoft.com/office/drawing/2014/main" id="{053525ED-3D8C-42AB-E541-387D93DB959F}"/>
                </a:ext>
              </a:extLst>
            </p:cNvPr>
            <p:cNvSpPr txBox="1"/>
            <p:nvPr/>
          </p:nvSpPr>
          <p:spPr>
            <a:xfrm>
              <a:off x="4173175" y="2226057"/>
              <a:ext cx="43386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Significant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differences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between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mental health metrics of different countries 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were found ,witch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highlight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global disparities in burden, detection, and treatment access</a:t>
              </a:r>
              <a:endParaRPr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3" name="Google Shape;1733;p36">
              <a:extLst>
                <a:ext uri="{FF2B5EF4-FFF2-40B4-BE49-F238E27FC236}">
                  <a16:creationId xmlns:a16="http://schemas.microsoft.com/office/drawing/2014/main" id="{2D405050-43E3-D56D-AF81-DAC555CAAAE7}"/>
                </a:ext>
              </a:extLst>
            </p:cNvPr>
            <p:cNvSpPr txBox="1"/>
            <p:nvPr/>
          </p:nvSpPr>
          <p:spPr>
            <a:xfrm>
              <a:off x="4173175" y="2882540"/>
              <a:ext cx="43386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Except for schizophrenia,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high-income countries 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consistently display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higher prevalence and 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greater disability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burden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, indicating that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mental health challenges are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more visible and impactful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 developed contexts. Some low-income regions may underreport or underdiagnose 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mental disorders, masking true disability.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5" name="Google Shape;1735;p36">
              <a:extLst>
                <a:ext uri="{FF2B5EF4-FFF2-40B4-BE49-F238E27FC236}">
                  <a16:creationId xmlns:a16="http://schemas.microsoft.com/office/drawing/2014/main" id="{7CF98CDD-7CF0-68B3-7A21-0B74EE99E09C}"/>
                </a:ext>
              </a:extLst>
            </p:cNvPr>
            <p:cNvSpPr/>
            <p:nvPr/>
          </p:nvSpPr>
          <p:spPr>
            <a:xfrm>
              <a:off x="3745983" y="1675107"/>
              <a:ext cx="299656" cy="263592"/>
            </a:xfrm>
            <a:custGeom>
              <a:avLst/>
              <a:gdLst/>
              <a:ahLst/>
              <a:cxnLst/>
              <a:rect l="l" t="t" r="r" b="b"/>
              <a:pathLst>
                <a:path w="1479" h="1301" extrusionOk="0">
                  <a:moveTo>
                    <a:pt x="962" y="148"/>
                  </a:moveTo>
                  <a:lnTo>
                    <a:pt x="962" y="325"/>
                  </a:lnTo>
                  <a:lnTo>
                    <a:pt x="516" y="325"/>
                  </a:lnTo>
                  <a:lnTo>
                    <a:pt x="516" y="148"/>
                  </a:lnTo>
                  <a:close/>
                  <a:moveTo>
                    <a:pt x="686" y="615"/>
                  </a:moveTo>
                  <a:lnTo>
                    <a:pt x="686" y="786"/>
                  </a:lnTo>
                  <a:lnTo>
                    <a:pt x="514" y="786"/>
                  </a:lnTo>
                  <a:lnTo>
                    <a:pt x="514" y="894"/>
                  </a:lnTo>
                  <a:lnTo>
                    <a:pt x="686" y="894"/>
                  </a:lnTo>
                  <a:lnTo>
                    <a:pt x="686" y="1065"/>
                  </a:lnTo>
                  <a:lnTo>
                    <a:pt x="793" y="1065"/>
                  </a:lnTo>
                  <a:lnTo>
                    <a:pt x="793" y="894"/>
                  </a:lnTo>
                  <a:lnTo>
                    <a:pt x="964" y="894"/>
                  </a:lnTo>
                  <a:lnTo>
                    <a:pt x="964" y="786"/>
                  </a:lnTo>
                  <a:lnTo>
                    <a:pt x="793" y="786"/>
                  </a:lnTo>
                  <a:lnTo>
                    <a:pt x="793" y="615"/>
                  </a:lnTo>
                  <a:close/>
                  <a:moveTo>
                    <a:pt x="728" y="452"/>
                  </a:moveTo>
                  <a:cubicBezTo>
                    <a:pt x="938" y="452"/>
                    <a:pt x="1107" y="622"/>
                    <a:pt x="1107" y="831"/>
                  </a:cubicBezTo>
                  <a:cubicBezTo>
                    <a:pt x="1107" y="1041"/>
                    <a:pt x="938" y="1210"/>
                    <a:pt x="728" y="1210"/>
                  </a:cubicBezTo>
                  <a:cubicBezTo>
                    <a:pt x="519" y="1210"/>
                    <a:pt x="349" y="1041"/>
                    <a:pt x="349" y="831"/>
                  </a:cubicBezTo>
                  <a:cubicBezTo>
                    <a:pt x="349" y="622"/>
                    <a:pt x="519" y="452"/>
                    <a:pt x="728" y="452"/>
                  </a:cubicBezTo>
                  <a:close/>
                  <a:moveTo>
                    <a:pt x="415" y="0"/>
                  </a:moveTo>
                  <a:cubicBezTo>
                    <a:pt x="389" y="0"/>
                    <a:pt x="368" y="21"/>
                    <a:pt x="368" y="47"/>
                  </a:cubicBezTo>
                  <a:lnTo>
                    <a:pt x="368" y="325"/>
                  </a:lnTo>
                  <a:lnTo>
                    <a:pt x="62" y="325"/>
                  </a:lnTo>
                  <a:cubicBezTo>
                    <a:pt x="28" y="325"/>
                    <a:pt x="0" y="353"/>
                    <a:pt x="0" y="388"/>
                  </a:cubicBezTo>
                  <a:lnTo>
                    <a:pt x="0" y="1239"/>
                  </a:lnTo>
                  <a:cubicBezTo>
                    <a:pt x="0" y="1273"/>
                    <a:pt x="28" y="1301"/>
                    <a:pt x="62" y="1301"/>
                  </a:cubicBezTo>
                  <a:lnTo>
                    <a:pt x="1416" y="1301"/>
                  </a:lnTo>
                  <a:cubicBezTo>
                    <a:pt x="1450" y="1301"/>
                    <a:pt x="1478" y="1273"/>
                    <a:pt x="1478" y="1239"/>
                  </a:cubicBezTo>
                  <a:lnTo>
                    <a:pt x="1478" y="388"/>
                  </a:lnTo>
                  <a:cubicBezTo>
                    <a:pt x="1478" y="353"/>
                    <a:pt x="1450" y="325"/>
                    <a:pt x="1416" y="325"/>
                  </a:cubicBezTo>
                  <a:lnTo>
                    <a:pt x="1111" y="325"/>
                  </a:lnTo>
                  <a:lnTo>
                    <a:pt x="1111" y="47"/>
                  </a:lnTo>
                  <a:cubicBezTo>
                    <a:pt x="1111" y="21"/>
                    <a:pt x="1090" y="0"/>
                    <a:pt x="1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6" name="Google Shape;1736;p36">
              <a:extLst>
                <a:ext uri="{FF2B5EF4-FFF2-40B4-BE49-F238E27FC236}">
                  <a16:creationId xmlns:a16="http://schemas.microsoft.com/office/drawing/2014/main" id="{0ED89FF6-4394-BBAB-3426-9CD5A4BFDF95}"/>
                </a:ext>
              </a:extLst>
            </p:cNvPr>
            <p:cNvGrpSpPr/>
            <p:nvPr/>
          </p:nvGrpSpPr>
          <p:grpSpPr>
            <a:xfrm>
              <a:off x="3730686" y="2346830"/>
              <a:ext cx="330250" cy="148103"/>
              <a:chOff x="1874232" y="4224330"/>
              <a:chExt cx="330250" cy="148103"/>
            </a:xfrm>
          </p:grpSpPr>
          <p:sp>
            <p:nvSpPr>
              <p:cNvPr id="1737" name="Google Shape;1737;p36">
                <a:extLst>
                  <a:ext uri="{FF2B5EF4-FFF2-40B4-BE49-F238E27FC236}">
                    <a16:creationId xmlns:a16="http://schemas.microsoft.com/office/drawing/2014/main" id="{EC3C0743-759D-0214-E3F2-D08A2E028736}"/>
                  </a:ext>
                </a:extLst>
              </p:cNvPr>
              <p:cNvSpPr/>
              <p:nvPr/>
            </p:nvSpPr>
            <p:spPr>
              <a:xfrm>
                <a:off x="1874232" y="4224330"/>
                <a:ext cx="148511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0" extrusionOk="0">
                    <a:moveTo>
                      <a:pt x="366" y="1"/>
                    </a:moveTo>
                    <a:cubicBezTo>
                      <a:pt x="164" y="1"/>
                      <a:pt x="1" y="163"/>
                      <a:pt x="1" y="365"/>
                    </a:cubicBezTo>
                    <a:cubicBezTo>
                      <a:pt x="1" y="565"/>
                      <a:pt x="164" y="730"/>
                      <a:pt x="365" y="730"/>
                    </a:cubicBezTo>
                    <a:lnTo>
                      <a:pt x="732" y="730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6">
                <a:extLst>
                  <a:ext uri="{FF2B5EF4-FFF2-40B4-BE49-F238E27FC236}">
                    <a16:creationId xmlns:a16="http://schemas.microsoft.com/office/drawing/2014/main" id="{07E4380F-75D1-370A-399A-1B3C0BCFDCA7}"/>
                  </a:ext>
                </a:extLst>
              </p:cNvPr>
              <p:cNvSpPr/>
              <p:nvPr/>
            </p:nvSpPr>
            <p:spPr>
              <a:xfrm>
                <a:off x="2055971" y="4224530"/>
                <a:ext cx="148511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0" extrusionOk="0">
                    <a:moveTo>
                      <a:pt x="1" y="0"/>
                    </a:moveTo>
                    <a:lnTo>
                      <a:pt x="0" y="729"/>
                    </a:lnTo>
                    <a:lnTo>
                      <a:pt x="368" y="729"/>
                    </a:lnTo>
                    <a:cubicBezTo>
                      <a:pt x="569" y="729"/>
                      <a:pt x="732" y="567"/>
                      <a:pt x="733" y="365"/>
                    </a:cubicBezTo>
                    <a:cubicBezTo>
                      <a:pt x="733" y="164"/>
                      <a:pt x="570" y="0"/>
                      <a:pt x="3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" name="Google Shape;1181;p27">
            <a:extLst>
              <a:ext uri="{FF2B5EF4-FFF2-40B4-BE49-F238E27FC236}">
                <a16:creationId xmlns:a16="http://schemas.microsoft.com/office/drawing/2014/main" id="{1A20576C-373E-EEE4-313F-D2E7F89D553C}"/>
              </a:ext>
            </a:extLst>
          </p:cNvPr>
          <p:cNvSpPr/>
          <p:nvPr/>
        </p:nvSpPr>
        <p:spPr>
          <a:xfrm>
            <a:off x="1071733" y="2884332"/>
            <a:ext cx="354649" cy="482708"/>
          </a:xfrm>
          <a:custGeom>
            <a:avLst/>
            <a:gdLst/>
            <a:ahLst/>
            <a:cxnLst/>
            <a:rect l="l" t="t" r="r" b="b"/>
            <a:pathLst>
              <a:path w="2246" h="3057" extrusionOk="0">
                <a:moveTo>
                  <a:pt x="1895" y="2166"/>
                </a:moveTo>
                <a:cubicBezTo>
                  <a:pt x="1944" y="2166"/>
                  <a:pt x="1983" y="2205"/>
                  <a:pt x="1983" y="2254"/>
                </a:cubicBezTo>
                <a:cubicBezTo>
                  <a:pt x="1983" y="2303"/>
                  <a:pt x="1944" y="2342"/>
                  <a:pt x="1895" y="2342"/>
                </a:cubicBezTo>
                <a:cubicBezTo>
                  <a:pt x="1846" y="2342"/>
                  <a:pt x="1807" y="2303"/>
                  <a:pt x="1807" y="2254"/>
                </a:cubicBezTo>
                <a:cubicBezTo>
                  <a:pt x="1807" y="2205"/>
                  <a:pt x="1846" y="2166"/>
                  <a:pt x="1895" y="2166"/>
                </a:cubicBezTo>
                <a:close/>
                <a:moveTo>
                  <a:pt x="732" y="1"/>
                </a:moveTo>
                <a:cubicBezTo>
                  <a:pt x="688" y="1"/>
                  <a:pt x="650" y="22"/>
                  <a:pt x="625" y="54"/>
                </a:cubicBezTo>
                <a:cubicBezTo>
                  <a:pt x="623" y="54"/>
                  <a:pt x="620" y="54"/>
                  <a:pt x="618" y="54"/>
                </a:cubicBezTo>
                <a:cubicBezTo>
                  <a:pt x="507" y="54"/>
                  <a:pt x="344" y="77"/>
                  <a:pt x="212" y="186"/>
                </a:cubicBezTo>
                <a:cubicBezTo>
                  <a:pt x="71" y="302"/>
                  <a:pt x="0" y="484"/>
                  <a:pt x="0" y="729"/>
                </a:cubicBezTo>
                <a:cubicBezTo>
                  <a:pt x="0" y="1096"/>
                  <a:pt x="0" y="1947"/>
                  <a:pt x="1051" y="1984"/>
                </a:cubicBezTo>
                <a:lnTo>
                  <a:pt x="1051" y="2733"/>
                </a:lnTo>
                <a:cubicBezTo>
                  <a:pt x="1051" y="2744"/>
                  <a:pt x="1052" y="2845"/>
                  <a:pt x="1139" y="2934"/>
                </a:cubicBezTo>
                <a:cubicBezTo>
                  <a:pt x="1219" y="3016"/>
                  <a:pt x="1341" y="3057"/>
                  <a:pt x="1504" y="3057"/>
                </a:cubicBezTo>
                <a:cubicBezTo>
                  <a:pt x="1954" y="3057"/>
                  <a:pt x="1967" y="2754"/>
                  <a:pt x="1967" y="2748"/>
                </a:cubicBezTo>
                <a:lnTo>
                  <a:pt x="1967" y="2464"/>
                </a:lnTo>
                <a:cubicBezTo>
                  <a:pt x="2054" y="2434"/>
                  <a:pt x="2117" y="2351"/>
                  <a:pt x="2117" y="2254"/>
                </a:cubicBezTo>
                <a:cubicBezTo>
                  <a:pt x="2117" y="2132"/>
                  <a:pt x="2017" y="2032"/>
                  <a:pt x="1895" y="2032"/>
                </a:cubicBezTo>
                <a:cubicBezTo>
                  <a:pt x="1772" y="2032"/>
                  <a:pt x="1673" y="2132"/>
                  <a:pt x="1673" y="2254"/>
                </a:cubicBezTo>
                <a:cubicBezTo>
                  <a:pt x="1673" y="2351"/>
                  <a:pt x="1736" y="2434"/>
                  <a:pt x="1823" y="2464"/>
                </a:cubicBezTo>
                <a:lnTo>
                  <a:pt x="1823" y="2745"/>
                </a:lnTo>
                <a:cubicBezTo>
                  <a:pt x="1822" y="2762"/>
                  <a:pt x="1803" y="2913"/>
                  <a:pt x="1504" y="2913"/>
                </a:cubicBezTo>
                <a:cubicBezTo>
                  <a:pt x="1206" y="2913"/>
                  <a:pt x="1195" y="2752"/>
                  <a:pt x="1195" y="2734"/>
                </a:cubicBezTo>
                <a:lnTo>
                  <a:pt x="1195" y="1983"/>
                </a:lnTo>
                <a:cubicBezTo>
                  <a:pt x="2245" y="1946"/>
                  <a:pt x="2245" y="1096"/>
                  <a:pt x="2245" y="729"/>
                </a:cubicBezTo>
                <a:cubicBezTo>
                  <a:pt x="2245" y="484"/>
                  <a:pt x="2174" y="302"/>
                  <a:pt x="2034" y="186"/>
                </a:cubicBezTo>
                <a:cubicBezTo>
                  <a:pt x="1901" y="77"/>
                  <a:pt x="1739" y="54"/>
                  <a:pt x="1627" y="54"/>
                </a:cubicBezTo>
                <a:cubicBezTo>
                  <a:pt x="1609" y="54"/>
                  <a:pt x="1592" y="55"/>
                  <a:pt x="1576" y="56"/>
                </a:cubicBezTo>
                <a:cubicBezTo>
                  <a:pt x="1552" y="23"/>
                  <a:pt x="1513" y="1"/>
                  <a:pt x="1469" y="1"/>
                </a:cubicBezTo>
                <a:cubicBezTo>
                  <a:pt x="1395" y="1"/>
                  <a:pt x="1334" y="61"/>
                  <a:pt x="1334" y="135"/>
                </a:cubicBezTo>
                <a:cubicBezTo>
                  <a:pt x="1334" y="209"/>
                  <a:pt x="1395" y="270"/>
                  <a:pt x="1469" y="270"/>
                </a:cubicBezTo>
                <a:cubicBezTo>
                  <a:pt x="1520" y="270"/>
                  <a:pt x="1563" y="241"/>
                  <a:pt x="1586" y="199"/>
                </a:cubicBezTo>
                <a:cubicBezTo>
                  <a:pt x="1597" y="198"/>
                  <a:pt x="1610" y="198"/>
                  <a:pt x="1623" y="198"/>
                </a:cubicBezTo>
                <a:cubicBezTo>
                  <a:pt x="1712" y="198"/>
                  <a:pt x="1842" y="214"/>
                  <a:pt x="1943" y="298"/>
                </a:cubicBezTo>
                <a:cubicBezTo>
                  <a:pt x="2049" y="385"/>
                  <a:pt x="2102" y="530"/>
                  <a:pt x="2102" y="729"/>
                </a:cubicBezTo>
                <a:cubicBezTo>
                  <a:pt x="2102" y="1307"/>
                  <a:pt x="1983" y="1841"/>
                  <a:pt x="1123" y="1841"/>
                </a:cubicBezTo>
                <a:cubicBezTo>
                  <a:pt x="712" y="1841"/>
                  <a:pt x="440" y="1722"/>
                  <a:pt x="292" y="1477"/>
                </a:cubicBezTo>
                <a:cubicBezTo>
                  <a:pt x="161" y="1261"/>
                  <a:pt x="144" y="978"/>
                  <a:pt x="144" y="729"/>
                </a:cubicBezTo>
                <a:cubicBezTo>
                  <a:pt x="144" y="530"/>
                  <a:pt x="197" y="385"/>
                  <a:pt x="302" y="298"/>
                </a:cubicBezTo>
                <a:cubicBezTo>
                  <a:pt x="400" y="216"/>
                  <a:pt x="526" y="199"/>
                  <a:pt x="614" y="198"/>
                </a:cubicBezTo>
                <a:cubicBezTo>
                  <a:pt x="637" y="240"/>
                  <a:pt x="680" y="270"/>
                  <a:pt x="732" y="270"/>
                </a:cubicBezTo>
                <a:cubicBezTo>
                  <a:pt x="806" y="270"/>
                  <a:pt x="866" y="209"/>
                  <a:pt x="866" y="135"/>
                </a:cubicBezTo>
                <a:cubicBezTo>
                  <a:pt x="866" y="61"/>
                  <a:pt x="806" y="1"/>
                  <a:pt x="7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605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2FE0364F-F0E6-B9D9-E552-E07B3880A3DE}"/>
              </a:ext>
            </a:extLst>
          </p:cNvPr>
          <p:cNvGrpSpPr/>
          <p:nvPr/>
        </p:nvGrpSpPr>
        <p:grpSpPr>
          <a:xfrm>
            <a:off x="327652" y="824973"/>
            <a:ext cx="8488687" cy="4089927"/>
            <a:chOff x="3312191" y="1502570"/>
            <a:chExt cx="5374563" cy="2779062"/>
          </a:xfrm>
        </p:grpSpPr>
        <p:grpSp>
          <p:nvGrpSpPr>
            <p:cNvPr id="1721" name="Google Shape;1721;p36"/>
            <p:cNvGrpSpPr/>
            <p:nvPr/>
          </p:nvGrpSpPr>
          <p:grpSpPr>
            <a:xfrm>
              <a:off x="3312191" y="1502570"/>
              <a:ext cx="5374563" cy="2779062"/>
              <a:chOff x="3312191" y="1502570"/>
              <a:chExt cx="5374563" cy="2779062"/>
            </a:xfrm>
          </p:grpSpPr>
          <p:sp>
            <p:nvSpPr>
              <p:cNvPr id="1724" name="Google Shape;1724;p36"/>
              <p:cNvSpPr/>
              <p:nvPr/>
            </p:nvSpPr>
            <p:spPr>
              <a:xfrm>
                <a:off x="3312191" y="1502570"/>
                <a:ext cx="2709122" cy="2779062"/>
              </a:xfrm>
              <a:custGeom>
                <a:avLst/>
                <a:gdLst/>
                <a:ahLst/>
                <a:cxnLst/>
                <a:rect l="l" t="t" r="r" b="b"/>
                <a:pathLst>
                  <a:path w="33771" h="33771" extrusionOk="0">
                    <a:moveTo>
                      <a:pt x="16885" y="1"/>
                    </a:moveTo>
                    <a:cubicBezTo>
                      <a:pt x="7560" y="1"/>
                      <a:pt x="1" y="7561"/>
                      <a:pt x="1" y="16886"/>
                    </a:cubicBezTo>
                    <a:cubicBezTo>
                      <a:pt x="1" y="26211"/>
                      <a:pt x="7560" y="33770"/>
                      <a:pt x="16885" y="33770"/>
                    </a:cubicBezTo>
                    <a:cubicBezTo>
                      <a:pt x="26211" y="33770"/>
                      <a:pt x="33771" y="26211"/>
                      <a:pt x="33771" y="16886"/>
                    </a:cubicBezTo>
                    <a:cubicBezTo>
                      <a:pt x="33771" y="7561"/>
                      <a:pt x="26211" y="1"/>
                      <a:pt x="1688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6"/>
              <p:cNvSpPr/>
              <p:nvPr/>
            </p:nvSpPr>
            <p:spPr>
              <a:xfrm>
                <a:off x="3585748" y="1559525"/>
                <a:ext cx="5101006" cy="494622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6" extrusionOk="0">
                    <a:moveTo>
                      <a:pt x="90" y="1"/>
                    </a:moveTo>
                    <a:cubicBezTo>
                      <a:pt x="41" y="1"/>
                      <a:pt x="0" y="41"/>
                      <a:pt x="0" y="90"/>
                    </a:cubicBezTo>
                    <a:lnTo>
                      <a:pt x="0" y="6405"/>
                    </a:lnTo>
                    <a:cubicBezTo>
                      <a:pt x="0" y="6455"/>
                      <a:pt x="41" y="6495"/>
                      <a:pt x="90" y="6495"/>
                    </a:cubicBezTo>
                    <a:lnTo>
                      <a:pt x="42035" y="6495"/>
                    </a:lnTo>
                    <a:cubicBezTo>
                      <a:pt x="42084" y="6495"/>
                      <a:pt x="42124" y="6455"/>
                      <a:pt x="42124" y="6405"/>
                    </a:cubicBezTo>
                    <a:lnTo>
                      <a:pt x="42124" y="90"/>
                    </a:lnTo>
                    <a:cubicBezTo>
                      <a:pt x="42124" y="41"/>
                      <a:pt x="42084" y="1"/>
                      <a:pt x="42035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6"/>
              <p:cNvSpPr/>
              <p:nvPr/>
            </p:nvSpPr>
            <p:spPr>
              <a:xfrm>
                <a:off x="3585748" y="2164024"/>
                <a:ext cx="5101006" cy="494546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5" extrusionOk="0">
                    <a:moveTo>
                      <a:pt x="90" y="0"/>
                    </a:moveTo>
                    <a:cubicBezTo>
                      <a:pt x="41" y="0"/>
                      <a:pt x="0" y="41"/>
                      <a:pt x="0" y="90"/>
                    </a:cubicBezTo>
                    <a:lnTo>
                      <a:pt x="0" y="6405"/>
                    </a:lnTo>
                    <a:cubicBezTo>
                      <a:pt x="0" y="6454"/>
                      <a:pt x="41" y="6494"/>
                      <a:pt x="90" y="6494"/>
                    </a:cubicBezTo>
                    <a:lnTo>
                      <a:pt x="42035" y="6494"/>
                    </a:lnTo>
                    <a:cubicBezTo>
                      <a:pt x="42084" y="6494"/>
                      <a:pt x="42124" y="6454"/>
                      <a:pt x="42124" y="6405"/>
                    </a:cubicBezTo>
                    <a:lnTo>
                      <a:pt x="42124" y="90"/>
                    </a:lnTo>
                    <a:cubicBezTo>
                      <a:pt x="42124" y="41"/>
                      <a:pt x="42084" y="0"/>
                      <a:pt x="4203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6"/>
              <p:cNvSpPr/>
              <p:nvPr/>
            </p:nvSpPr>
            <p:spPr>
              <a:xfrm>
                <a:off x="3585748" y="2783696"/>
                <a:ext cx="5101006" cy="568322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5" extrusionOk="0">
                    <a:moveTo>
                      <a:pt x="90" y="0"/>
                    </a:moveTo>
                    <a:cubicBezTo>
                      <a:pt x="41" y="0"/>
                      <a:pt x="0" y="40"/>
                      <a:pt x="0" y="89"/>
                    </a:cubicBezTo>
                    <a:lnTo>
                      <a:pt x="0" y="6405"/>
                    </a:lnTo>
                    <a:cubicBezTo>
                      <a:pt x="0" y="6455"/>
                      <a:pt x="41" y="6495"/>
                      <a:pt x="90" y="6495"/>
                    </a:cubicBezTo>
                    <a:lnTo>
                      <a:pt x="42035" y="6495"/>
                    </a:lnTo>
                    <a:cubicBezTo>
                      <a:pt x="42084" y="6495"/>
                      <a:pt x="42124" y="6455"/>
                      <a:pt x="42124" y="6405"/>
                    </a:cubicBezTo>
                    <a:lnTo>
                      <a:pt x="42124" y="89"/>
                    </a:lnTo>
                    <a:cubicBezTo>
                      <a:pt x="42124" y="40"/>
                      <a:pt x="42084" y="0"/>
                      <a:pt x="4203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6"/>
              <p:cNvSpPr/>
              <p:nvPr/>
            </p:nvSpPr>
            <p:spPr>
              <a:xfrm>
                <a:off x="3585748" y="3470205"/>
                <a:ext cx="5101006" cy="811427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5" extrusionOk="0">
                    <a:moveTo>
                      <a:pt x="90" y="0"/>
                    </a:moveTo>
                    <a:cubicBezTo>
                      <a:pt x="41" y="0"/>
                      <a:pt x="0" y="40"/>
                      <a:pt x="0" y="89"/>
                    </a:cubicBezTo>
                    <a:lnTo>
                      <a:pt x="0" y="6405"/>
                    </a:lnTo>
                    <a:cubicBezTo>
                      <a:pt x="0" y="6454"/>
                      <a:pt x="41" y="6495"/>
                      <a:pt x="90" y="6495"/>
                    </a:cubicBezTo>
                    <a:lnTo>
                      <a:pt x="42035" y="6495"/>
                    </a:lnTo>
                    <a:cubicBezTo>
                      <a:pt x="42084" y="6495"/>
                      <a:pt x="42124" y="6454"/>
                      <a:pt x="42124" y="6405"/>
                    </a:cubicBezTo>
                    <a:lnTo>
                      <a:pt x="42124" y="89"/>
                    </a:lnTo>
                    <a:cubicBezTo>
                      <a:pt x="42124" y="40"/>
                      <a:pt x="42084" y="0"/>
                      <a:pt x="4203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1" name="Google Shape;1731;p36"/>
            <p:cNvSpPr txBox="1"/>
            <p:nvPr/>
          </p:nvSpPr>
          <p:spPr>
            <a:xfrm>
              <a:off x="4173175" y="1621349"/>
              <a:ext cx="4513579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All five major mental health disorders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show statistically significant temporal changes 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 both prevalence and DALYs rates, demonstrating that mental health challenges are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dynamic and evolving worldwide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 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2" name="Google Shape;1732;p36"/>
            <p:cNvSpPr txBox="1"/>
            <p:nvPr/>
          </p:nvSpPr>
          <p:spPr>
            <a:xfrm>
              <a:off x="4173175" y="2226057"/>
              <a:ext cx="43386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Significant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differences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between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mental health metrics of different countries 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were found ,witch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highlight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global disparities in burden, detection, and treatment access</a:t>
              </a:r>
              <a:endParaRPr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3" name="Google Shape;1733;p36"/>
            <p:cNvSpPr txBox="1"/>
            <p:nvPr/>
          </p:nvSpPr>
          <p:spPr>
            <a:xfrm>
              <a:off x="4173175" y="2882540"/>
              <a:ext cx="43386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Except for schizophrenia,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high-income countries 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consistently display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higher prevalence and 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greater disability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burden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, indicating that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mental health challenges are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more visible and impactful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 developed contexts. Some low-income regions may underreport or underdiagnose 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mental disorders, masking true disability.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4" name="Google Shape;1734;p36"/>
            <p:cNvSpPr txBox="1"/>
            <p:nvPr/>
          </p:nvSpPr>
          <p:spPr>
            <a:xfrm>
              <a:off x="4166255" y="3680011"/>
              <a:ext cx="43386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Region of the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Americas and Europe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consistently show the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highest prevalence and DALY rates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across most disorders, reflecting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lifestyle-related stressors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more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years lived with disability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and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greater detection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Africa and South-East Asia/Asia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report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lower prevalence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, but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higher DALYs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in some disorders (e.g., schizophrenia), suggesting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underdiagnosis combined with limited treatment access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Cultural factors, such as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societal attitudes toward mental health, stigma, lifestyle norms, and healthcare-seeking behavior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, likely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modulate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 both reported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prevalence and disability.</a:t>
              </a:r>
              <a:endParaRPr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5" name="Google Shape;1735;p36"/>
            <p:cNvSpPr/>
            <p:nvPr/>
          </p:nvSpPr>
          <p:spPr>
            <a:xfrm>
              <a:off x="3745983" y="1675107"/>
              <a:ext cx="299656" cy="263592"/>
            </a:xfrm>
            <a:custGeom>
              <a:avLst/>
              <a:gdLst/>
              <a:ahLst/>
              <a:cxnLst/>
              <a:rect l="l" t="t" r="r" b="b"/>
              <a:pathLst>
                <a:path w="1479" h="1301" extrusionOk="0">
                  <a:moveTo>
                    <a:pt x="962" y="148"/>
                  </a:moveTo>
                  <a:lnTo>
                    <a:pt x="962" y="325"/>
                  </a:lnTo>
                  <a:lnTo>
                    <a:pt x="516" y="325"/>
                  </a:lnTo>
                  <a:lnTo>
                    <a:pt x="516" y="148"/>
                  </a:lnTo>
                  <a:close/>
                  <a:moveTo>
                    <a:pt x="686" y="615"/>
                  </a:moveTo>
                  <a:lnTo>
                    <a:pt x="686" y="786"/>
                  </a:lnTo>
                  <a:lnTo>
                    <a:pt x="514" y="786"/>
                  </a:lnTo>
                  <a:lnTo>
                    <a:pt x="514" y="894"/>
                  </a:lnTo>
                  <a:lnTo>
                    <a:pt x="686" y="894"/>
                  </a:lnTo>
                  <a:lnTo>
                    <a:pt x="686" y="1065"/>
                  </a:lnTo>
                  <a:lnTo>
                    <a:pt x="793" y="1065"/>
                  </a:lnTo>
                  <a:lnTo>
                    <a:pt x="793" y="894"/>
                  </a:lnTo>
                  <a:lnTo>
                    <a:pt x="964" y="894"/>
                  </a:lnTo>
                  <a:lnTo>
                    <a:pt x="964" y="786"/>
                  </a:lnTo>
                  <a:lnTo>
                    <a:pt x="793" y="786"/>
                  </a:lnTo>
                  <a:lnTo>
                    <a:pt x="793" y="615"/>
                  </a:lnTo>
                  <a:close/>
                  <a:moveTo>
                    <a:pt x="728" y="452"/>
                  </a:moveTo>
                  <a:cubicBezTo>
                    <a:pt x="938" y="452"/>
                    <a:pt x="1107" y="622"/>
                    <a:pt x="1107" y="831"/>
                  </a:cubicBezTo>
                  <a:cubicBezTo>
                    <a:pt x="1107" y="1041"/>
                    <a:pt x="938" y="1210"/>
                    <a:pt x="728" y="1210"/>
                  </a:cubicBezTo>
                  <a:cubicBezTo>
                    <a:pt x="519" y="1210"/>
                    <a:pt x="349" y="1041"/>
                    <a:pt x="349" y="831"/>
                  </a:cubicBezTo>
                  <a:cubicBezTo>
                    <a:pt x="349" y="622"/>
                    <a:pt x="519" y="452"/>
                    <a:pt x="728" y="452"/>
                  </a:cubicBezTo>
                  <a:close/>
                  <a:moveTo>
                    <a:pt x="415" y="0"/>
                  </a:moveTo>
                  <a:cubicBezTo>
                    <a:pt x="389" y="0"/>
                    <a:pt x="368" y="21"/>
                    <a:pt x="368" y="47"/>
                  </a:cubicBezTo>
                  <a:lnTo>
                    <a:pt x="368" y="325"/>
                  </a:lnTo>
                  <a:lnTo>
                    <a:pt x="62" y="325"/>
                  </a:lnTo>
                  <a:cubicBezTo>
                    <a:pt x="28" y="325"/>
                    <a:pt x="0" y="353"/>
                    <a:pt x="0" y="388"/>
                  </a:cubicBezTo>
                  <a:lnTo>
                    <a:pt x="0" y="1239"/>
                  </a:lnTo>
                  <a:cubicBezTo>
                    <a:pt x="0" y="1273"/>
                    <a:pt x="28" y="1301"/>
                    <a:pt x="62" y="1301"/>
                  </a:cubicBezTo>
                  <a:lnTo>
                    <a:pt x="1416" y="1301"/>
                  </a:lnTo>
                  <a:cubicBezTo>
                    <a:pt x="1450" y="1301"/>
                    <a:pt x="1478" y="1273"/>
                    <a:pt x="1478" y="1239"/>
                  </a:cubicBezTo>
                  <a:lnTo>
                    <a:pt x="1478" y="388"/>
                  </a:lnTo>
                  <a:cubicBezTo>
                    <a:pt x="1478" y="353"/>
                    <a:pt x="1450" y="325"/>
                    <a:pt x="1416" y="325"/>
                  </a:cubicBezTo>
                  <a:lnTo>
                    <a:pt x="1111" y="325"/>
                  </a:lnTo>
                  <a:lnTo>
                    <a:pt x="1111" y="47"/>
                  </a:lnTo>
                  <a:cubicBezTo>
                    <a:pt x="1111" y="21"/>
                    <a:pt x="1090" y="0"/>
                    <a:pt x="1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6" name="Google Shape;1736;p36"/>
            <p:cNvGrpSpPr/>
            <p:nvPr/>
          </p:nvGrpSpPr>
          <p:grpSpPr>
            <a:xfrm>
              <a:off x="3730686" y="2346830"/>
              <a:ext cx="330250" cy="148103"/>
              <a:chOff x="1874232" y="4224330"/>
              <a:chExt cx="330250" cy="148103"/>
            </a:xfrm>
          </p:grpSpPr>
          <p:sp>
            <p:nvSpPr>
              <p:cNvPr id="1737" name="Google Shape;1737;p36"/>
              <p:cNvSpPr/>
              <p:nvPr/>
            </p:nvSpPr>
            <p:spPr>
              <a:xfrm>
                <a:off x="1874232" y="4224330"/>
                <a:ext cx="148511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0" extrusionOk="0">
                    <a:moveTo>
                      <a:pt x="366" y="1"/>
                    </a:moveTo>
                    <a:cubicBezTo>
                      <a:pt x="164" y="1"/>
                      <a:pt x="1" y="163"/>
                      <a:pt x="1" y="365"/>
                    </a:cubicBezTo>
                    <a:cubicBezTo>
                      <a:pt x="1" y="565"/>
                      <a:pt x="164" y="730"/>
                      <a:pt x="365" y="730"/>
                    </a:cubicBezTo>
                    <a:lnTo>
                      <a:pt x="732" y="730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6"/>
              <p:cNvSpPr/>
              <p:nvPr/>
            </p:nvSpPr>
            <p:spPr>
              <a:xfrm>
                <a:off x="2055971" y="4224530"/>
                <a:ext cx="148511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0" extrusionOk="0">
                    <a:moveTo>
                      <a:pt x="1" y="0"/>
                    </a:moveTo>
                    <a:lnTo>
                      <a:pt x="0" y="729"/>
                    </a:lnTo>
                    <a:lnTo>
                      <a:pt x="368" y="729"/>
                    </a:lnTo>
                    <a:cubicBezTo>
                      <a:pt x="569" y="729"/>
                      <a:pt x="732" y="567"/>
                      <a:pt x="733" y="365"/>
                    </a:cubicBezTo>
                    <a:cubicBezTo>
                      <a:pt x="733" y="164"/>
                      <a:pt x="570" y="0"/>
                      <a:pt x="3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" name="Google Shape;1181;p27">
            <a:extLst>
              <a:ext uri="{FF2B5EF4-FFF2-40B4-BE49-F238E27FC236}">
                <a16:creationId xmlns:a16="http://schemas.microsoft.com/office/drawing/2014/main" id="{8CE529E4-D82B-A156-0B0E-83B23D7FE4DB}"/>
              </a:ext>
            </a:extLst>
          </p:cNvPr>
          <p:cNvSpPr/>
          <p:nvPr/>
        </p:nvSpPr>
        <p:spPr>
          <a:xfrm>
            <a:off x="1071733" y="2884332"/>
            <a:ext cx="354649" cy="482708"/>
          </a:xfrm>
          <a:custGeom>
            <a:avLst/>
            <a:gdLst/>
            <a:ahLst/>
            <a:cxnLst/>
            <a:rect l="l" t="t" r="r" b="b"/>
            <a:pathLst>
              <a:path w="2246" h="3057" extrusionOk="0">
                <a:moveTo>
                  <a:pt x="1895" y="2166"/>
                </a:moveTo>
                <a:cubicBezTo>
                  <a:pt x="1944" y="2166"/>
                  <a:pt x="1983" y="2205"/>
                  <a:pt x="1983" y="2254"/>
                </a:cubicBezTo>
                <a:cubicBezTo>
                  <a:pt x="1983" y="2303"/>
                  <a:pt x="1944" y="2342"/>
                  <a:pt x="1895" y="2342"/>
                </a:cubicBezTo>
                <a:cubicBezTo>
                  <a:pt x="1846" y="2342"/>
                  <a:pt x="1807" y="2303"/>
                  <a:pt x="1807" y="2254"/>
                </a:cubicBezTo>
                <a:cubicBezTo>
                  <a:pt x="1807" y="2205"/>
                  <a:pt x="1846" y="2166"/>
                  <a:pt x="1895" y="2166"/>
                </a:cubicBezTo>
                <a:close/>
                <a:moveTo>
                  <a:pt x="732" y="1"/>
                </a:moveTo>
                <a:cubicBezTo>
                  <a:pt x="688" y="1"/>
                  <a:pt x="650" y="22"/>
                  <a:pt x="625" y="54"/>
                </a:cubicBezTo>
                <a:cubicBezTo>
                  <a:pt x="623" y="54"/>
                  <a:pt x="620" y="54"/>
                  <a:pt x="618" y="54"/>
                </a:cubicBezTo>
                <a:cubicBezTo>
                  <a:pt x="507" y="54"/>
                  <a:pt x="344" y="77"/>
                  <a:pt x="212" y="186"/>
                </a:cubicBezTo>
                <a:cubicBezTo>
                  <a:pt x="71" y="302"/>
                  <a:pt x="0" y="484"/>
                  <a:pt x="0" y="729"/>
                </a:cubicBezTo>
                <a:cubicBezTo>
                  <a:pt x="0" y="1096"/>
                  <a:pt x="0" y="1947"/>
                  <a:pt x="1051" y="1984"/>
                </a:cubicBezTo>
                <a:lnTo>
                  <a:pt x="1051" y="2733"/>
                </a:lnTo>
                <a:cubicBezTo>
                  <a:pt x="1051" y="2744"/>
                  <a:pt x="1052" y="2845"/>
                  <a:pt x="1139" y="2934"/>
                </a:cubicBezTo>
                <a:cubicBezTo>
                  <a:pt x="1219" y="3016"/>
                  <a:pt x="1341" y="3057"/>
                  <a:pt x="1504" y="3057"/>
                </a:cubicBezTo>
                <a:cubicBezTo>
                  <a:pt x="1954" y="3057"/>
                  <a:pt x="1967" y="2754"/>
                  <a:pt x="1967" y="2748"/>
                </a:cubicBezTo>
                <a:lnTo>
                  <a:pt x="1967" y="2464"/>
                </a:lnTo>
                <a:cubicBezTo>
                  <a:pt x="2054" y="2434"/>
                  <a:pt x="2117" y="2351"/>
                  <a:pt x="2117" y="2254"/>
                </a:cubicBezTo>
                <a:cubicBezTo>
                  <a:pt x="2117" y="2132"/>
                  <a:pt x="2017" y="2032"/>
                  <a:pt x="1895" y="2032"/>
                </a:cubicBezTo>
                <a:cubicBezTo>
                  <a:pt x="1772" y="2032"/>
                  <a:pt x="1673" y="2132"/>
                  <a:pt x="1673" y="2254"/>
                </a:cubicBezTo>
                <a:cubicBezTo>
                  <a:pt x="1673" y="2351"/>
                  <a:pt x="1736" y="2434"/>
                  <a:pt x="1823" y="2464"/>
                </a:cubicBezTo>
                <a:lnTo>
                  <a:pt x="1823" y="2745"/>
                </a:lnTo>
                <a:cubicBezTo>
                  <a:pt x="1822" y="2762"/>
                  <a:pt x="1803" y="2913"/>
                  <a:pt x="1504" y="2913"/>
                </a:cubicBezTo>
                <a:cubicBezTo>
                  <a:pt x="1206" y="2913"/>
                  <a:pt x="1195" y="2752"/>
                  <a:pt x="1195" y="2734"/>
                </a:cubicBezTo>
                <a:lnTo>
                  <a:pt x="1195" y="1983"/>
                </a:lnTo>
                <a:cubicBezTo>
                  <a:pt x="2245" y="1946"/>
                  <a:pt x="2245" y="1096"/>
                  <a:pt x="2245" y="729"/>
                </a:cubicBezTo>
                <a:cubicBezTo>
                  <a:pt x="2245" y="484"/>
                  <a:pt x="2174" y="302"/>
                  <a:pt x="2034" y="186"/>
                </a:cubicBezTo>
                <a:cubicBezTo>
                  <a:pt x="1901" y="77"/>
                  <a:pt x="1739" y="54"/>
                  <a:pt x="1627" y="54"/>
                </a:cubicBezTo>
                <a:cubicBezTo>
                  <a:pt x="1609" y="54"/>
                  <a:pt x="1592" y="55"/>
                  <a:pt x="1576" y="56"/>
                </a:cubicBezTo>
                <a:cubicBezTo>
                  <a:pt x="1552" y="23"/>
                  <a:pt x="1513" y="1"/>
                  <a:pt x="1469" y="1"/>
                </a:cubicBezTo>
                <a:cubicBezTo>
                  <a:pt x="1395" y="1"/>
                  <a:pt x="1334" y="61"/>
                  <a:pt x="1334" y="135"/>
                </a:cubicBezTo>
                <a:cubicBezTo>
                  <a:pt x="1334" y="209"/>
                  <a:pt x="1395" y="270"/>
                  <a:pt x="1469" y="270"/>
                </a:cubicBezTo>
                <a:cubicBezTo>
                  <a:pt x="1520" y="270"/>
                  <a:pt x="1563" y="241"/>
                  <a:pt x="1586" y="199"/>
                </a:cubicBezTo>
                <a:cubicBezTo>
                  <a:pt x="1597" y="198"/>
                  <a:pt x="1610" y="198"/>
                  <a:pt x="1623" y="198"/>
                </a:cubicBezTo>
                <a:cubicBezTo>
                  <a:pt x="1712" y="198"/>
                  <a:pt x="1842" y="214"/>
                  <a:pt x="1943" y="298"/>
                </a:cubicBezTo>
                <a:cubicBezTo>
                  <a:pt x="2049" y="385"/>
                  <a:pt x="2102" y="530"/>
                  <a:pt x="2102" y="729"/>
                </a:cubicBezTo>
                <a:cubicBezTo>
                  <a:pt x="2102" y="1307"/>
                  <a:pt x="1983" y="1841"/>
                  <a:pt x="1123" y="1841"/>
                </a:cubicBezTo>
                <a:cubicBezTo>
                  <a:pt x="712" y="1841"/>
                  <a:pt x="440" y="1722"/>
                  <a:pt x="292" y="1477"/>
                </a:cubicBezTo>
                <a:cubicBezTo>
                  <a:pt x="161" y="1261"/>
                  <a:pt x="144" y="978"/>
                  <a:pt x="144" y="729"/>
                </a:cubicBezTo>
                <a:cubicBezTo>
                  <a:pt x="144" y="530"/>
                  <a:pt x="197" y="385"/>
                  <a:pt x="302" y="298"/>
                </a:cubicBezTo>
                <a:cubicBezTo>
                  <a:pt x="400" y="216"/>
                  <a:pt x="526" y="199"/>
                  <a:pt x="614" y="198"/>
                </a:cubicBezTo>
                <a:cubicBezTo>
                  <a:pt x="637" y="240"/>
                  <a:pt x="680" y="270"/>
                  <a:pt x="732" y="270"/>
                </a:cubicBezTo>
                <a:cubicBezTo>
                  <a:pt x="806" y="270"/>
                  <a:pt x="866" y="209"/>
                  <a:pt x="866" y="135"/>
                </a:cubicBezTo>
                <a:cubicBezTo>
                  <a:pt x="866" y="61"/>
                  <a:pt x="806" y="1"/>
                  <a:pt x="7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86;p27">
            <a:extLst>
              <a:ext uri="{FF2B5EF4-FFF2-40B4-BE49-F238E27FC236}">
                <a16:creationId xmlns:a16="http://schemas.microsoft.com/office/drawing/2014/main" id="{7B1E5FBC-8CC2-A952-AACB-53E3883684B6}"/>
              </a:ext>
            </a:extLst>
          </p:cNvPr>
          <p:cNvGrpSpPr/>
          <p:nvPr/>
        </p:nvGrpSpPr>
        <p:grpSpPr>
          <a:xfrm>
            <a:off x="1043506" y="4144237"/>
            <a:ext cx="401249" cy="347154"/>
            <a:chOff x="5624613" y="1418898"/>
            <a:chExt cx="401249" cy="347154"/>
          </a:xfrm>
        </p:grpSpPr>
        <p:sp>
          <p:nvSpPr>
            <p:cNvPr id="1696" name="Google Shape;1187;p27">
              <a:extLst>
                <a:ext uri="{FF2B5EF4-FFF2-40B4-BE49-F238E27FC236}">
                  <a16:creationId xmlns:a16="http://schemas.microsoft.com/office/drawing/2014/main" id="{425BEDAF-B82A-390A-8CEE-799C7D922051}"/>
                </a:ext>
              </a:extLst>
            </p:cNvPr>
            <p:cNvSpPr/>
            <p:nvPr/>
          </p:nvSpPr>
          <p:spPr>
            <a:xfrm>
              <a:off x="5643696" y="1522654"/>
              <a:ext cx="363083" cy="243398"/>
            </a:xfrm>
            <a:custGeom>
              <a:avLst/>
              <a:gdLst/>
              <a:ahLst/>
              <a:cxnLst/>
              <a:rect l="l" t="t" r="r" b="b"/>
              <a:pathLst>
                <a:path w="2873" h="1926" extrusionOk="0">
                  <a:moveTo>
                    <a:pt x="554" y="1"/>
                  </a:moveTo>
                  <a:lnTo>
                    <a:pt x="431" y="404"/>
                  </a:lnTo>
                  <a:cubicBezTo>
                    <a:pt x="423" y="431"/>
                    <a:pt x="399" y="450"/>
                    <a:pt x="371" y="450"/>
                  </a:cubicBezTo>
                  <a:lnTo>
                    <a:pt x="1" y="450"/>
                  </a:lnTo>
                  <a:cubicBezTo>
                    <a:pt x="41" y="529"/>
                    <a:pt x="94" y="603"/>
                    <a:pt x="160" y="671"/>
                  </a:cubicBezTo>
                  <a:cubicBezTo>
                    <a:pt x="167" y="676"/>
                    <a:pt x="179" y="688"/>
                    <a:pt x="179" y="688"/>
                  </a:cubicBezTo>
                  <a:lnTo>
                    <a:pt x="201" y="712"/>
                  </a:lnTo>
                  <a:lnTo>
                    <a:pt x="1401" y="1910"/>
                  </a:lnTo>
                  <a:cubicBezTo>
                    <a:pt x="1411" y="1920"/>
                    <a:pt x="1423" y="1926"/>
                    <a:pt x="1436" y="1926"/>
                  </a:cubicBezTo>
                  <a:cubicBezTo>
                    <a:pt x="1449" y="1926"/>
                    <a:pt x="1462" y="1920"/>
                    <a:pt x="1472" y="1910"/>
                  </a:cubicBezTo>
                  <a:lnTo>
                    <a:pt x="2671" y="712"/>
                  </a:lnTo>
                  <a:lnTo>
                    <a:pt x="2694" y="688"/>
                  </a:lnTo>
                  <a:lnTo>
                    <a:pt x="2712" y="671"/>
                  </a:lnTo>
                  <a:cubicBezTo>
                    <a:pt x="2778" y="603"/>
                    <a:pt x="2832" y="529"/>
                    <a:pt x="2872" y="450"/>
                  </a:cubicBezTo>
                  <a:lnTo>
                    <a:pt x="1472" y="450"/>
                  </a:lnTo>
                  <a:cubicBezTo>
                    <a:pt x="1444" y="450"/>
                    <a:pt x="1419" y="431"/>
                    <a:pt x="1412" y="404"/>
                  </a:cubicBezTo>
                  <a:lnTo>
                    <a:pt x="1289" y="1"/>
                  </a:lnTo>
                  <a:lnTo>
                    <a:pt x="1165" y="404"/>
                  </a:lnTo>
                  <a:lnTo>
                    <a:pt x="982" y="1009"/>
                  </a:lnTo>
                  <a:cubicBezTo>
                    <a:pt x="980" y="1015"/>
                    <a:pt x="978" y="1020"/>
                    <a:pt x="974" y="1025"/>
                  </a:cubicBezTo>
                  <a:cubicBezTo>
                    <a:pt x="973" y="1026"/>
                    <a:pt x="972" y="1027"/>
                    <a:pt x="972" y="1028"/>
                  </a:cubicBezTo>
                  <a:cubicBezTo>
                    <a:pt x="968" y="1032"/>
                    <a:pt x="965" y="1036"/>
                    <a:pt x="960" y="1040"/>
                  </a:cubicBezTo>
                  <a:cubicBezTo>
                    <a:pt x="958" y="1041"/>
                    <a:pt x="958" y="1042"/>
                    <a:pt x="957" y="1043"/>
                  </a:cubicBezTo>
                  <a:cubicBezTo>
                    <a:pt x="952" y="1045"/>
                    <a:pt x="948" y="1048"/>
                    <a:pt x="943" y="1050"/>
                  </a:cubicBezTo>
                  <a:cubicBezTo>
                    <a:pt x="942" y="1050"/>
                    <a:pt x="941" y="1050"/>
                    <a:pt x="940" y="1050"/>
                  </a:cubicBezTo>
                  <a:cubicBezTo>
                    <a:pt x="934" y="1052"/>
                    <a:pt x="928" y="1053"/>
                    <a:pt x="922" y="1053"/>
                  </a:cubicBezTo>
                  <a:lnTo>
                    <a:pt x="921" y="1053"/>
                  </a:lnTo>
                  <a:cubicBezTo>
                    <a:pt x="915" y="1053"/>
                    <a:pt x="909" y="1052"/>
                    <a:pt x="903" y="1050"/>
                  </a:cubicBezTo>
                  <a:lnTo>
                    <a:pt x="902" y="1050"/>
                  </a:lnTo>
                  <a:cubicBezTo>
                    <a:pt x="902" y="1050"/>
                    <a:pt x="901" y="1050"/>
                    <a:pt x="900" y="1050"/>
                  </a:cubicBezTo>
                  <a:cubicBezTo>
                    <a:pt x="895" y="1048"/>
                    <a:pt x="890" y="1045"/>
                    <a:pt x="886" y="1043"/>
                  </a:cubicBezTo>
                  <a:cubicBezTo>
                    <a:pt x="885" y="1042"/>
                    <a:pt x="883" y="1041"/>
                    <a:pt x="883" y="1040"/>
                  </a:cubicBezTo>
                  <a:cubicBezTo>
                    <a:pt x="878" y="1036"/>
                    <a:pt x="874" y="1032"/>
                    <a:pt x="870" y="1028"/>
                  </a:cubicBezTo>
                  <a:cubicBezTo>
                    <a:pt x="870" y="1027"/>
                    <a:pt x="869" y="1026"/>
                    <a:pt x="869" y="1025"/>
                  </a:cubicBezTo>
                  <a:cubicBezTo>
                    <a:pt x="866" y="1020"/>
                    <a:pt x="862" y="1015"/>
                    <a:pt x="861" y="1009"/>
                  </a:cubicBezTo>
                  <a:lnTo>
                    <a:pt x="677" y="404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188;p27">
              <a:extLst>
                <a:ext uri="{FF2B5EF4-FFF2-40B4-BE49-F238E27FC236}">
                  <a16:creationId xmlns:a16="http://schemas.microsoft.com/office/drawing/2014/main" id="{6093B204-D8C2-DDA6-847A-8C6CE77F3872}"/>
                </a:ext>
              </a:extLst>
            </p:cNvPr>
            <p:cNvSpPr/>
            <p:nvPr/>
          </p:nvSpPr>
          <p:spPr>
            <a:xfrm>
              <a:off x="5624613" y="1418898"/>
              <a:ext cx="401249" cy="201315"/>
            </a:xfrm>
            <a:custGeom>
              <a:avLst/>
              <a:gdLst/>
              <a:ahLst/>
              <a:cxnLst/>
              <a:rect l="l" t="t" r="r" b="b"/>
              <a:pathLst>
                <a:path w="3175" h="1593" extrusionOk="0">
                  <a:moveTo>
                    <a:pt x="929" y="1"/>
                  </a:moveTo>
                  <a:cubicBezTo>
                    <a:pt x="706" y="1"/>
                    <a:pt x="482" y="86"/>
                    <a:pt x="311" y="256"/>
                  </a:cubicBezTo>
                  <a:cubicBezTo>
                    <a:pt x="71" y="497"/>
                    <a:pt x="1" y="842"/>
                    <a:pt x="98" y="1144"/>
                  </a:cubicBezTo>
                  <a:lnTo>
                    <a:pt x="475" y="1144"/>
                  </a:lnTo>
                  <a:lnTo>
                    <a:pt x="645" y="585"/>
                  </a:lnTo>
                  <a:cubicBezTo>
                    <a:pt x="646" y="581"/>
                    <a:pt x="648" y="577"/>
                    <a:pt x="649" y="573"/>
                  </a:cubicBezTo>
                  <a:cubicBezTo>
                    <a:pt x="650" y="572"/>
                    <a:pt x="651" y="570"/>
                    <a:pt x="652" y="570"/>
                  </a:cubicBezTo>
                  <a:cubicBezTo>
                    <a:pt x="654" y="567"/>
                    <a:pt x="655" y="565"/>
                    <a:pt x="656" y="563"/>
                  </a:cubicBezTo>
                  <a:lnTo>
                    <a:pt x="661" y="558"/>
                  </a:lnTo>
                  <a:cubicBezTo>
                    <a:pt x="662" y="557"/>
                    <a:pt x="663" y="556"/>
                    <a:pt x="665" y="555"/>
                  </a:cubicBezTo>
                  <a:cubicBezTo>
                    <a:pt x="667" y="553"/>
                    <a:pt x="669" y="551"/>
                    <a:pt x="671" y="550"/>
                  </a:cubicBezTo>
                  <a:cubicBezTo>
                    <a:pt x="673" y="549"/>
                    <a:pt x="674" y="549"/>
                    <a:pt x="676" y="548"/>
                  </a:cubicBezTo>
                  <a:cubicBezTo>
                    <a:pt x="683" y="543"/>
                    <a:pt x="691" y="542"/>
                    <a:pt x="699" y="541"/>
                  </a:cubicBezTo>
                  <a:cubicBezTo>
                    <a:pt x="700" y="540"/>
                    <a:pt x="701" y="540"/>
                    <a:pt x="701" y="540"/>
                  </a:cubicBezTo>
                  <a:cubicBezTo>
                    <a:pt x="703" y="540"/>
                    <a:pt x="704" y="541"/>
                    <a:pt x="705" y="541"/>
                  </a:cubicBezTo>
                  <a:cubicBezTo>
                    <a:pt x="706" y="541"/>
                    <a:pt x="708" y="540"/>
                    <a:pt x="709" y="540"/>
                  </a:cubicBezTo>
                  <a:cubicBezTo>
                    <a:pt x="710" y="540"/>
                    <a:pt x="711" y="540"/>
                    <a:pt x="711" y="541"/>
                  </a:cubicBezTo>
                  <a:cubicBezTo>
                    <a:pt x="720" y="542"/>
                    <a:pt x="728" y="544"/>
                    <a:pt x="736" y="548"/>
                  </a:cubicBezTo>
                  <a:cubicBezTo>
                    <a:pt x="736" y="548"/>
                    <a:pt x="737" y="549"/>
                    <a:pt x="738" y="549"/>
                  </a:cubicBezTo>
                  <a:cubicBezTo>
                    <a:pt x="740" y="550"/>
                    <a:pt x="744" y="552"/>
                    <a:pt x="746" y="555"/>
                  </a:cubicBezTo>
                  <a:cubicBezTo>
                    <a:pt x="747" y="556"/>
                    <a:pt x="748" y="557"/>
                    <a:pt x="749" y="558"/>
                  </a:cubicBezTo>
                  <a:cubicBezTo>
                    <a:pt x="751" y="560"/>
                    <a:pt x="752" y="561"/>
                    <a:pt x="754" y="563"/>
                  </a:cubicBezTo>
                  <a:cubicBezTo>
                    <a:pt x="756" y="565"/>
                    <a:pt x="757" y="567"/>
                    <a:pt x="758" y="569"/>
                  </a:cubicBezTo>
                  <a:cubicBezTo>
                    <a:pt x="759" y="570"/>
                    <a:pt x="760" y="572"/>
                    <a:pt x="761" y="573"/>
                  </a:cubicBezTo>
                  <a:cubicBezTo>
                    <a:pt x="763" y="577"/>
                    <a:pt x="765" y="581"/>
                    <a:pt x="766" y="585"/>
                  </a:cubicBezTo>
                  <a:lnTo>
                    <a:pt x="950" y="1189"/>
                  </a:lnTo>
                  <a:lnTo>
                    <a:pt x="1073" y="1593"/>
                  </a:lnTo>
                  <a:lnTo>
                    <a:pt x="1195" y="1189"/>
                  </a:lnTo>
                  <a:lnTo>
                    <a:pt x="1378" y="585"/>
                  </a:lnTo>
                  <a:cubicBezTo>
                    <a:pt x="1380" y="581"/>
                    <a:pt x="1382" y="577"/>
                    <a:pt x="1384" y="573"/>
                  </a:cubicBezTo>
                  <a:cubicBezTo>
                    <a:pt x="1385" y="572"/>
                    <a:pt x="1386" y="570"/>
                    <a:pt x="1387" y="569"/>
                  </a:cubicBezTo>
                  <a:cubicBezTo>
                    <a:pt x="1388" y="567"/>
                    <a:pt x="1389" y="565"/>
                    <a:pt x="1391" y="563"/>
                  </a:cubicBezTo>
                  <a:cubicBezTo>
                    <a:pt x="1391" y="562"/>
                    <a:pt x="1393" y="560"/>
                    <a:pt x="1395" y="558"/>
                  </a:cubicBezTo>
                  <a:cubicBezTo>
                    <a:pt x="1397" y="557"/>
                    <a:pt x="1398" y="556"/>
                    <a:pt x="1399" y="555"/>
                  </a:cubicBezTo>
                  <a:cubicBezTo>
                    <a:pt x="1401" y="553"/>
                    <a:pt x="1404" y="551"/>
                    <a:pt x="1406" y="549"/>
                  </a:cubicBezTo>
                  <a:cubicBezTo>
                    <a:pt x="1407" y="549"/>
                    <a:pt x="1408" y="548"/>
                    <a:pt x="1409" y="548"/>
                  </a:cubicBezTo>
                  <a:cubicBezTo>
                    <a:pt x="1417" y="544"/>
                    <a:pt x="1425" y="542"/>
                    <a:pt x="1433" y="541"/>
                  </a:cubicBezTo>
                  <a:cubicBezTo>
                    <a:pt x="1434" y="540"/>
                    <a:pt x="1435" y="540"/>
                    <a:pt x="1435" y="540"/>
                  </a:cubicBezTo>
                  <a:cubicBezTo>
                    <a:pt x="1437" y="540"/>
                    <a:pt x="1438" y="541"/>
                    <a:pt x="1440" y="541"/>
                  </a:cubicBezTo>
                  <a:cubicBezTo>
                    <a:pt x="1441" y="541"/>
                    <a:pt x="1442" y="540"/>
                    <a:pt x="1444" y="540"/>
                  </a:cubicBezTo>
                  <a:cubicBezTo>
                    <a:pt x="1444" y="540"/>
                    <a:pt x="1445" y="540"/>
                    <a:pt x="1446" y="541"/>
                  </a:cubicBezTo>
                  <a:cubicBezTo>
                    <a:pt x="1454" y="542"/>
                    <a:pt x="1462" y="544"/>
                    <a:pt x="1470" y="548"/>
                  </a:cubicBezTo>
                  <a:cubicBezTo>
                    <a:pt x="1471" y="548"/>
                    <a:pt x="1472" y="549"/>
                    <a:pt x="1473" y="549"/>
                  </a:cubicBezTo>
                  <a:cubicBezTo>
                    <a:pt x="1474" y="551"/>
                    <a:pt x="1477" y="553"/>
                    <a:pt x="1480" y="555"/>
                  </a:cubicBezTo>
                  <a:cubicBezTo>
                    <a:pt x="1481" y="556"/>
                    <a:pt x="1482" y="557"/>
                    <a:pt x="1483" y="558"/>
                  </a:cubicBezTo>
                  <a:cubicBezTo>
                    <a:pt x="1485" y="560"/>
                    <a:pt x="1488" y="561"/>
                    <a:pt x="1488" y="563"/>
                  </a:cubicBezTo>
                  <a:cubicBezTo>
                    <a:pt x="1489" y="564"/>
                    <a:pt x="1491" y="567"/>
                    <a:pt x="1492" y="569"/>
                  </a:cubicBezTo>
                  <a:cubicBezTo>
                    <a:pt x="1493" y="570"/>
                    <a:pt x="1495" y="571"/>
                    <a:pt x="1495" y="573"/>
                  </a:cubicBezTo>
                  <a:cubicBezTo>
                    <a:pt x="1497" y="577"/>
                    <a:pt x="1499" y="581"/>
                    <a:pt x="1501" y="585"/>
                  </a:cubicBezTo>
                  <a:lnTo>
                    <a:pt x="1670" y="1144"/>
                  </a:lnTo>
                  <a:lnTo>
                    <a:pt x="3076" y="1144"/>
                  </a:lnTo>
                  <a:cubicBezTo>
                    <a:pt x="3174" y="842"/>
                    <a:pt x="3103" y="497"/>
                    <a:pt x="2863" y="256"/>
                  </a:cubicBezTo>
                  <a:cubicBezTo>
                    <a:pt x="2692" y="86"/>
                    <a:pt x="2469" y="1"/>
                    <a:pt x="2245" y="1"/>
                  </a:cubicBezTo>
                  <a:cubicBezTo>
                    <a:pt x="2022" y="1"/>
                    <a:pt x="1798" y="86"/>
                    <a:pt x="1628" y="256"/>
                  </a:cubicBezTo>
                  <a:cubicBezTo>
                    <a:pt x="1622" y="262"/>
                    <a:pt x="1611" y="274"/>
                    <a:pt x="1611" y="274"/>
                  </a:cubicBezTo>
                  <a:lnTo>
                    <a:pt x="1587" y="297"/>
                  </a:lnTo>
                  <a:lnTo>
                    <a:pt x="1564" y="274"/>
                  </a:lnTo>
                  <a:cubicBezTo>
                    <a:pt x="1564" y="274"/>
                    <a:pt x="1552" y="262"/>
                    <a:pt x="1546" y="256"/>
                  </a:cubicBezTo>
                  <a:cubicBezTo>
                    <a:pt x="1376" y="86"/>
                    <a:pt x="1152" y="1"/>
                    <a:pt x="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>
          <a:extLst>
            <a:ext uri="{FF2B5EF4-FFF2-40B4-BE49-F238E27FC236}">
              <a16:creationId xmlns:a16="http://schemas.microsoft.com/office/drawing/2014/main" id="{066957F9-4FFF-9F8E-835D-D0EF85AF2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6">
            <a:extLst>
              <a:ext uri="{FF2B5EF4-FFF2-40B4-BE49-F238E27FC236}">
                <a16:creationId xmlns:a16="http://schemas.microsoft.com/office/drawing/2014/main" id="{6F6C5740-66F1-6F37-68C0-0F58661A7F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4CFC2203-7C10-4A52-D289-9CD6CF05291B}"/>
              </a:ext>
            </a:extLst>
          </p:cNvPr>
          <p:cNvGrpSpPr/>
          <p:nvPr/>
        </p:nvGrpSpPr>
        <p:grpSpPr>
          <a:xfrm>
            <a:off x="327652" y="824973"/>
            <a:ext cx="4278839" cy="4089927"/>
            <a:chOff x="3312191" y="1502570"/>
            <a:chExt cx="2709122" cy="2779062"/>
          </a:xfrm>
        </p:grpSpPr>
        <p:sp>
          <p:nvSpPr>
            <p:cNvPr id="1724" name="Google Shape;1724;p36">
              <a:extLst>
                <a:ext uri="{FF2B5EF4-FFF2-40B4-BE49-F238E27FC236}">
                  <a16:creationId xmlns:a16="http://schemas.microsoft.com/office/drawing/2014/main" id="{91AEF7BC-54F5-287E-4C1D-5FBFDC12C54D}"/>
                </a:ext>
              </a:extLst>
            </p:cNvPr>
            <p:cNvSpPr/>
            <p:nvPr/>
          </p:nvSpPr>
          <p:spPr>
            <a:xfrm>
              <a:off x="3312191" y="1502570"/>
              <a:ext cx="2709122" cy="2779062"/>
            </a:xfrm>
            <a:custGeom>
              <a:avLst/>
              <a:gdLst/>
              <a:ahLst/>
              <a:cxnLst/>
              <a:rect l="l" t="t" r="r" b="b"/>
              <a:pathLst>
                <a:path w="33771" h="33771" extrusionOk="0">
                  <a:moveTo>
                    <a:pt x="16885" y="1"/>
                  </a:moveTo>
                  <a:cubicBezTo>
                    <a:pt x="7560" y="1"/>
                    <a:pt x="1" y="7561"/>
                    <a:pt x="1" y="16886"/>
                  </a:cubicBezTo>
                  <a:cubicBezTo>
                    <a:pt x="1" y="26211"/>
                    <a:pt x="7560" y="33770"/>
                    <a:pt x="16885" y="33770"/>
                  </a:cubicBezTo>
                  <a:cubicBezTo>
                    <a:pt x="26211" y="33770"/>
                    <a:pt x="33771" y="26211"/>
                    <a:pt x="33771" y="16886"/>
                  </a:cubicBezTo>
                  <a:cubicBezTo>
                    <a:pt x="33771" y="7561"/>
                    <a:pt x="26211" y="1"/>
                    <a:pt x="16885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6" name="Google Shape;1736;p36">
              <a:extLst>
                <a:ext uri="{FF2B5EF4-FFF2-40B4-BE49-F238E27FC236}">
                  <a16:creationId xmlns:a16="http://schemas.microsoft.com/office/drawing/2014/main" id="{4224728B-9A4D-947E-B5C9-05777AF7D1A3}"/>
                </a:ext>
              </a:extLst>
            </p:cNvPr>
            <p:cNvGrpSpPr/>
            <p:nvPr/>
          </p:nvGrpSpPr>
          <p:grpSpPr>
            <a:xfrm>
              <a:off x="3730686" y="2346830"/>
              <a:ext cx="330250" cy="148103"/>
              <a:chOff x="1874232" y="4224330"/>
              <a:chExt cx="330250" cy="148103"/>
            </a:xfrm>
          </p:grpSpPr>
          <p:sp>
            <p:nvSpPr>
              <p:cNvPr id="1737" name="Google Shape;1737;p36">
                <a:extLst>
                  <a:ext uri="{FF2B5EF4-FFF2-40B4-BE49-F238E27FC236}">
                    <a16:creationId xmlns:a16="http://schemas.microsoft.com/office/drawing/2014/main" id="{97C31865-70B3-DCDD-F7EA-A6BE4D6CF7A1}"/>
                  </a:ext>
                </a:extLst>
              </p:cNvPr>
              <p:cNvSpPr/>
              <p:nvPr/>
            </p:nvSpPr>
            <p:spPr>
              <a:xfrm>
                <a:off x="1874232" y="4224330"/>
                <a:ext cx="148511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0" extrusionOk="0">
                    <a:moveTo>
                      <a:pt x="366" y="1"/>
                    </a:moveTo>
                    <a:cubicBezTo>
                      <a:pt x="164" y="1"/>
                      <a:pt x="1" y="163"/>
                      <a:pt x="1" y="365"/>
                    </a:cubicBezTo>
                    <a:cubicBezTo>
                      <a:pt x="1" y="565"/>
                      <a:pt x="164" y="730"/>
                      <a:pt x="365" y="730"/>
                    </a:cubicBezTo>
                    <a:lnTo>
                      <a:pt x="732" y="730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6">
                <a:extLst>
                  <a:ext uri="{FF2B5EF4-FFF2-40B4-BE49-F238E27FC236}">
                    <a16:creationId xmlns:a16="http://schemas.microsoft.com/office/drawing/2014/main" id="{CF602D70-A54C-5211-F616-77463C11FB0C}"/>
                  </a:ext>
                </a:extLst>
              </p:cNvPr>
              <p:cNvSpPr/>
              <p:nvPr/>
            </p:nvSpPr>
            <p:spPr>
              <a:xfrm>
                <a:off x="2055971" y="4224530"/>
                <a:ext cx="148511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0" extrusionOk="0">
                    <a:moveTo>
                      <a:pt x="1" y="0"/>
                    </a:moveTo>
                    <a:lnTo>
                      <a:pt x="0" y="729"/>
                    </a:lnTo>
                    <a:lnTo>
                      <a:pt x="368" y="729"/>
                    </a:lnTo>
                    <a:cubicBezTo>
                      <a:pt x="569" y="729"/>
                      <a:pt x="732" y="567"/>
                      <a:pt x="733" y="365"/>
                    </a:cubicBezTo>
                    <a:cubicBezTo>
                      <a:pt x="733" y="164"/>
                      <a:pt x="570" y="0"/>
                      <a:pt x="3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974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>
              <a:solidFill>
                <a:srgbClr val="000000"/>
              </a:solidFill>
            </a:endParaRPr>
          </a:p>
        </p:txBody>
      </p:sp>
      <p:grpSp>
        <p:nvGrpSpPr>
          <p:cNvPr id="191" name="Google Shape;191;p16"/>
          <p:cNvGrpSpPr/>
          <p:nvPr/>
        </p:nvGrpSpPr>
        <p:grpSpPr>
          <a:xfrm>
            <a:off x="342018" y="1301900"/>
            <a:ext cx="3296053" cy="3056032"/>
            <a:chOff x="3244014" y="1495246"/>
            <a:chExt cx="2590871" cy="2483296"/>
          </a:xfrm>
        </p:grpSpPr>
        <p:sp>
          <p:nvSpPr>
            <p:cNvPr id="192" name="Google Shape;192;p16"/>
            <p:cNvSpPr/>
            <p:nvPr/>
          </p:nvSpPr>
          <p:spPr>
            <a:xfrm>
              <a:off x="3391546" y="1617490"/>
              <a:ext cx="2361053" cy="2361053"/>
            </a:xfrm>
            <a:custGeom>
              <a:avLst/>
              <a:gdLst/>
              <a:ahLst/>
              <a:cxnLst/>
              <a:rect l="l" t="t" r="r" b="b"/>
              <a:pathLst>
                <a:path w="30475" h="30475" extrusionOk="0">
                  <a:moveTo>
                    <a:pt x="30474" y="15238"/>
                  </a:moveTo>
                  <a:cubicBezTo>
                    <a:pt x="30474" y="23653"/>
                    <a:pt x="23652" y="30475"/>
                    <a:pt x="15237" y="30475"/>
                  </a:cubicBezTo>
                  <a:cubicBezTo>
                    <a:pt x="6822" y="30475"/>
                    <a:pt x="0" y="23653"/>
                    <a:pt x="0" y="15238"/>
                  </a:cubicBezTo>
                  <a:cubicBezTo>
                    <a:pt x="0" y="6822"/>
                    <a:pt x="6822" y="1"/>
                    <a:pt x="15237" y="1"/>
                  </a:cubicBezTo>
                  <a:cubicBezTo>
                    <a:pt x="23652" y="1"/>
                    <a:pt x="30474" y="6822"/>
                    <a:pt x="30474" y="152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" name="Google Shape;193;p16"/>
            <p:cNvGrpSpPr/>
            <p:nvPr/>
          </p:nvGrpSpPr>
          <p:grpSpPr>
            <a:xfrm>
              <a:off x="3244014" y="1495246"/>
              <a:ext cx="2590871" cy="1635832"/>
              <a:chOff x="4622450" y="1783825"/>
              <a:chExt cx="926900" cy="585250"/>
            </a:xfrm>
          </p:grpSpPr>
          <p:sp>
            <p:nvSpPr>
              <p:cNvPr id="194" name="Google Shape;194;p16"/>
              <p:cNvSpPr/>
              <p:nvPr/>
            </p:nvSpPr>
            <p:spPr>
              <a:xfrm>
                <a:off x="4816275" y="1955475"/>
                <a:ext cx="59875" cy="1498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5995" extrusionOk="0">
                    <a:moveTo>
                      <a:pt x="2395" y="5995"/>
                    </a:moveTo>
                    <a:cubicBezTo>
                      <a:pt x="2395" y="5995"/>
                      <a:pt x="2295" y="1389"/>
                      <a:pt x="1096" y="655"/>
                    </a:cubicBezTo>
                    <a:cubicBezTo>
                      <a:pt x="27" y="1"/>
                      <a:pt x="1" y="2093"/>
                      <a:pt x="2395" y="5995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6"/>
              <p:cNvSpPr/>
              <p:nvPr/>
            </p:nvSpPr>
            <p:spPr>
              <a:xfrm>
                <a:off x="4880200" y="1977700"/>
                <a:ext cx="59975" cy="159375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6375" extrusionOk="0">
                    <a:moveTo>
                      <a:pt x="1414" y="6375"/>
                    </a:moveTo>
                    <a:cubicBezTo>
                      <a:pt x="1414" y="6375"/>
                      <a:pt x="2399" y="1879"/>
                      <a:pt x="1404" y="886"/>
                    </a:cubicBezTo>
                    <a:cubicBezTo>
                      <a:pt x="518" y="1"/>
                      <a:pt x="0" y="2026"/>
                      <a:pt x="1414" y="6375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6"/>
              <p:cNvSpPr/>
              <p:nvPr/>
            </p:nvSpPr>
            <p:spPr>
              <a:xfrm>
                <a:off x="4934825" y="2058525"/>
                <a:ext cx="556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5834" extrusionOk="0">
                    <a:moveTo>
                      <a:pt x="524" y="5833"/>
                    </a:moveTo>
                    <a:cubicBezTo>
                      <a:pt x="524" y="5833"/>
                      <a:pt x="2224" y="1988"/>
                      <a:pt x="1489" y="937"/>
                    </a:cubicBezTo>
                    <a:cubicBezTo>
                      <a:pt x="834" y="0"/>
                      <a:pt x="1" y="1720"/>
                      <a:pt x="524" y="5833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6"/>
              <p:cNvSpPr/>
              <p:nvPr/>
            </p:nvSpPr>
            <p:spPr>
              <a:xfrm>
                <a:off x="4974775" y="2145425"/>
                <a:ext cx="55300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4479" extrusionOk="0">
                    <a:moveTo>
                      <a:pt x="1" y="4478"/>
                    </a:moveTo>
                    <a:cubicBezTo>
                      <a:pt x="1" y="4478"/>
                      <a:pt x="2211" y="1713"/>
                      <a:pt x="1626" y="808"/>
                    </a:cubicBezTo>
                    <a:cubicBezTo>
                      <a:pt x="1106" y="0"/>
                      <a:pt x="45" y="1229"/>
                      <a:pt x="1" y="4478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6"/>
              <p:cNvSpPr/>
              <p:nvPr/>
            </p:nvSpPr>
            <p:spPr>
              <a:xfrm>
                <a:off x="4852350" y="2187525"/>
                <a:ext cx="114425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2191" extrusionOk="0">
                    <a:moveTo>
                      <a:pt x="4576" y="1977"/>
                    </a:moveTo>
                    <a:cubicBezTo>
                      <a:pt x="4576" y="1977"/>
                      <a:pt x="1614" y="0"/>
                      <a:pt x="761" y="653"/>
                    </a:cubicBezTo>
                    <a:cubicBezTo>
                      <a:pt x="0" y="1234"/>
                      <a:pt x="1322" y="2190"/>
                      <a:pt x="4576" y="1977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6"/>
              <p:cNvSpPr/>
              <p:nvPr/>
            </p:nvSpPr>
            <p:spPr>
              <a:xfrm>
                <a:off x="4823200" y="2134675"/>
                <a:ext cx="11540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2206" extrusionOk="0">
                    <a:moveTo>
                      <a:pt x="4615" y="1776"/>
                    </a:moveTo>
                    <a:cubicBezTo>
                      <a:pt x="4615" y="1776"/>
                      <a:pt x="1528" y="0"/>
                      <a:pt x="720" y="708"/>
                    </a:cubicBezTo>
                    <a:cubicBezTo>
                      <a:pt x="1" y="1339"/>
                      <a:pt x="1384" y="2205"/>
                      <a:pt x="4615" y="177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6"/>
              <p:cNvSpPr/>
              <p:nvPr/>
            </p:nvSpPr>
            <p:spPr>
              <a:xfrm>
                <a:off x="4751850" y="2074575"/>
                <a:ext cx="142450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2215" extrusionOk="0">
                    <a:moveTo>
                      <a:pt x="5697" y="1706"/>
                    </a:moveTo>
                    <a:cubicBezTo>
                      <a:pt x="5697" y="1706"/>
                      <a:pt x="1924" y="1"/>
                      <a:pt x="907" y="730"/>
                    </a:cubicBezTo>
                    <a:cubicBezTo>
                      <a:pt x="0" y="1379"/>
                      <a:pt x="1689" y="2214"/>
                      <a:pt x="5697" y="170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6"/>
              <p:cNvSpPr/>
              <p:nvPr/>
            </p:nvSpPr>
            <p:spPr>
              <a:xfrm>
                <a:off x="4786250" y="2033500"/>
                <a:ext cx="200050" cy="278225"/>
              </a:xfrm>
              <a:custGeom>
                <a:avLst/>
                <a:gdLst/>
                <a:ahLst/>
                <a:cxnLst/>
                <a:rect l="l" t="t" r="r" b="b"/>
                <a:pathLst>
                  <a:path w="8002" h="11129" extrusionOk="0">
                    <a:moveTo>
                      <a:pt x="8002" y="11129"/>
                    </a:moveTo>
                    <a:cubicBezTo>
                      <a:pt x="8002" y="11129"/>
                      <a:pt x="7737" y="4038"/>
                      <a:pt x="0" y="0"/>
                    </a:cubicBezTo>
                    <a:cubicBezTo>
                      <a:pt x="0" y="0"/>
                      <a:pt x="6520" y="3689"/>
                      <a:pt x="8002" y="11129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6"/>
              <p:cNvSpPr/>
              <p:nvPr/>
            </p:nvSpPr>
            <p:spPr>
              <a:xfrm>
                <a:off x="4715125" y="1973100"/>
                <a:ext cx="145350" cy="1131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4526" extrusionOk="0">
                    <a:moveTo>
                      <a:pt x="5814" y="4526"/>
                    </a:moveTo>
                    <a:cubicBezTo>
                      <a:pt x="5814" y="4526"/>
                      <a:pt x="2624" y="0"/>
                      <a:pt x="1183" y="591"/>
                    </a:cubicBezTo>
                    <a:cubicBezTo>
                      <a:pt x="1" y="1076"/>
                      <a:pt x="893" y="2482"/>
                      <a:pt x="5814" y="452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6"/>
              <p:cNvSpPr/>
              <p:nvPr/>
            </p:nvSpPr>
            <p:spPr>
              <a:xfrm>
                <a:off x="4760800" y="2012800"/>
                <a:ext cx="108975" cy="81525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3261" extrusionOk="0">
                    <a:moveTo>
                      <a:pt x="4358" y="3261"/>
                    </a:moveTo>
                    <a:cubicBezTo>
                      <a:pt x="4358" y="3261"/>
                      <a:pt x="2442" y="1141"/>
                      <a:pt x="0" y="1"/>
                    </a:cubicBezTo>
                    <a:cubicBezTo>
                      <a:pt x="0" y="1"/>
                      <a:pt x="3242" y="2623"/>
                      <a:pt x="4358" y="32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6"/>
              <p:cNvSpPr/>
              <p:nvPr/>
            </p:nvSpPr>
            <p:spPr>
              <a:xfrm>
                <a:off x="4844150" y="1997375"/>
                <a:ext cx="24300" cy="995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3980" extrusionOk="0">
                    <a:moveTo>
                      <a:pt x="972" y="3979"/>
                    </a:moveTo>
                    <a:cubicBezTo>
                      <a:pt x="972" y="3979"/>
                      <a:pt x="961" y="1773"/>
                      <a:pt x="1" y="0"/>
                    </a:cubicBezTo>
                    <a:cubicBezTo>
                      <a:pt x="1" y="0"/>
                      <a:pt x="604" y="3091"/>
                      <a:pt x="972" y="397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6"/>
              <p:cNvSpPr/>
              <p:nvPr/>
            </p:nvSpPr>
            <p:spPr>
              <a:xfrm>
                <a:off x="4910100" y="2031575"/>
                <a:ext cx="15425" cy="1127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509" extrusionOk="0">
                    <a:moveTo>
                      <a:pt x="186" y="4509"/>
                    </a:moveTo>
                    <a:cubicBezTo>
                      <a:pt x="186" y="4509"/>
                      <a:pt x="616" y="2149"/>
                      <a:pt x="21" y="1"/>
                    </a:cubicBezTo>
                    <a:cubicBezTo>
                      <a:pt x="21" y="1"/>
                      <a:pt x="1" y="3463"/>
                      <a:pt x="186" y="450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6"/>
              <p:cNvSpPr/>
              <p:nvPr/>
            </p:nvSpPr>
            <p:spPr>
              <a:xfrm>
                <a:off x="4948375" y="2096125"/>
                <a:ext cx="15375" cy="10362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4145" extrusionOk="0">
                    <a:moveTo>
                      <a:pt x="0" y="4144"/>
                    </a:moveTo>
                    <a:cubicBezTo>
                      <a:pt x="0" y="4144"/>
                      <a:pt x="615" y="2086"/>
                      <a:pt x="581" y="0"/>
                    </a:cubicBezTo>
                    <a:cubicBezTo>
                      <a:pt x="581" y="0"/>
                      <a:pt x="46" y="3152"/>
                      <a:pt x="0" y="414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6"/>
              <p:cNvSpPr/>
              <p:nvPr/>
            </p:nvSpPr>
            <p:spPr>
              <a:xfrm>
                <a:off x="4974225" y="2171900"/>
                <a:ext cx="27975" cy="86625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3465" extrusionOk="0">
                    <a:moveTo>
                      <a:pt x="1" y="3465"/>
                    </a:moveTo>
                    <a:cubicBezTo>
                      <a:pt x="1" y="3465"/>
                      <a:pt x="878" y="1794"/>
                      <a:pt x="1118" y="0"/>
                    </a:cubicBezTo>
                    <a:cubicBezTo>
                      <a:pt x="1118" y="0"/>
                      <a:pt x="176" y="2620"/>
                      <a:pt x="1" y="346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6"/>
              <p:cNvSpPr/>
              <p:nvPr/>
            </p:nvSpPr>
            <p:spPr>
              <a:xfrm>
                <a:off x="4878800" y="2214125"/>
                <a:ext cx="887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904" extrusionOk="0">
                    <a:moveTo>
                      <a:pt x="3549" y="903"/>
                    </a:moveTo>
                    <a:cubicBezTo>
                      <a:pt x="3549" y="903"/>
                      <a:pt x="1658" y="752"/>
                      <a:pt x="0" y="1"/>
                    </a:cubicBezTo>
                    <a:cubicBezTo>
                      <a:pt x="0" y="1"/>
                      <a:pt x="2735" y="602"/>
                      <a:pt x="3549" y="90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6"/>
              <p:cNvSpPr/>
              <p:nvPr/>
            </p:nvSpPr>
            <p:spPr>
              <a:xfrm>
                <a:off x="4855300" y="2160300"/>
                <a:ext cx="85300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675" extrusionOk="0">
                    <a:moveTo>
                      <a:pt x="3411" y="675"/>
                    </a:moveTo>
                    <a:cubicBezTo>
                      <a:pt x="3411" y="675"/>
                      <a:pt x="1602" y="643"/>
                      <a:pt x="0" y="0"/>
                    </a:cubicBezTo>
                    <a:cubicBezTo>
                      <a:pt x="0" y="0"/>
                      <a:pt x="2626" y="427"/>
                      <a:pt x="3411" y="67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6"/>
              <p:cNvSpPr/>
              <p:nvPr/>
            </p:nvSpPr>
            <p:spPr>
              <a:xfrm>
                <a:off x="4793225" y="2101175"/>
                <a:ext cx="9715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34" extrusionOk="0">
                    <a:moveTo>
                      <a:pt x="3885" y="527"/>
                    </a:moveTo>
                    <a:cubicBezTo>
                      <a:pt x="3885" y="527"/>
                      <a:pt x="1840" y="633"/>
                      <a:pt x="1" y="0"/>
                    </a:cubicBezTo>
                    <a:cubicBezTo>
                      <a:pt x="1" y="0"/>
                      <a:pt x="2988" y="295"/>
                      <a:pt x="3885" y="527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6"/>
              <p:cNvSpPr/>
              <p:nvPr/>
            </p:nvSpPr>
            <p:spPr>
              <a:xfrm>
                <a:off x="4831025" y="2051475"/>
                <a:ext cx="805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555" extrusionOk="0">
                    <a:moveTo>
                      <a:pt x="112" y="528"/>
                    </a:moveTo>
                    <a:cubicBezTo>
                      <a:pt x="112" y="528"/>
                      <a:pt x="321" y="554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6"/>
              <p:cNvSpPr/>
              <p:nvPr/>
            </p:nvSpPr>
            <p:spPr>
              <a:xfrm>
                <a:off x="4868675" y="2108675"/>
                <a:ext cx="107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253" extrusionOk="0">
                    <a:moveTo>
                      <a:pt x="265" y="253"/>
                    </a:moveTo>
                    <a:cubicBezTo>
                      <a:pt x="265" y="253"/>
                      <a:pt x="427" y="221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6"/>
              <p:cNvSpPr/>
              <p:nvPr/>
            </p:nvSpPr>
            <p:spPr>
              <a:xfrm>
                <a:off x="4918350" y="2169300"/>
                <a:ext cx="940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230" extrusionOk="0">
                    <a:moveTo>
                      <a:pt x="231" y="230"/>
                    </a:moveTo>
                    <a:cubicBezTo>
                      <a:pt x="231" y="230"/>
                      <a:pt x="376" y="20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6"/>
              <p:cNvSpPr/>
              <p:nvPr/>
            </p:nvSpPr>
            <p:spPr>
              <a:xfrm>
                <a:off x="4948275" y="2228500"/>
                <a:ext cx="8900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38" extrusionOk="0">
                    <a:moveTo>
                      <a:pt x="213" y="238"/>
                    </a:moveTo>
                    <a:cubicBezTo>
                      <a:pt x="213" y="238"/>
                      <a:pt x="356" y="22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6"/>
              <p:cNvSpPr/>
              <p:nvPr/>
            </p:nvSpPr>
            <p:spPr>
              <a:xfrm>
                <a:off x="4863675" y="2060500"/>
                <a:ext cx="525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63" extrusionOk="0">
                    <a:moveTo>
                      <a:pt x="0" y="321"/>
                    </a:moveTo>
                    <a:cubicBezTo>
                      <a:pt x="0" y="321"/>
                      <a:pt x="125" y="462"/>
                      <a:pt x="21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6"/>
              <p:cNvSpPr/>
              <p:nvPr/>
            </p:nvSpPr>
            <p:spPr>
              <a:xfrm>
                <a:off x="4914350" y="2097650"/>
                <a:ext cx="6775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436" extrusionOk="0">
                    <a:moveTo>
                      <a:pt x="1" y="272"/>
                    </a:moveTo>
                    <a:cubicBezTo>
                      <a:pt x="1" y="272"/>
                      <a:pt x="95" y="435"/>
                      <a:pt x="27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6"/>
              <p:cNvSpPr/>
              <p:nvPr/>
            </p:nvSpPr>
            <p:spPr>
              <a:xfrm>
                <a:off x="4951900" y="2169625"/>
                <a:ext cx="760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349" extrusionOk="0">
                    <a:moveTo>
                      <a:pt x="1" y="178"/>
                    </a:moveTo>
                    <a:cubicBezTo>
                      <a:pt x="1" y="178"/>
                      <a:pt x="57" y="349"/>
                      <a:pt x="30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6"/>
              <p:cNvSpPr/>
              <p:nvPr/>
            </p:nvSpPr>
            <p:spPr>
              <a:xfrm>
                <a:off x="4981775" y="2232475"/>
                <a:ext cx="690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49" extrusionOk="0">
                    <a:moveTo>
                      <a:pt x="1" y="100"/>
                    </a:moveTo>
                    <a:cubicBezTo>
                      <a:pt x="1" y="100"/>
                      <a:pt x="21" y="249"/>
                      <a:pt x="27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6"/>
              <p:cNvSpPr/>
              <p:nvPr/>
            </p:nvSpPr>
            <p:spPr>
              <a:xfrm>
                <a:off x="4819350" y="2036775"/>
                <a:ext cx="108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828" extrusionOk="0">
                    <a:moveTo>
                      <a:pt x="168" y="817"/>
                    </a:moveTo>
                    <a:cubicBezTo>
                      <a:pt x="168" y="817"/>
                      <a:pt x="434" y="82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6"/>
              <p:cNvSpPr/>
              <p:nvPr/>
            </p:nvSpPr>
            <p:spPr>
              <a:xfrm>
                <a:off x="4855075" y="2103500"/>
                <a:ext cx="150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93" extrusionOk="0">
                    <a:moveTo>
                      <a:pt x="403" y="393"/>
                    </a:moveTo>
                    <a:cubicBezTo>
                      <a:pt x="403" y="393"/>
                      <a:pt x="602" y="340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6"/>
              <p:cNvSpPr/>
              <p:nvPr/>
            </p:nvSpPr>
            <p:spPr>
              <a:xfrm>
                <a:off x="4906325" y="2164325"/>
                <a:ext cx="13275" cy="8925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57" extrusionOk="0">
                    <a:moveTo>
                      <a:pt x="353" y="356"/>
                    </a:moveTo>
                    <a:cubicBezTo>
                      <a:pt x="353" y="356"/>
                      <a:pt x="530" y="31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6"/>
              <p:cNvSpPr/>
              <p:nvPr/>
            </p:nvSpPr>
            <p:spPr>
              <a:xfrm>
                <a:off x="4936850" y="2222950"/>
                <a:ext cx="12500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369" extrusionOk="0">
                    <a:moveTo>
                      <a:pt x="323" y="369"/>
                    </a:moveTo>
                    <a:cubicBezTo>
                      <a:pt x="323" y="369"/>
                      <a:pt x="500" y="340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6"/>
              <p:cNvSpPr/>
              <p:nvPr/>
            </p:nvSpPr>
            <p:spPr>
              <a:xfrm>
                <a:off x="4860875" y="2046350"/>
                <a:ext cx="82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30" h="660" extrusionOk="0">
                    <a:moveTo>
                      <a:pt x="1" y="491"/>
                    </a:moveTo>
                    <a:cubicBezTo>
                      <a:pt x="1" y="491"/>
                      <a:pt x="172" y="660"/>
                      <a:pt x="33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6"/>
              <p:cNvSpPr/>
              <p:nvPr/>
            </p:nvSpPr>
            <p:spPr>
              <a:xfrm>
                <a:off x="4913625" y="2083825"/>
                <a:ext cx="105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422" h="615" extrusionOk="0">
                    <a:moveTo>
                      <a:pt x="0" y="415"/>
                    </a:moveTo>
                    <a:cubicBezTo>
                      <a:pt x="0" y="415"/>
                      <a:pt x="134" y="615"/>
                      <a:pt x="42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6"/>
              <p:cNvSpPr/>
              <p:nvPr/>
            </p:nvSpPr>
            <p:spPr>
              <a:xfrm>
                <a:off x="4953100" y="2157875"/>
                <a:ext cx="1182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84" extrusionOk="0">
                    <a:moveTo>
                      <a:pt x="1" y="269"/>
                    </a:moveTo>
                    <a:cubicBezTo>
                      <a:pt x="1" y="269"/>
                      <a:pt x="89" y="483"/>
                      <a:pt x="47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6"/>
              <p:cNvSpPr/>
              <p:nvPr/>
            </p:nvSpPr>
            <p:spPr>
              <a:xfrm>
                <a:off x="4984200" y="2223725"/>
                <a:ext cx="1067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37" extrusionOk="0">
                    <a:moveTo>
                      <a:pt x="1" y="149"/>
                    </a:moveTo>
                    <a:cubicBezTo>
                      <a:pt x="1" y="149"/>
                      <a:pt x="40" y="337"/>
                      <a:pt x="427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6"/>
              <p:cNvSpPr/>
              <p:nvPr/>
            </p:nvSpPr>
            <p:spPr>
              <a:xfrm>
                <a:off x="4806225" y="2025100"/>
                <a:ext cx="12025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013" extrusionOk="0">
                    <a:moveTo>
                      <a:pt x="169" y="996"/>
                    </a:moveTo>
                    <a:cubicBezTo>
                      <a:pt x="169" y="996"/>
                      <a:pt x="480" y="1012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6"/>
              <p:cNvSpPr/>
              <p:nvPr/>
            </p:nvSpPr>
            <p:spPr>
              <a:xfrm>
                <a:off x="4841375" y="2100200"/>
                <a:ext cx="175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87" extrusionOk="0">
                    <a:moveTo>
                      <a:pt x="467" y="486"/>
                    </a:moveTo>
                    <a:cubicBezTo>
                      <a:pt x="467" y="486"/>
                      <a:pt x="702" y="428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6"/>
              <p:cNvSpPr/>
              <p:nvPr/>
            </p:nvSpPr>
            <p:spPr>
              <a:xfrm>
                <a:off x="4894200" y="2160975"/>
                <a:ext cx="154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42" extrusionOk="0">
                    <a:moveTo>
                      <a:pt x="408" y="441"/>
                    </a:moveTo>
                    <a:cubicBezTo>
                      <a:pt x="408" y="441"/>
                      <a:pt x="617" y="398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6"/>
              <p:cNvSpPr/>
              <p:nvPr/>
            </p:nvSpPr>
            <p:spPr>
              <a:xfrm>
                <a:off x="4925225" y="2219000"/>
                <a:ext cx="1447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54" extrusionOk="0">
                    <a:moveTo>
                      <a:pt x="372" y="453"/>
                    </a:moveTo>
                    <a:cubicBezTo>
                      <a:pt x="372" y="453"/>
                      <a:pt x="579" y="423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6"/>
              <p:cNvSpPr/>
              <p:nvPr/>
            </p:nvSpPr>
            <p:spPr>
              <a:xfrm>
                <a:off x="4856100" y="2032700"/>
                <a:ext cx="10600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424" h="778" extrusionOk="0">
                    <a:moveTo>
                      <a:pt x="0" y="577"/>
                    </a:moveTo>
                    <a:cubicBezTo>
                      <a:pt x="0" y="577"/>
                      <a:pt x="198" y="777"/>
                      <a:pt x="42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6"/>
              <p:cNvSpPr/>
              <p:nvPr/>
            </p:nvSpPr>
            <p:spPr>
              <a:xfrm>
                <a:off x="4911225" y="2070000"/>
                <a:ext cx="1335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715" extrusionOk="0">
                    <a:moveTo>
                      <a:pt x="1" y="480"/>
                    </a:moveTo>
                    <a:cubicBezTo>
                      <a:pt x="1" y="480"/>
                      <a:pt x="155" y="715"/>
                      <a:pt x="53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6"/>
              <p:cNvSpPr/>
              <p:nvPr/>
            </p:nvSpPr>
            <p:spPr>
              <a:xfrm>
                <a:off x="4953150" y="2145425"/>
                <a:ext cx="14700" cy="138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53" extrusionOk="0">
                    <a:moveTo>
                      <a:pt x="0" y="300"/>
                    </a:moveTo>
                    <a:cubicBezTo>
                      <a:pt x="0" y="300"/>
                      <a:pt x="100" y="553"/>
                      <a:pt x="588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6"/>
              <p:cNvSpPr/>
              <p:nvPr/>
            </p:nvSpPr>
            <p:spPr>
              <a:xfrm>
                <a:off x="4986050" y="2214050"/>
                <a:ext cx="13150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77" extrusionOk="0">
                    <a:moveTo>
                      <a:pt x="0" y="156"/>
                    </a:moveTo>
                    <a:cubicBezTo>
                      <a:pt x="0" y="156"/>
                      <a:pt x="43" y="376"/>
                      <a:pt x="526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6"/>
              <p:cNvSpPr/>
              <p:nvPr/>
            </p:nvSpPr>
            <p:spPr>
              <a:xfrm>
                <a:off x="4788250" y="2007525"/>
                <a:ext cx="15225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55" extrusionOk="0">
                    <a:moveTo>
                      <a:pt x="192" y="1087"/>
                    </a:moveTo>
                    <a:cubicBezTo>
                      <a:pt x="192" y="1087"/>
                      <a:pt x="608" y="145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6"/>
              <p:cNvSpPr/>
              <p:nvPr/>
            </p:nvSpPr>
            <p:spPr>
              <a:xfrm>
                <a:off x="4822150" y="2094875"/>
                <a:ext cx="2367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632" extrusionOk="0">
                    <a:moveTo>
                      <a:pt x="514" y="529"/>
                    </a:moveTo>
                    <a:cubicBezTo>
                      <a:pt x="514" y="529"/>
                      <a:pt x="946" y="631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6"/>
              <p:cNvSpPr/>
              <p:nvPr/>
            </p:nvSpPr>
            <p:spPr>
              <a:xfrm>
                <a:off x="4877175" y="2155700"/>
                <a:ext cx="20825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584" extrusionOk="0">
                    <a:moveTo>
                      <a:pt x="450" y="480"/>
                    </a:moveTo>
                    <a:cubicBezTo>
                      <a:pt x="450" y="480"/>
                      <a:pt x="833" y="58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6"/>
              <p:cNvSpPr/>
              <p:nvPr/>
            </p:nvSpPr>
            <p:spPr>
              <a:xfrm>
                <a:off x="4908900" y="2212850"/>
                <a:ext cx="194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619" extrusionOk="0">
                    <a:moveTo>
                      <a:pt x="411" y="494"/>
                    </a:moveTo>
                    <a:cubicBezTo>
                      <a:pt x="411" y="494"/>
                      <a:pt x="778" y="618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6"/>
              <p:cNvSpPr/>
              <p:nvPr/>
            </p:nvSpPr>
            <p:spPr>
              <a:xfrm>
                <a:off x="4852800" y="2013275"/>
                <a:ext cx="11475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066" extrusionOk="0">
                    <a:moveTo>
                      <a:pt x="1" y="634"/>
                    </a:moveTo>
                    <a:cubicBezTo>
                      <a:pt x="1" y="634"/>
                      <a:pt x="78" y="1065"/>
                      <a:pt x="458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6"/>
              <p:cNvSpPr/>
              <p:nvPr/>
            </p:nvSpPr>
            <p:spPr>
              <a:xfrm>
                <a:off x="4911375" y="2050500"/>
                <a:ext cx="14675" cy="241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67" extrusionOk="0">
                    <a:moveTo>
                      <a:pt x="11" y="529"/>
                    </a:moveTo>
                    <a:cubicBezTo>
                      <a:pt x="11" y="529"/>
                      <a:pt x="0" y="966"/>
                      <a:pt x="587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6"/>
              <p:cNvSpPr/>
              <p:nvPr/>
            </p:nvSpPr>
            <p:spPr>
              <a:xfrm>
                <a:off x="4954650" y="2128175"/>
                <a:ext cx="182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27" extrusionOk="0">
                    <a:moveTo>
                      <a:pt x="92" y="333"/>
                    </a:moveTo>
                    <a:cubicBezTo>
                      <a:pt x="92" y="333"/>
                      <a:pt x="1" y="727"/>
                      <a:pt x="73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6"/>
              <p:cNvSpPr/>
              <p:nvPr/>
            </p:nvSpPr>
            <p:spPr>
              <a:xfrm>
                <a:off x="4988300" y="2200700"/>
                <a:ext cx="176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484" extrusionOk="0">
                    <a:moveTo>
                      <a:pt x="135" y="176"/>
                    </a:moveTo>
                    <a:cubicBezTo>
                      <a:pt x="135" y="176"/>
                      <a:pt x="0" y="483"/>
                      <a:pt x="70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6"/>
              <p:cNvSpPr/>
              <p:nvPr/>
            </p:nvSpPr>
            <p:spPr>
              <a:xfrm>
                <a:off x="4764250" y="1995175"/>
                <a:ext cx="2732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598" extrusionOk="0">
                    <a:moveTo>
                      <a:pt x="512" y="1170"/>
                    </a:moveTo>
                    <a:cubicBezTo>
                      <a:pt x="512" y="1170"/>
                      <a:pt x="1093" y="159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6"/>
              <p:cNvSpPr/>
              <p:nvPr/>
            </p:nvSpPr>
            <p:spPr>
              <a:xfrm>
                <a:off x="4800250" y="2093600"/>
                <a:ext cx="338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601" extrusionOk="0">
                    <a:moveTo>
                      <a:pt x="780" y="503"/>
                    </a:moveTo>
                    <a:cubicBezTo>
                      <a:pt x="780" y="503"/>
                      <a:pt x="1353" y="601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6"/>
              <p:cNvSpPr/>
              <p:nvPr/>
            </p:nvSpPr>
            <p:spPr>
              <a:xfrm>
                <a:off x="4857725" y="2153850"/>
                <a:ext cx="298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572" extrusionOk="0">
                    <a:moveTo>
                      <a:pt x="685" y="467"/>
                    </a:moveTo>
                    <a:cubicBezTo>
                      <a:pt x="685" y="467"/>
                      <a:pt x="1194" y="572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6"/>
              <p:cNvSpPr/>
              <p:nvPr/>
            </p:nvSpPr>
            <p:spPr>
              <a:xfrm>
                <a:off x="4890050" y="2209950"/>
                <a:ext cx="282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27" extrusionOk="0">
                    <a:moveTo>
                      <a:pt x="641" y="495"/>
                    </a:moveTo>
                    <a:cubicBezTo>
                      <a:pt x="641" y="495"/>
                      <a:pt x="1130" y="626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6"/>
              <p:cNvSpPr/>
              <p:nvPr/>
            </p:nvSpPr>
            <p:spPr>
              <a:xfrm>
                <a:off x="4847700" y="1992600"/>
                <a:ext cx="7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33" extrusionOk="0">
                    <a:moveTo>
                      <a:pt x="0" y="872"/>
                    </a:moveTo>
                    <a:cubicBezTo>
                      <a:pt x="0" y="872"/>
                      <a:pt x="156" y="1432"/>
                      <a:pt x="29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6"/>
              <p:cNvSpPr/>
              <p:nvPr/>
            </p:nvSpPr>
            <p:spPr>
              <a:xfrm>
                <a:off x="4909600" y="2028400"/>
                <a:ext cx="115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375" extrusionOk="0">
                    <a:moveTo>
                      <a:pt x="0" y="796"/>
                    </a:moveTo>
                    <a:cubicBezTo>
                      <a:pt x="0" y="796"/>
                      <a:pt x="40" y="1374"/>
                      <a:pt x="46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6"/>
              <p:cNvSpPr/>
              <p:nvPr/>
            </p:nvSpPr>
            <p:spPr>
              <a:xfrm>
                <a:off x="4956125" y="2106925"/>
                <a:ext cx="1630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138" extrusionOk="0">
                    <a:moveTo>
                      <a:pt x="72" y="603"/>
                    </a:moveTo>
                    <a:cubicBezTo>
                      <a:pt x="72" y="603"/>
                      <a:pt x="1" y="1137"/>
                      <a:pt x="65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6"/>
              <p:cNvSpPr/>
              <p:nvPr/>
            </p:nvSpPr>
            <p:spPr>
              <a:xfrm>
                <a:off x="4991175" y="2183300"/>
                <a:ext cx="1765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832" extrusionOk="0">
                    <a:moveTo>
                      <a:pt x="141" y="406"/>
                    </a:moveTo>
                    <a:cubicBezTo>
                      <a:pt x="141" y="406"/>
                      <a:pt x="0" y="831"/>
                      <a:pt x="70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4744300" y="2016400"/>
                <a:ext cx="4252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413" extrusionOk="0">
                    <a:moveTo>
                      <a:pt x="1072" y="75"/>
                    </a:moveTo>
                    <a:cubicBezTo>
                      <a:pt x="1072" y="75"/>
                      <a:pt x="1700" y="41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6"/>
              <p:cNvSpPr/>
              <p:nvPr/>
            </p:nvSpPr>
            <p:spPr>
              <a:xfrm>
                <a:off x="4792900" y="2104225"/>
                <a:ext cx="348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94" extrusionOk="0">
                    <a:moveTo>
                      <a:pt x="814" y="0"/>
                    </a:moveTo>
                    <a:cubicBezTo>
                      <a:pt x="814" y="0"/>
                      <a:pt x="1392" y="41"/>
                      <a:pt x="1" y="19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6"/>
              <p:cNvSpPr/>
              <p:nvPr/>
            </p:nvSpPr>
            <p:spPr>
              <a:xfrm>
                <a:off x="4850975" y="2163600"/>
                <a:ext cx="3100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44" extrusionOk="0">
                    <a:moveTo>
                      <a:pt x="727" y="0"/>
                    </a:moveTo>
                    <a:cubicBezTo>
                      <a:pt x="727" y="0"/>
                      <a:pt x="1239" y="55"/>
                      <a:pt x="0" y="14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6"/>
              <p:cNvSpPr/>
              <p:nvPr/>
            </p:nvSpPr>
            <p:spPr>
              <a:xfrm>
                <a:off x="4882650" y="2220100"/>
                <a:ext cx="303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9" extrusionOk="0">
                    <a:moveTo>
                      <a:pt x="718" y="1"/>
                    </a:moveTo>
                    <a:cubicBezTo>
                      <a:pt x="718" y="1"/>
                      <a:pt x="1215" y="84"/>
                      <a:pt x="0" y="9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6"/>
              <p:cNvSpPr/>
              <p:nvPr/>
            </p:nvSpPr>
            <p:spPr>
              <a:xfrm>
                <a:off x="4830300" y="1990375"/>
                <a:ext cx="2265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246" extrusionOk="0">
                    <a:moveTo>
                      <a:pt x="672" y="698"/>
                    </a:moveTo>
                    <a:cubicBezTo>
                      <a:pt x="672" y="698"/>
                      <a:pt x="906" y="1245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6"/>
              <p:cNvSpPr/>
              <p:nvPr/>
            </p:nvSpPr>
            <p:spPr>
              <a:xfrm>
                <a:off x="4897375" y="2021300"/>
                <a:ext cx="1595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1400" extrusionOk="0">
                    <a:moveTo>
                      <a:pt x="519" y="816"/>
                    </a:moveTo>
                    <a:cubicBezTo>
                      <a:pt x="519" y="816"/>
                      <a:pt x="638" y="1399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6"/>
              <p:cNvSpPr/>
              <p:nvPr/>
            </p:nvSpPr>
            <p:spPr>
              <a:xfrm>
                <a:off x="4951500" y="2094475"/>
                <a:ext cx="842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1429" extrusionOk="0">
                    <a:moveTo>
                      <a:pt x="334" y="871"/>
                    </a:moveTo>
                    <a:cubicBezTo>
                      <a:pt x="334" y="871"/>
                      <a:pt x="336" y="1429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6"/>
              <p:cNvSpPr/>
              <p:nvPr/>
            </p:nvSpPr>
            <p:spPr>
              <a:xfrm>
                <a:off x="4993675" y="2170025"/>
                <a:ext cx="345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6" extrusionOk="0">
                    <a:moveTo>
                      <a:pt x="138" y="760"/>
                    </a:moveTo>
                    <a:cubicBezTo>
                      <a:pt x="138" y="760"/>
                      <a:pt x="55" y="1215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6"/>
              <p:cNvSpPr/>
              <p:nvPr/>
            </p:nvSpPr>
            <p:spPr>
              <a:xfrm>
                <a:off x="4763150" y="2030150"/>
                <a:ext cx="2937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269" extrusionOk="0">
                    <a:moveTo>
                      <a:pt x="1095" y="1"/>
                    </a:moveTo>
                    <a:cubicBezTo>
                      <a:pt x="1095" y="1"/>
                      <a:pt x="1174" y="269"/>
                      <a:pt x="1" y="16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6"/>
              <p:cNvSpPr/>
              <p:nvPr/>
            </p:nvSpPr>
            <p:spPr>
              <a:xfrm>
                <a:off x="4812875" y="2106250"/>
                <a:ext cx="22500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23" extrusionOk="0">
                    <a:moveTo>
                      <a:pt x="750" y="1"/>
                    </a:moveTo>
                    <a:cubicBezTo>
                      <a:pt x="750" y="1"/>
                      <a:pt x="900" y="125"/>
                      <a:pt x="1" y="32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6"/>
              <p:cNvSpPr/>
              <p:nvPr/>
            </p:nvSpPr>
            <p:spPr>
              <a:xfrm>
                <a:off x="4868650" y="2165975"/>
                <a:ext cx="200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9" extrusionOk="0">
                    <a:moveTo>
                      <a:pt x="672" y="0"/>
                    </a:moveTo>
                    <a:cubicBezTo>
                      <a:pt x="672" y="0"/>
                      <a:pt x="803" y="114"/>
                      <a:pt x="0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6"/>
              <p:cNvSpPr/>
              <p:nvPr/>
            </p:nvSpPr>
            <p:spPr>
              <a:xfrm>
                <a:off x="4899600" y="2223350"/>
                <a:ext cx="19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5" extrusionOk="0">
                    <a:moveTo>
                      <a:pt x="671" y="1"/>
                    </a:moveTo>
                    <a:cubicBezTo>
                      <a:pt x="671" y="1"/>
                      <a:pt x="792" y="119"/>
                      <a:pt x="1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6"/>
              <p:cNvSpPr/>
              <p:nvPr/>
            </p:nvSpPr>
            <p:spPr>
              <a:xfrm>
                <a:off x="4833225" y="2010450"/>
                <a:ext cx="203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6" extrusionOk="0">
                    <a:moveTo>
                      <a:pt x="813" y="599"/>
                    </a:moveTo>
                    <a:cubicBezTo>
                      <a:pt x="813" y="599"/>
                      <a:pt x="722" y="776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6"/>
              <p:cNvSpPr/>
              <p:nvPr/>
            </p:nvSpPr>
            <p:spPr>
              <a:xfrm>
                <a:off x="4896225" y="2041525"/>
                <a:ext cx="1690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903" extrusionOk="0">
                    <a:moveTo>
                      <a:pt x="676" y="750"/>
                    </a:moveTo>
                    <a:cubicBezTo>
                      <a:pt x="676" y="750"/>
                      <a:pt x="550" y="90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6"/>
              <p:cNvSpPr/>
              <p:nvPr/>
            </p:nvSpPr>
            <p:spPr>
              <a:xfrm>
                <a:off x="4946650" y="2112525"/>
                <a:ext cx="12350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957" extrusionOk="0">
                    <a:moveTo>
                      <a:pt x="493" y="849"/>
                    </a:moveTo>
                    <a:cubicBezTo>
                      <a:pt x="493" y="849"/>
                      <a:pt x="347" y="956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6"/>
              <p:cNvSpPr/>
              <p:nvPr/>
            </p:nvSpPr>
            <p:spPr>
              <a:xfrm>
                <a:off x="4986925" y="2184000"/>
                <a:ext cx="68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833" extrusionOk="0">
                    <a:moveTo>
                      <a:pt x="272" y="767"/>
                    </a:moveTo>
                    <a:cubicBezTo>
                      <a:pt x="272" y="767"/>
                      <a:pt x="137" y="833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6"/>
              <p:cNvSpPr/>
              <p:nvPr/>
            </p:nvSpPr>
            <p:spPr>
              <a:xfrm>
                <a:off x="4778450" y="2042125"/>
                <a:ext cx="2937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269" extrusionOk="0">
                    <a:moveTo>
                      <a:pt x="1096" y="0"/>
                    </a:moveTo>
                    <a:cubicBezTo>
                      <a:pt x="1096" y="0"/>
                      <a:pt x="1174" y="268"/>
                      <a:pt x="1" y="1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6"/>
              <p:cNvSpPr/>
              <p:nvPr/>
            </p:nvSpPr>
            <p:spPr>
              <a:xfrm>
                <a:off x="4828225" y="2109225"/>
                <a:ext cx="2250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22" extrusionOk="0">
                    <a:moveTo>
                      <a:pt x="750" y="0"/>
                    </a:moveTo>
                    <a:cubicBezTo>
                      <a:pt x="750" y="0"/>
                      <a:pt x="900" y="123"/>
                      <a:pt x="0" y="32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6"/>
              <p:cNvSpPr/>
              <p:nvPr/>
            </p:nvSpPr>
            <p:spPr>
              <a:xfrm>
                <a:off x="4882250" y="2169050"/>
                <a:ext cx="200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9" extrusionOk="0">
                    <a:moveTo>
                      <a:pt x="672" y="1"/>
                    </a:moveTo>
                    <a:cubicBezTo>
                      <a:pt x="672" y="1"/>
                      <a:pt x="803" y="114"/>
                      <a:pt x="0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6"/>
              <p:cNvSpPr/>
              <p:nvPr/>
            </p:nvSpPr>
            <p:spPr>
              <a:xfrm>
                <a:off x="4912700" y="2227150"/>
                <a:ext cx="1982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4" extrusionOk="0">
                    <a:moveTo>
                      <a:pt x="670" y="1"/>
                    </a:moveTo>
                    <a:cubicBezTo>
                      <a:pt x="670" y="1"/>
                      <a:pt x="792" y="119"/>
                      <a:pt x="0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6"/>
              <p:cNvSpPr/>
              <p:nvPr/>
            </p:nvSpPr>
            <p:spPr>
              <a:xfrm>
                <a:off x="4836925" y="2025575"/>
                <a:ext cx="203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5" extrusionOk="0">
                    <a:moveTo>
                      <a:pt x="814" y="599"/>
                    </a:moveTo>
                    <a:cubicBezTo>
                      <a:pt x="814" y="599"/>
                      <a:pt x="722" y="775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6"/>
              <p:cNvSpPr/>
              <p:nvPr/>
            </p:nvSpPr>
            <p:spPr>
              <a:xfrm>
                <a:off x="4896800" y="2057050"/>
                <a:ext cx="169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04" extrusionOk="0">
                    <a:moveTo>
                      <a:pt x="677" y="750"/>
                    </a:moveTo>
                    <a:cubicBezTo>
                      <a:pt x="677" y="750"/>
                      <a:pt x="551" y="903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6"/>
              <p:cNvSpPr/>
              <p:nvPr/>
            </p:nvSpPr>
            <p:spPr>
              <a:xfrm>
                <a:off x="4944300" y="2126725"/>
                <a:ext cx="12375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957" extrusionOk="0">
                    <a:moveTo>
                      <a:pt x="494" y="849"/>
                    </a:moveTo>
                    <a:cubicBezTo>
                      <a:pt x="494" y="849"/>
                      <a:pt x="347" y="957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6"/>
              <p:cNvSpPr/>
              <p:nvPr/>
            </p:nvSpPr>
            <p:spPr>
              <a:xfrm>
                <a:off x="4982825" y="2195250"/>
                <a:ext cx="685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832" extrusionOk="0">
                    <a:moveTo>
                      <a:pt x="273" y="766"/>
                    </a:moveTo>
                    <a:cubicBezTo>
                      <a:pt x="273" y="766"/>
                      <a:pt x="137" y="832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6"/>
              <p:cNvSpPr/>
              <p:nvPr/>
            </p:nvSpPr>
            <p:spPr>
              <a:xfrm>
                <a:off x="4801550" y="2056450"/>
                <a:ext cx="248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993" h="278" extrusionOk="0">
                    <a:moveTo>
                      <a:pt x="902" y="0"/>
                    </a:moveTo>
                    <a:cubicBezTo>
                      <a:pt x="902" y="0"/>
                      <a:pt x="992" y="278"/>
                      <a:pt x="0" y="6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6"/>
              <p:cNvSpPr/>
              <p:nvPr/>
            </p:nvSpPr>
            <p:spPr>
              <a:xfrm>
                <a:off x="4849275" y="2112775"/>
                <a:ext cx="200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29" extrusionOk="0">
                    <a:moveTo>
                      <a:pt x="641" y="1"/>
                    </a:moveTo>
                    <a:cubicBezTo>
                      <a:pt x="641" y="1"/>
                      <a:pt x="802" y="126"/>
                      <a:pt x="0" y="22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6"/>
              <p:cNvSpPr/>
              <p:nvPr/>
            </p:nvSpPr>
            <p:spPr>
              <a:xfrm>
                <a:off x="4900950" y="2172775"/>
                <a:ext cx="1790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180" extrusionOk="0">
                    <a:moveTo>
                      <a:pt x="573" y="1"/>
                    </a:moveTo>
                    <a:cubicBezTo>
                      <a:pt x="573" y="1"/>
                      <a:pt x="716" y="116"/>
                      <a:pt x="1" y="18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6"/>
              <p:cNvSpPr/>
              <p:nvPr/>
            </p:nvSpPr>
            <p:spPr>
              <a:xfrm>
                <a:off x="4930825" y="2231725"/>
                <a:ext cx="17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43" extrusionOk="0">
                    <a:moveTo>
                      <a:pt x="571" y="0"/>
                    </a:moveTo>
                    <a:cubicBezTo>
                      <a:pt x="571" y="0"/>
                      <a:pt x="703" y="121"/>
                      <a:pt x="1" y="14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6"/>
              <p:cNvSpPr/>
              <p:nvPr/>
            </p:nvSpPr>
            <p:spPr>
              <a:xfrm>
                <a:off x="4845850" y="2045450"/>
                <a:ext cx="158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714" extrusionOk="0">
                    <a:moveTo>
                      <a:pt x="633" y="527"/>
                    </a:moveTo>
                    <a:cubicBezTo>
                      <a:pt x="633" y="527"/>
                      <a:pt x="543" y="71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6"/>
              <p:cNvSpPr/>
              <p:nvPr/>
            </p:nvSpPr>
            <p:spPr>
              <a:xfrm>
                <a:off x="4901525" y="2078300"/>
                <a:ext cx="12875" cy="201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807" extrusionOk="0">
                    <a:moveTo>
                      <a:pt x="515" y="642"/>
                    </a:moveTo>
                    <a:cubicBezTo>
                      <a:pt x="515" y="642"/>
                      <a:pt x="389" y="80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6"/>
              <p:cNvSpPr/>
              <p:nvPr/>
            </p:nvSpPr>
            <p:spPr>
              <a:xfrm>
                <a:off x="4944775" y="2147125"/>
                <a:ext cx="9050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830" extrusionOk="0">
                    <a:moveTo>
                      <a:pt x="362" y="712"/>
                    </a:moveTo>
                    <a:cubicBezTo>
                      <a:pt x="362" y="712"/>
                      <a:pt x="213" y="830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6"/>
              <p:cNvSpPr/>
              <p:nvPr/>
            </p:nvSpPr>
            <p:spPr>
              <a:xfrm>
                <a:off x="4980075" y="2211975"/>
                <a:ext cx="467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708" extrusionOk="0">
                    <a:moveTo>
                      <a:pt x="187" y="634"/>
                    </a:moveTo>
                    <a:cubicBezTo>
                      <a:pt x="187" y="634"/>
                      <a:pt x="48" y="70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6"/>
              <p:cNvSpPr/>
              <p:nvPr/>
            </p:nvSpPr>
            <p:spPr>
              <a:xfrm>
                <a:off x="4822875" y="2067825"/>
                <a:ext cx="19750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223" extrusionOk="0">
                    <a:moveTo>
                      <a:pt x="717" y="0"/>
                    </a:moveTo>
                    <a:cubicBezTo>
                      <a:pt x="717" y="0"/>
                      <a:pt x="790" y="223"/>
                      <a:pt x="0" y="4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6"/>
              <p:cNvSpPr/>
              <p:nvPr/>
            </p:nvSpPr>
            <p:spPr>
              <a:xfrm>
                <a:off x="4868725" y="2115125"/>
                <a:ext cx="160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1" extrusionOk="0">
                    <a:moveTo>
                      <a:pt x="511" y="0"/>
                    </a:moveTo>
                    <a:cubicBezTo>
                      <a:pt x="511" y="0"/>
                      <a:pt x="641" y="101"/>
                      <a:pt x="0" y="18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6"/>
              <p:cNvSpPr/>
              <p:nvPr/>
            </p:nvSpPr>
            <p:spPr>
              <a:xfrm>
                <a:off x="4918225" y="2175350"/>
                <a:ext cx="143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43" extrusionOk="0">
                    <a:moveTo>
                      <a:pt x="457" y="1"/>
                    </a:moveTo>
                    <a:cubicBezTo>
                      <a:pt x="457" y="1"/>
                      <a:pt x="571" y="93"/>
                      <a:pt x="0" y="14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6"/>
              <p:cNvSpPr/>
              <p:nvPr/>
            </p:nvSpPr>
            <p:spPr>
              <a:xfrm>
                <a:off x="4947600" y="2235050"/>
                <a:ext cx="14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13" extrusionOk="0">
                    <a:moveTo>
                      <a:pt x="455" y="1"/>
                    </a:moveTo>
                    <a:cubicBezTo>
                      <a:pt x="455" y="1"/>
                      <a:pt x="560" y="98"/>
                      <a:pt x="1" y="11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6"/>
              <p:cNvSpPr/>
              <p:nvPr/>
            </p:nvSpPr>
            <p:spPr>
              <a:xfrm>
                <a:off x="4854075" y="2063825"/>
                <a:ext cx="1255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70" extrusionOk="0">
                    <a:moveTo>
                      <a:pt x="501" y="419"/>
                    </a:moveTo>
                    <a:cubicBezTo>
                      <a:pt x="501" y="419"/>
                      <a:pt x="430" y="570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6"/>
              <p:cNvSpPr/>
              <p:nvPr/>
            </p:nvSpPr>
            <p:spPr>
              <a:xfrm>
                <a:off x="4905875" y="2097925"/>
                <a:ext cx="102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644" extrusionOk="0">
                    <a:moveTo>
                      <a:pt x="408" y="511"/>
                    </a:moveTo>
                    <a:cubicBezTo>
                      <a:pt x="408" y="511"/>
                      <a:pt x="307" y="64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6"/>
              <p:cNvSpPr/>
              <p:nvPr/>
            </p:nvSpPr>
            <p:spPr>
              <a:xfrm>
                <a:off x="4945200" y="2166025"/>
                <a:ext cx="7150" cy="1652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61" extrusionOk="0">
                    <a:moveTo>
                      <a:pt x="286" y="565"/>
                    </a:moveTo>
                    <a:cubicBezTo>
                      <a:pt x="286" y="565"/>
                      <a:pt x="166" y="660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6"/>
              <p:cNvSpPr/>
              <p:nvPr/>
            </p:nvSpPr>
            <p:spPr>
              <a:xfrm>
                <a:off x="4977550" y="2227425"/>
                <a:ext cx="367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564" extrusionOk="0">
                    <a:moveTo>
                      <a:pt x="146" y="504"/>
                    </a:moveTo>
                    <a:cubicBezTo>
                      <a:pt x="146" y="504"/>
                      <a:pt x="35" y="564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6"/>
              <p:cNvSpPr/>
              <p:nvPr/>
            </p:nvSpPr>
            <p:spPr>
              <a:xfrm>
                <a:off x="4739625" y="1995725"/>
                <a:ext cx="5582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461" extrusionOk="0">
                    <a:moveTo>
                      <a:pt x="1307" y="1043"/>
                    </a:moveTo>
                    <a:cubicBezTo>
                      <a:pt x="1307" y="1043"/>
                      <a:pt x="2233" y="1461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6"/>
              <p:cNvSpPr/>
              <p:nvPr/>
            </p:nvSpPr>
            <p:spPr>
              <a:xfrm>
                <a:off x="4782350" y="2099225"/>
                <a:ext cx="53600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83" extrusionOk="0">
                    <a:moveTo>
                      <a:pt x="1319" y="264"/>
                    </a:moveTo>
                    <a:cubicBezTo>
                      <a:pt x="1319" y="264"/>
                      <a:pt x="2144" y="282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6"/>
              <p:cNvSpPr/>
              <p:nvPr/>
            </p:nvSpPr>
            <p:spPr>
              <a:xfrm>
                <a:off x="4841875" y="2157775"/>
                <a:ext cx="475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318" extrusionOk="0">
                    <a:moveTo>
                      <a:pt x="1164" y="292"/>
                    </a:moveTo>
                    <a:cubicBezTo>
                      <a:pt x="1164" y="292"/>
                      <a:pt x="1902" y="31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6"/>
              <p:cNvSpPr/>
              <p:nvPr/>
            </p:nvSpPr>
            <p:spPr>
              <a:xfrm>
                <a:off x="4873600" y="2212775"/>
                <a:ext cx="459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419" extrusionOk="0">
                    <a:moveTo>
                      <a:pt x="1148" y="356"/>
                    </a:moveTo>
                    <a:cubicBezTo>
                      <a:pt x="1148" y="356"/>
                      <a:pt x="1838" y="419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38700" y="1976900"/>
                <a:ext cx="173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2070" extrusionOk="0">
                    <a:moveTo>
                      <a:pt x="291" y="1333"/>
                    </a:moveTo>
                    <a:cubicBezTo>
                      <a:pt x="291" y="1333"/>
                      <a:pt x="695" y="2070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908350" y="2009800"/>
                <a:ext cx="6625" cy="54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165" extrusionOk="0">
                    <a:moveTo>
                      <a:pt x="16" y="1362"/>
                    </a:moveTo>
                    <a:cubicBezTo>
                      <a:pt x="16" y="1362"/>
                      <a:pt x="264" y="2165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957950" y="2086825"/>
                <a:ext cx="5975" cy="507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028" extrusionOk="0">
                    <a:moveTo>
                      <a:pt x="0" y="1239"/>
                    </a:moveTo>
                    <a:cubicBezTo>
                      <a:pt x="0" y="1239"/>
                      <a:pt x="82" y="2027"/>
                      <a:pt x="239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993975" y="2165675"/>
                <a:ext cx="11025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1629" extrusionOk="0">
                    <a:moveTo>
                      <a:pt x="55" y="974"/>
                    </a:moveTo>
                    <a:cubicBezTo>
                      <a:pt x="55" y="974"/>
                      <a:pt x="1" y="1629"/>
                      <a:pt x="44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5284750" y="1957750"/>
                <a:ext cx="59875" cy="1498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5995" extrusionOk="0">
                    <a:moveTo>
                      <a:pt x="0" y="5995"/>
                    </a:moveTo>
                    <a:cubicBezTo>
                      <a:pt x="0" y="5995"/>
                      <a:pt x="100" y="1389"/>
                      <a:pt x="1299" y="655"/>
                    </a:cubicBezTo>
                    <a:cubicBezTo>
                      <a:pt x="2368" y="1"/>
                      <a:pt x="2394" y="2093"/>
                      <a:pt x="0" y="5995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5220725" y="1979975"/>
                <a:ext cx="59975" cy="159375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6375" extrusionOk="0">
                    <a:moveTo>
                      <a:pt x="986" y="6374"/>
                    </a:moveTo>
                    <a:cubicBezTo>
                      <a:pt x="986" y="6374"/>
                      <a:pt x="0" y="1879"/>
                      <a:pt x="995" y="886"/>
                    </a:cubicBezTo>
                    <a:cubicBezTo>
                      <a:pt x="1882" y="1"/>
                      <a:pt x="2399" y="2026"/>
                      <a:pt x="986" y="6374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5170475" y="2060775"/>
                <a:ext cx="55600" cy="145875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5835" extrusionOk="0">
                    <a:moveTo>
                      <a:pt x="1700" y="5834"/>
                    </a:moveTo>
                    <a:cubicBezTo>
                      <a:pt x="1700" y="5834"/>
                      <a:pt x="0" y="1989"/>
                      <a:pt x="735" y="938"/>
                    </a:cubicBezTo>
                    <a:cubicBezTo>
                      <a:pt x="1391" y="1"/>
                      <a:pt x="2223" y="1721"/>
                      <a:pt x="1700" y="5834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5130850" y="2147675"/>
                <a:ext cx="55300" cy="112000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4480" extrusionOk="0">
                    <a:moveTo>
                      <a:pt x="2211" y="4479"/>
                    </a:moveTo>
                    <a:cubicBezTo>
                      <a:pt x="2211" y="4479"/>
                      <a:pt x="0" y="1713"/>
                      <a:pt x="585" y="808"/>
                    </a:cubicBezTo>
                    <a:cubicBezTo>
                      <a:pt x="1106" y="1"/>
                      <a:pt x="2167" y="1229"/>
                      <a:pt x="2211" y="4479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5194125" y="2189800"/>
                <a:ext cx="114450" cy="5475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2190" extrusionOk="0">
                    <a:moveTo>
                      <a:pt x="1" y="1977"/>
                    </a:moveTo>
                    <a:cubicBezTo>
                      <a:pt x="1" y="1977"/>
                      <a:pt x="2963" y="0"/>
                      <a:pt x="3816" y="652"/>
                    </a:cubicBezTo>
                    <a:cubicBezTo>
                      <a:pt x="4578" y="1234"/>
                      <a:pt x="3255" y="2190"/>
                      <a:pt x="1" y="1977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5222325" y="2136950"/>
                <a:ext cx="115400" cy="55125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2205" extrusionOk="0">
                    <a:moveTo>
                      <a:pt x="1" y="1776"/>
                    </a:moveTo>
                    <a:cubicBezTo>
                      <a:pt x="1" y="1776"/>
                      <a:pt x="3087" y="0"/>
                      <a:pt x="3895" y="707"/>
                    </a:cubicBezTo>
                    <a:cubicBezTo>
                      <a:pt x="4615" y="1339"/>
                      <a:pt x="3231" y="2205"/>
                      <a:pt x="1" y="177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5266600" y="2076850"/>
                <a:ext cx="142450" cy="55350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2214" extrusionOk="0">
                    <a:moveTo>
                      <a:pt x="1" y="1706"/>
                    </a:moveTo>
                    <a:cubicBezTo>
                      <a:pt x="1" y="1706"/>
                      <a:pt x="3774" y="0"/>
                      <a:pt x="4791" y="730"/>
                    </a:cubicBezTo>
                    <a:cubicBezTo>
                      <a:pt x="5698" y="1379"/>
                      <a:pt x="4009" y="2214"/>
                      <a:pt x="1" y="170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5174600" y="2035775"/>
                <a:ext cx="200075" cy="278225"/>
              </a:xfrm>
              <a:custGeom>
                <a:avLst/>
                <a:gdLst/>
                <a:ahLst/>
                <a:cxnLst/>
                <a:rect l="l" t="t" r="r" b="b"/>
                <a:pathLst>
                  <a:path w="8003" h="11129" extrusionOk="0">
                    <a:moveTo>
                      <a:pt x="0" y="11128"/>
                    </a:moveTo>
                    <a:cubicBezTo>
                      <a:pt x="0" y="11128"/>
                      <a:pt x="265" y="4038"/>
                      <a:pt x="8003" y="0"/>
                    </a:cubicBezTo>
                    <a:cubicBezTo>
                      <a:pt x="8003" y="0"/>
                      <a:pt x="1482" y="3689"/>
                      <a:pt x="0" y="11128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300425" y="1975375"/>
                <a:ext cx="145350" cy="1131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4526" extrusionOk="0">
                    <a:moveTo>
                      <a:pt x="1" y="4526"/>
                    </a:moveTo>
                    <a:cubicBezTo>
                      <a:pt x="1" y="4526"/>
                      <a:pt x="3191" y="0"/>
                      <a:pt x="4631" y="591"/>
                    </a:cubicBezTo>
                    <a:cubicBezTo>
                      <a:pt x="5813" y="1076"/>
                      <a:pt x="4922" y="2482"/>
                      <a:pt x="1" y="452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291125" y="2015075"/>
                <a:ext cx="109000" cy="81525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3261" extrusionOk="0">
                    <a:moveTo>
                      <a:pt x="1" y="3261"/>
                    </a:moveTo>
                    <a:cubicBezTo>
                      <a:pt x="1" y="3261"/>
                      <a:pt x="1917" y="1141"/>
                      <a:pt x="4360" y="1"/>
                    </a:cubicBezTo>
                    <a:cubicBezTo>
                      <a:pt x="4360" y="1"/>
                      <a:pt x="1117" y="2623"/>
                      <a:pt x="1" y="32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292450" y="1999650"/>
                <a:ext cx="24300" cy="995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3980" extrusionOk="0">
                    <a:moveTo>
                      <a:pt x="0" y="3979"/>
                    </a:moveTo>
                    <a:cubicBezTo>
                      <a:pt x="0" y="3979"/>
                      <a:pt x="11" y="1773"/>
                      <a:pt x="971" y="0"/>
                    </a:cubicBezTo>
                    <a:cubicBezTo>
                      <a:pt x="971" y="0"/>
                      <a:pt x="368" y="3091"/>
                      <a:pt x="0" y="397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5235375" y="2033850"/>
                <a:ext cx="15425" cy="1127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509" extrusionOk="0">
                    <a:moveTo>
                      <a:pt x="431" y="4508"/>
                    </a:moveTo>
                    <a:cubicBezTo>
                      <a:pt x="431" y="4508"/>
                      <a:pt x="1" y="2148"/>
                      <a:pt x="596" y="0"/>
                    </a:cubicBezTo>
                    <a:cubicBezTo>
                      <a:pt x="596" y="0"/>
                      <a:pt x="616" y="3462"/>
                      <a:pt x="431" y="450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5197175" y="2098375"/>
                <a:ext cx="15375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615" h="4146" extrusionOk="0">
                    <a:moveTo>
                      <a:pt x="615" y="4145"/>
                    </a:moveTo>
                    <a:cubicBezTo>
                      <a:pt x="615" y="4145"/>
                      <a:pt x="0" y="2087"/>
                      <a:pt x="33" y="0"/>
                    </a:cubicBezTo>
                    <a:cubicBezTo>
                      <a:pt x="33" y="0"/>
                      <a:pt x="568" y="3152"/>
                      <a:pt x="615" y="414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5158700" y="2174150"/>
                <a:ext cx="28000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3466" extrusionOk="0">
                    <a:moveTo>
                      <a:pt x="1119" y="3466"/>
                    </a:moveTo>
                    <a:cubicBezTo>
                      <a:pt x="1119" y="3466"/>
                      <a:pt x="241" y="1795"/>
                      <a:pt x="1" y="1"/>
                    </a:cubicBezTo>
                    <a:cubicBezTo>
                      <a:pt x="1" y="1"/>
                      <a:pt x="943" y="2620"/>
                      <a:pt x="1119" y="3466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5193375" y="2216400"/>
                <a:ext cx="887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904" extrusionOk="0">
                    <a:moveTo>
                      <a:pt x="0" y="903"/>
                    </a:moveTo>
                    <a:cubicBezTo>
                      <a:pt x="0" y="903"/>
                      <a:pt x="1891" y="752"/>
                      <a:pt x="3549" y="0"/>
                    </a:cubicBezTo>
                    <a:cubicBezTo>
                      <a:pt x="3549" y="0"/>
                      <a:pt x="814" y="602"/>
                      <a:pt x="0" y="90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20300" y="2162575"/>
                <a:ext cx="85325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3413" h="675" extrusionOk="0">
                    <a:moveTo>
                      <a:pt x="1" y="674"/>
                    </a:moveTo>
                    <a:cubicBezTo>
                      <a:pt x="1" y="674"/>
                      <a:pt x="1810" y="643"/>
                      <a:pt x="3413" y="0"/>
                    </a:cubicBezTo>
                    <a:cubicBezTo>
                      <a:pt x="3413" y="0"/>
                      <a:pt x="786" y="426"/>
                      <a:pt x="1" y="67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70525" y="2103425"/>
                <a:ext cx="9715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34" extrusionOk="0">
                    <a:moveTo>
                      <a:pt x="1" y="527"/>
                    </a:moveTo>
                    <a:cubicBezTo>
                      <a:pt x="1" y="527"/>
                      <a:pt x="2046" y="634"/>
                      <a:pt x="3885" y="1"/>
                    </a:cubicBezTo>
                    <a:cubicBezTo>
                      <a:pt x="3885" y="1"/>
                      <a:pt x="898" y="296"/>
                      <a:pt x="1" y="527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321825" y="2053750"/>
                <a:ext cx="8075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555" extrusionOk="0">
                    <a:moveTo>
                      <a:pt x="210" y="528"/>
                    </a:moveTo>
                    <a:cubicBezTo>
                      <a:pt x="210" y="528"/>
                      <a:pt x="1" y="554"/>
                      <a:pt x="32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5281550" y="2110950"/>
                <a:ext cx="1067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253" extrusionOk="0">
                    <a:moveTo>
                      <a:pt x="163" y="253"/>
                    </a:moveTo>
                    <a:cubicBezTo>
                      <a:pt x="163" y="253"/>
                      <a:pt x="1" y="221"/>
                      <a:pt x="42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233125" y="2171575"/>
                <a:ext cx="94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30" extrusionOk="0">
                    <a:moveTo>
                      <a:pt x="146" y="230"/>
                    </a:moveTo>
                    <a:cubicBezTo>
                      <a:pt x="146" y="230"/>
                      <a:pt x="1" y="207"/>
                      <a:pt x="37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5203725" y="2230750"/>
                <a:ext cx="890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39" extrusionOk="0">
                    <a:moveTo>
                      <a:pt x="143" y="238"/>
                    </a:moveTo>
                    <a:cubicBezTo>
                      <a:pt x="143" y="238"/>
                      <a:pt x="1" y="224"/>
                      <a:pt x="35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291975" y="2062775"/>
                <a:ext cx="525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63" extrusionOk="0">
                    <a:moveTo>
                      <a:pt x="210" y="321"/>
                    </a:moveTo>
                    <a:cubicBezTo>
                      <a:pt x="210" y="321"/>
                      <a:pt x="85" y="462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5239775" y="2099925"/>
                <a:ext cx="6775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436" extrusionOk="0">
                    <a:moveTo>
                      <a:pt x="270" y="272"/>
                    </a:moveTo>
                    <a:cubicBezTo>
                      <a:pt x="270" y="272"/>
                      <a:pt x="177" y="435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5201425" y="2171900"/>
                <a:ext cx="7575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349" extrusionOk="0">
                    <a:moveTo>
                      <a:pt x="302" y="177"/>
                    </a:moveTo>
                    <a:cubicBezTo>
                      <a:pt x="302" y="177"/>
                      <a:pt x="246" y="348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6"/>
              <p:cNvSpPr/>
              <p:nvPr/>
            </p:nvSpPr>
            <p:spPr>
              <a:xfrm>
                <a:off x="5172225" y="2234750"/>
                <a:ext cx="690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49" extrusionOk="0">
                    <a:moveTo>
                      <a:pt x="276" y="100"/>
                    </a:moveTo>
                    <a:cubicBezTo>
                      <a:pt x="276" y="100"/>
                      <a:pt x="255" y="249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6"/>
              <p:cNvSpPr/>
              <p:nvPr/>
            </p:nvSpPr>
            <p:spPr>
              <a:xfrm>
                <a:off x="5330700" y="2039050"/>
                <a:ext cx="108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828" extrusionOk="0">
                    <a:moveTo>
                      <a:pt x="266" y="817"/>
                    </a:moveTo>
                    <a:cubicBezTo>
                      <a:pt x="266" y="817"/>
                      <a:pt x="0" y="827"/>
                      <a:pt x="43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6"/>
              <p:cNvSpPr/>
              <p:nvPr/>
            </p:nvSpPr>
            <p:spPr>
              <a:xfrm>
                <a:off x="5290775" y="2105775"/>
                <a:ext cx="150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93" extrusionOk="0">
                    <a:moveTo>
                      <a:pt x="199" y="392"/>
                    </a:moveTo>
                    <a:cubicBezTo>
                      <a:pt x="199" y="392"/>
                      <a:pt x="0" y="340"/>
                      <a:pt x="60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6"/>
              <p:cNvSpPr/>
              <p:nvPr/>
            </p:nvSpPr>
            <p:spPr>
              <a:xfrm>
                <a:off x="5241300" y="2166575"/>
                <a:ext cx="1330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358" extrusionOk="0">
                    <a:moveTo>
                      <a:pt x="179" y="357"/>
                    </a:moveTo>
                    <a:cubicBezTo>
                      <a:pt x="179" y="357"/>
                      <a:pt x="1" y="318"/>
                      <a:pt x="53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6"/>
              <p:cNvSpPr/>
              <p:nvPr/>
            </p:nvSpPr>
            <p:spPr>
              <a:xfrm>
                <a:off x="5211575" y="2225225"/>
                <a:ext cx="12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369" extrusionOk="0">
                    <a:moveTo>
                      <a:pt x="176" y="369"/>
                    </a:moveTo>
                    <a:cubicBezTo>
                      <a:pt x="176" y="369"/>
                      <a:pt x="0" y="340"/>
                      <a:pt x="499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6"/>
              <p:cNvSpPr/>
              <p:nvPr/>
            </p:nvSpPr>
            <p:spPr>
              <a:xfrm>
                <a:off x="5291800" y="2048625"/>
                <a:ext cx="822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660" extrusionOk="0">
                    <a:moveTo>
                      <a:pt x="328" y="490"/>
                    </a:moveTo>
                    <a:cubicBezTo>
                      <a:pt x="328" y="490"/>
                      <a:pt x="157" y="660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6"/>
              <p:cNvSpPr/>
              <p:nvPr/>
            </p:nvSpPr>
            <p:spPr>
              <a:xfrm>
                <a:off x="5236725" y="2086100"/>
                <a:ext cx="105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422" h="615" extrusionOk="0">
                    <a:moveTo>
                      <a:pt x="422" y="415"/>
                    </a:moveTo>
                    <a:cubicBezTo>
                      <a:pt x="422" y="415"/>
                      <a:pt x="288" y="615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6"/>
              <p:cNvSpPr/>
              <p:nvPr/>
            </p:nvSpPr>
            <p:spPr>
              <a:xfrm>
                <a:off x="5195975" y="2160150"/>
                <a:ext cx="1182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84" extrusionOk="0">
                    <a:moveTo>
                      <a:pt x="472" y="268"/>
                    </a:moveTo>
                    <a:cubicBezTo>
                      <a:pt x="472" y="268"/>
                      <a:pt x="384" y="483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6"/>
              <p:cNvSpPr/>
              <p:nvPr/>
            </p:nvSpPr>
            <p:spPr>
              <a:xfrm>
                <a:off x="5166025" y="2226000"/>
                <a:ext cx="1067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37" extrusionOk="0">
                    <a:moveTo>
                      <a:pt x="426" y="149"/>
                    </a:moveTo>
                    <a:cubicBezTo>
                      <a:pt x="426" y="149"/>
                      <a:pt x="387" y="337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6"/>
              <p:cNvSpPr/>
              <p:nvPr/>
            </p:nvSpPr>
            <p:spPr>
              <a:xfrm>
                <a:off x="5342675" y="2027375"/>
                <a:ext cx="12000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1013" extrusionOk="0">
                    <a:moveTo>
                      <a:pt x="311" y="995"/>
                    </a:moveTo>
                    <a:cubicBezTo>
                      <a:pt x="311" y="995"/>
                      <a:pt x="0" y="1012"/>
                      <a:pt x="48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6"/>
              <p:cNvSpPr/>
              <p:nvPr/>
            </p:nvSpPr>
            <p:spPr>
              <a:xfrm>
                <a:off x="5301950" y="2102475"/>
                <a:ext cx="1757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486" extrusionOk="0">
                    <a:moveTo>
                      <a:pt x="236" y="486"/>
                    </a:moveTo>
                    <a:cubicBezTo>
                      <a:pt x="236" y="486"/>
                      <a:pt x="1" y="428"/>
                      <a:pt x="70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6"/>
              <p:cNvSpPr/>
              <p:nvPr/>
            </p:nvSpPr>
            <p:spPr>
              <a:xfrm>
                <a:off x="5251250" y="2163250"/>
                <a:ext cx="154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42" extrusionOk="0">
                    <a:moveTo>
                      <a:pt x="210" y="441"/>
                    </a:moveTo>
                    <a:cubicBezTo>
                      <a:pt x="210" y="441"/>
                      <a:pt x="1" y="398"/>
                      <a:pt x="618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6"/>
              <p:cNvSpPr/>
              <p:nvPr/>
            </p:nvSpPr>
            <p:spPr>
              <a:xfrm>
                <a:off x="5221200" y="2221275"/>
                <a:ext cx="1450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54" extrusionOk="0">
                    <a:moveTo>
                      <a:pt x="207" y="453"/>
                    </a:moveTo>
                    <a:cubicBezTo>
                      <a:pt x="207" y="453"/>
                      <a:pt x="0" y="423"/>
                      <a:pt x="579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6"/>
              <p:cNvSpPr/>
              <p:nvPr/>
            </p:nvSpPr>
            <p:spPr>
              <a:xfrm>
                <a:off x="5294200" y="2034950"/>
                <a:ext cx="10625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779" extrusionOk="0">
                    <a:moveTo>
                      <a:pt x="424" y="578"/>
                    </a:moveTo>
                    <a:cubicBezTo>
                      <a:pt x="424" y="578"/>
                      <a:pt x="227" y="778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6"/>
              <p:cNvSpPr/>
              <p:nvPr/>
            </p:nvSpPr>
            <p:spPr>
              <a:xfrm>
                <a:off x="5236325" y="2072275"/>
                <a:ext cx="1335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715" extrusionOk="0">
                    <a:moveTo>
                      <a:pt x="533" y="479"/>
                    </a:moveTo>
                    <a:cubicBezTo>
                      <a:pt x="533" y="479"/>
                      <a:pt x="380" y="714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6"/>
              <p:cNvSpPr/>
              <p:nvPr/>
            </p:nvSpPr>
            <p:spPr>
              <a:xfrm>
                <a:off x="5193050" y="2147700"/>
                <a:ext cx="14700" cy="138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53" extrusionOk="0">
                    <a:moveTo>
                      <a:pt x="588" y="300"/>
                    </a:moveTo>
                    <a:cubicBezTo>
                      <a:pt x="588" y="300"/>
                      <a:pt x="488" y="553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6"/>
              <p:cNvSpPr/>
              <p:nvPr/>
            </p:nvSpPr>
            <p:spPr>
              <a:xfrm>
                <a:off x="5161725" y="2216300"/>
                <a:ext cx="1312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78" extrusionOk="0">
                    <a:moveTo>
                      <a:pt x="525" y="157"/>
                    </a:moveTo>
                    <a:cubicBezTo>
                      <a:pt x="525" y="157"/>
                      <a:pt x="482" y="377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6"/>
              <p:cNvSpPr/>
              <p:nvPr/>
            </p:nvSpPr>
            <p:spPr>
              <a:xfrm>
                <a:off x="5357450" y="2009800"/>
                <a:ext cx="1520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454" extrusionOk="0">
                    <a:moveTo>
                      <a:pt x="416" y="1086"/>
                    </a:moveTo>
                    <a:cubicBezTo>
                      <a:pt x="416" y="1086"/>
                      <a:pt x="0" y="1454"/>
                      <a:pt x="60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6"/>
              <p:cNvSpPr/>
              <p:nvPr/>
            </p:nvSpPr>
            <p:spPr>
              <a:xfrm>
                <a:off x="5315075" y="2097150"/>
                <a:ext cx="23700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631" extrusionOk="0">
                    <a:moveTo>
                      <a:pt x="433" y="528"/>
                    </a:moveTo>
                    <a:cubicBezTo>
                      <a:pt x="433" y="528"/>
                      <a:pt x="1" y="631"/>
                      <a:pt x="94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6"/>
              <p:cNvSpPr/>
              <p:nvPr/>
            </p:nvSpPr>
            <p:spPr>
              <a:xfrm>
                <a:off x="5262900" y="2157975"/>
                <a:ext cx="208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584" extrusionOk="0">
                    <a:moveTo>
                      <a:pt x="383" y="479"/>
                    </a:moveTo>
                    <a:cubicBezTo>
                      <a:pt x="383" y="479"/>
                      <a:pt x="1" y="583"/>
                      <a:pt x="83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6"/>
              <p:cNvSpPr/>
              <p:nvPr/>
            </p:nvSpPr>
            <p:spPr>
              <a:xfrm>
                <a:off x="5232525" y="2215125"/>
                <a:ext cx="194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619" extrusionOk="0">
                    <a:moveTo>
                      <a:pt x="368" y="494"/>
                    </a:moveTo>
                    <a:cubicBezTo>
                      <a:pt x="368" y="494"/>
                      <a:pt x="1" y="618"/>
                      <a:pt x="779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6"/>
              <p:cNvSpPr/>
              <p:nvPr/>
            </p:nvSpPr>
            <p:spPr>
              <a:xfrm>
                <a:off x="5296625" y="2015525"/>
                <a:ext cx="115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460" h="1067" extrusionOk="0">
                    <a:moveTo>
                      <a:pt x="459" y="635"/>
                    </a:moveTo>
                    <a:cubicBezTo>
                      <a:pt x="459" y="635"/>
                      <a:pt x="381" y="1066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6"/>
              <p:cNvSpPr/>
              <p:nvPr/>
            </p:nvSpPr>
            <p:spPr>
              <a:xfrm>
                <a:off x="5234850" y="2052750"/>
                <a:ext cx="146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68" extrusionOk="0">
                    <a:moveTo>
                      <a:pt x="576" y="530"/>
                    </a:moveTo>
                    <a:cubicBezTo>
                      <a:pt x="576" y="530"/>
                      <a:pt x="587" y="967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6"/>
              <p:cNvSpPr/>
              <p:nvPr/>
            </p:nvSpPr>
            <p:spPr>
              <a:xfrm>
                <a:off x="5188000" y="2130450"/>
                <a:ext cx="182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27" extrusionOk="0">
                    <a:moveTo>
                      <a:pt x="639" y="333"/>
                    </a:moveTo>
                    <a:cubicBezTo>
                      <a:pt x="639" y="333"/>
                      <a:pt x="729" y="726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6"/>
              <p:cNvSpPr/>
              <p:nvPr/>
            </p:nvSpPr>
            <p:spPr>
              <a:xfrm>
                <a:off x="5154950" y="2202975"/>
                <a:ext cx="1767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84" extrusionOk="0">
                    <a:moveTo>
                      <a:pt x="571" y="176"/>
                    </a:moveTo>
                    <a:cubicBezTo>
                      <a:pt x="571" y="176"/>
                      <a:pt x="707" y="483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6"/>
              <p:cNvSpPr/>
              <p:nvPr/>
            </p:nvSpPr>
            <p:spPr>
              <a:xfrm>
                <a:off x="5369350" y="1997425"/>
                <a:ext cx="27300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1598" extrusionOk="0">
                    <a:moveTo>
                      <a:pt x="580" y="1171"/>
                    </a:moveTo>
                    <a:cubicBezTo>
                      <a:pt x="580" y="1171"/>
                      <a:pt x="0" y="1598"/>
                      <a:pt x="1092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6"/>
              <p:cNvSpPr/>
              <p:nvPr/>
            </p:nvSpPr>
            <p:spPr>
              <a:xfrm>
                <a:off x="5326850" y="2095850"/>
                <a:ext cx="3380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602" extrusionOk="0">
                    <a:moveTo>
                      <a:pt x="573" y="504"/>
                    </a:moveTo>
                    <a:cubicBezTo>
                      <a:pt x="573" y="504"/>
                      <a:pt x="0" y="602"/>
                      <a:pt x="135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6"/>
              <p:cNvSpPr/>
              <p:nvPr/>
            </p:nvSpPr>
            <p:spPr>
              <a:xfrm>
                <a:off x="5273325" y="2156125"/>
                <a:ext cx="298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571" extrusionOk="0">
                    <a:moveTo>
                      <a:pt x="509" y="467"/>
                    </a:moveTo>
                    <a:cubicBezTo>
                      <a:pt x="509" y="467"/>
                      <a:pt x="0" y="571"/>
                      <a:pt x="119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6"/>
              <p:cNvSpPr/>
              <p:nvPr/>
            </p:nvSpPr>
            <p:spPr>
              <a:xfrm>
                <a:off x="5242600" y="2212225"/>
                <a:ext cx="28275" cy="156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626" extrusionOk="0">
                    <a:moveTo>
                      <a:pt x="489" y="495"/>
                    </a:moveTo>
                    <a:cubicBezTo>
                      <a:pt x="489" y="495"/>
                      <a:pt x="0" y="626"/>
                      <a:pt x="113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6"/>
              <p:cNvSpPr/>
              <p:nvPr/>
            </p:nvSpPr>
            <p:spPr>
              <a:xfrm>
                <a:off x="5305925" y="1994850"/>
                <a:ext cx="7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33" extrusionOk="0">
                    <a:moveTo>
                      <a:pt x="291" y="872"/>
                    </a:moveTo>
                    <a:cubicBezTo>
                      <a:pt x="291" y="872"/>
                      <a:pt x="136" y="143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6"/>
              <p:cNvSpPr/>
              <p:nvPr/>
            </p:nvSpPr>
            <p:spPr>
              <a:xfrm>
                <a:off x="5239750" y="2030675"/>
                <a:ext cx="115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375" extrusionOk="0">
                    <a:moveTo>
                      <a:pt x="462" y="795"/>
                    </a:moveTo>
                    <a:cubicBezTo>
                      <a:pt x="462" y="795"/>
                      <a:pt x="423" y="1374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6"/>
              <p:cNvSpPr/>
              <p:nvPr/>
            </p:nvSpPr>
            <p:spPr>
              <a:xfrm>
                <a:off x="5188475" y="2109200"/>
                <a:ext cx="1630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138" extrusionOk="0">
                    <a:moveTo>
                      <a:pt x="580" y="603"/>
                    </a:moveTo>
                    <a:cubicBezTo>
                      <a:pt x="580" y="603"/>
                      <a:pt x="652" y="113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6"/>
              <p:cNvSpPr/>
              <p:nvPr/>
            </p:nvSpPr>
            <p:spPr>
              <a:xfrm>
                <a:off x="5152075" y="2185575"/>
                <a:ext cx="176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831" extrusionOk="0">
                    <a:moveTo>
                      <a:pt x="566" y="406"/>
                    </a:moveTo>
                    <a:cubicBezTo>
                      <a:pt x="566" y="406"/>
                      <a:pt x="706" y="831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6"/>
              <p:cNvSpPr/>
              <p:nvPr/>
            </p:nvSpPr>
            <p:spPr>
              <a:xfrm>
                <a:off x="5374075" y="2018675"/>
                <a:ext cx="425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13" extrusionOk="0">
                    <a:moveTo>
                      <a:pt x="629" y="75"/>
                    </a:moveTo>
                    <a:cubicBezTo>
                      <a:pt x="629" y="75"/>
                      <a:pt x="1" y="413"/>
                      <a:pt x="170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6"/>
              <p:cNvSpPr/>
              <p:nvPr/>
            </p:nvSpPr>
            <p:spPr>
              <a:xfrm>
                <a:off x="5333225" y="2106500"/>
                <a:ext cx="348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94" extrusionOk="0">
                    <a:moveTo>
                      <a:pt x="577" y="0"/>
                    </a:moveTo>
                    <a:cubicBezTo>
                      <a:pt x="577" y="0"/>
                      <a:pt x="0" y="41"/>
                      <a:pt x="1391" y="19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6"/>
              <p:cNvSpPr/>
              <p:nvPr/>
            </p:nvSpPr>
            <p:spPr>
              <a:xfrm>
                <a:off x="5278925" y="2165875"/>
                <a:ext cx="3100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44" extrusionOk="0">
                    <a:moveTo>
                      <a:pt x="514" y="0"/>
                    </a:moveTo>
                    <a:cubicBezTo>
                      <a:pt x="514" y="0"/>
                      <a:pt x="1" y="55"/>
                      <a:pt x="1240" y="14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6"/>
              <p:cNvSpPr/>
              <p:nvPr/>
            </p:nvSpPr>
            <p:spPr>
              <a:xfrm>
                <a:off x="5247875" y="2222375"/>
                <a:ext cx="303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9" extrusionOk="0">
                    <a:moveTo>
                      <a:pt x="498" y="1"/>
                    </a:moveTo>
                    <a:cubicBezTo>
                      <a:pt x="498" y="1"/>
                      <a:pt x="0" y="84"/>
                      <a:pt x="1215" y="9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6"/>
              <p:cNvSpPr/>
              <p:nvPr/>
            </p:nvSpPr>
            <p:spPr>
              <a:xfrm>
                <a:off x="5307950" y="1992650"/>
                <a:ext cx="2265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246" extrusionOk="0">
                    <a:moveTo>
                      <a:pt x="234" y="698"/>
                    </a:moveTo>
                    <a:cubicBezTo>
                      <a:pt x="234" y="698"/>
                      <a:pt x="0" y="1245"/>
                      <a:pt x="90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6"/>
              <p:cNvSpPr/>
              <p:nvPr/>
            </p:nvSpPr>
            <p:spPr>
              <a:xfrm>
                <a:off x="5247575" y="2023575"/>
                <a:ext cx="1595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1399" extrusionOk="0">
                    <a:moveTo>
                      <a:pt x="120" y="816"/>
                    </a:moveTo>
                    <a:cubicBezTo>
                      <a:pt x="120" y="816"/>
                      <a:pt x="0" y="1399"/>
                      <a:pt x="638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6"/>
              <p:cNvSpPr/>
              <p:nvPr/>
            </p:nvSpPr>
            <p:spPr>
              <a:xfrm>
                <a:off x="5200975" y="2096750"/>
                <a:ext cx="842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1429" extrusionOk="0">
                    <a:moveTo>
                      <a:pt x="4" y="870"/>
                    </a:moveTo>
                    <a:cubicBezTo>
                      <a:pt x="4" y="870"/>
                      <a:pt x="1" y="1428"/>
                      <a:pt x="33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6"/>
              <p:cNvSpPr/>
              <p:nvPr/>
            </p:nvSpPr>
            <p:spPr>
              <a:xfrm>
                <a:off x="5163775" y="2172300"/>
                <a:ext cx="347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216" extrusionOk="0">
                    <a:moveTo>
                      <a:pt x="0" y="759"/>
                    </a:moveTo>
                    <a:cubicBezTo>
                      <a:pt x="0" y="759"/>
                      <a:pt x="83" y="1215"/>
                      <a:pt x="138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6"/>
              <p:cNvSpPr/>
              <p:nvPr/>
            </p:nvSpPr>
            <p:spPr>
              <a:xfrm>
                <a:off x="5368375" y="2032425"/>
                <a:ext cx="294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269" extrusionOk="0">
                    <a:moveTo>
                      <a:pt x="79" y="1"/>
                    </a:moveTo>
                    <a:cubicBezTo>
                      <a:pt x="79" y="1"/>
                      <a:pt x="1" y="269"/>
                      <a:pt x="1175" y="16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6"/>
              <p:cNvSpPr/>
              <p:nvPr/>
            </p:nvSpPr>
            <p:spPr>
              <a:xfrm>
                <a:off x="5325525" y="2108525"/>
                <a:ext cx="225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22" extrusionOk="0">
                    <a:moveTo>
                      <a:pt x="150" y="0"/>
                    </a:moveTo>
                    <a:cubicBezTo>
                      <a:pt x="150" y="0"/>
                      <a:pt x="0" y="124"/>
                      <a:pt x="900" y="32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6"/>
              <p:cNvSpPr/>
              <p:nvPr/>
            </p:nvSpPr>
            <p:spPr>
              <a:xfrm>
                <a:off x="5272175" y="2168250"/>
                <a:ext cx="200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8" extrusionOk="0">
                    <a:moveTo>
                      <a:pt x="132" y="0"/>
                    </a:moveTo>
                    <a:cubicBezTo>
                      <a:pt x="132" y="0"/>
                      <a:pt x="0" y="114"/>
                      <a:pt x="803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6"/>
              <p:cNvSpPr/>
              <p:nvPr/>
            </p:nvSpPr>
            <p:spPr>
              <a:xfrm>
                <a:off x="5241475" y="2225625"/>
                <a:ext cx="1982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4" extrusionOk="0">
                    <a:moveTo>
                      <a:pt x="123" y="1"/>
                    </a:moveTo>
                    <a:cubicBezTo>
                      <a:pt x="123" y="1"/>
                      <a:pt x="1" y="119"/>
                      <a:pt x="792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6"/>
              <p:cNvSpPr/>
              <p:nvPr/>
            </p:nvSpPr>
            <p:spPr>
              <a:xfrm>
                <a:off x="5307325" y="2012725"/>
                <a:ext cx="203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6" extrusionOk="0">
                    <a:moveTo>
                      <a:pt x="1" y="599"/>
                    </a:moveTo>
                    <a:cubicBezTo>
                      <a:pt x="1" y="599"/>
                      <a:pt x="93" y="776"/>
                      <a:pt x="81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16"/>
              <p:cNvSpPr/>
              <p:nvPr/>
            </p:nvSpPr>
            <p:spPr>
              <a:xfrm>
                <a:off x="5247750" y="2043800"/>
                <a:ext cx="1695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903" extrusionOk="0">
                    <a:moveTo>
                      <a:pt x="1" y="750"/>
                    </a:moveTo>
                    <a:cubicBezTo>
                      <a:pt x="1" y="750"/>
                      <a:pt x="127" y="903"/>
                      <a:pt x="678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6"/>
              <p:cNvSpPr/>
              <p:nvPr/>
            </p:nvSpPr>
            <p:spPr>
              <a:xfrm>
                <a:off x="5201900" y="2114775"/>
                <a:ext cx="12350" cy="239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958" extrusionOk="0">
                    <a:moveTo>
                      <a:pt x="1" y="850"/>
                    </a:moveTo>
                    <a:cubicBezTo>
                      <a:pt x="1" y="850"/>
                      <a:pt x="147" y="957"/>
                      <a:pt x="494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6"/>
              <p:cNvSpPr/>
              <p:nvPr/>
            </p:nvSpPr>
            <p:spPr>
              <a:xfrm>
                <a:off x="5167150" y="2186275"/>
                <a:ext cx="68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833" extrusionOk="0">
                    <a:moveTo>
                      <a:pt x="1" y="767"/>
                    </a:moveTo>
                    <a:cubicBezTo>
                      <a:pt x="1" y="767"/>
                      <a:pt x="136" y="833"/>
                      <a:pt x="27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6"/>
              <p:cNvSpPr/>
              <p:nvPr/>
            </p:nvSpPr>
            <p:spPr>
              <a:xfrm>
                <a:off x="5353075" y="2044400"/>
                <a:ext cx="294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269" extrusionOk="0">
                    <a:moveTo>
                      <a:pt x="79" y="0"/>
                    </a:moveTo>
                    <a:cubicBezTo>
                      <a:pt x="79" y="0"/>
                      <a:pt x="1" y="268"/>
                      <a:pt x="1175" y="1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6"/>
              <p:cNvSpPr/>
              <p:nvPr/>
            </p:nvSpPr>
            <p:spPr>
              <a:xfrm>
                <a:off x="5310200" y="2111500"/>
                <a:ext cx="2250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22" extrusionOk="0">
                    <a:moveTo>
                      <a:pt x="149" y="0"/>
                    </a:moveTo>
                    <a:cubicBezTo>
                      <a:pt x="149" y="0"/>
                      <a:pt x="0" y="123"/>
                      <a:pt x="899" y="32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6"/>
              <p:cNvSpPr/>
              <p:nvPr/>
            </p:nvSpPr>
            <p:spPr>
              <a:xfrm>
                <a:off x="5258575" y="2171325"/>
                <a:ext cx="200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8" extrusionOk="0">
                    <a:moveTo>
                      <a:pt x="132" y="0"/>
                    </a:moveTo>
                    <a:cubicBezTo>
                      <a:pt x="132" y="0"/>
                      <a:pt x="0" y="114"/>
                      <a:pt x="803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6"/>
              <p:cNvSpPr/>
              <p:nvPr/>
            </p:nvSpPr>
            <p:spPr>
              <a:xfrm>
                <a:off x="5228400" y="2229425"/>
                <a:ext cx="1982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4" extrusionOk="0">
                    <a:moveTo>
                      <a:pt x="122" y="1"/>
                    </a:moveTo>
                    <a:cubicBezTo>
                      <a:pt x="122" y="1"/>
                      <a:pt x="1" y="119"/>
                      <a:pt x="792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6"/>
              <p:cNvSpPr/>
              <p:nvPr/>
            </p:nvSpPr>
            <p:spPr>
              <a:xfrm>
                <a:off x="5303625" y="2027850"/>
                <a:ext cx="203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5" extrusionOk="0">
                    <a:moveTo>
                      <a:pt x="0" y="599"/>
                    </a:moveTo>
                    <a:cubicBezTo>
                      <a:pt x="0" y="599"/>
                      <a:pt x="93" y="775"/>
                      <a:pt x="81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6"/>
              <p:cNvSpPr/>
              <p:nvPr/>
            </p:nvSpPr>
            <p:spPr>
              <a:xfrm>
                <a:off x="5247175" y="2059325"/>
                <a:ext cx="16950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904" extrusionOk="0">
                    <a:moveTo>
                      <a:pt x="0" y="750"/>
                    </a:moveTo>
                    <a:cubicBezTo>
                      <a:pt x="0" y="750"/>
                      <a:pt x="126" y="903"/>
                      <a:pt x="67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>
                <a:off x="5204250" y="2129000"/>
                <a:ext cx="12350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957" extrusionOk="0">
                    <a:moveTo>
                      <a:pt x="1" y="849"/>
                    </a:moveTo>
                    <a:cubicBezTo>
                      <a:pt x="1" y="849"/>
                      <a:pt x="147" y="956"/>
                      <a:pt x="49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>
                <a:off x="5171225" y="2197525"/>
                <a:ext cx="685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832" extrusionOk="0">
                    <a:moveTo>
                      <a:pt x="1" y="766"/>
                    </a:moveTo>
                    <a:cubicBezTo>
                      <a:pt x="1" y="766"/>
                      <a:pt x="137" y="831"/>
                      <a:pt x="27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6"/>
              <p:cNvSpPr/>
              <p:nvPr/>
            </p:nvSpPr>
            <p:spPr>
              <a:xfrm>
                <a:off x="5334525" y="2058700"/>
                <a:ext cx="248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279" extrusionOk="0">
                    <a:moveTo>
                      <a:pt x="91" y="1"/>
                    </a:moveTo>
                    <a:cubicBezTo>
                      <a:pt x="91" y="1"/>
                      <a:pt x="1" y="279"/>
                      <a:pt x="993" y="6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6"/>
              <p:cNvSpPr/>
              <p:nvPr/>
            </p:nvSpPr>
            <p:spPr>
              <a:xfrm>
                <a:off x="5291550" y="2115050"/>
                <a:ext cx="200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29" extrusionOk="0">
                    <a:moveTo>
                      <a:pt x="162" y="0"/>
                    </a:moveTo>
                    <a:cubicBezTo>
                      <a:pt x="162" y="0"/>
                      <a:pt x="0" y="126"/>
                      <a:pt x="803" y="22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6"/>
              <p:cNvSpPr/>
              <p:nvPr/>
            </p:nvSpPr>
            <p:spPr>
              <a:xfrm>
                <a:off x="5242075" y="2175050"/>
                <a:ext cx="17875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80" extrusionOk="0">
                    <a:moveTo>
                      <a:pt x="142" y="1"/>
                    </a:moveTo>
                    <a:cubicBezTo>
                      <a:pt x="142" y="1"/>
                      <a:pt x="0" y="116"/>
                      <a:pt x="714" y="18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6"/>
              <p:cNvSpPr/>
              <p:nvPr/>
            </p:nvSpPr>
            <p:spPr>
              <a:xfrm>
                <a:off x="5212500" y="2234000"/>
                <a:ext cx="1755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43" extrusionOk="0">
                    <a:moveTo>
                      <a:pt x="132" y="0"/>
                    </a:moveTo>
                    <a:cubicBezTo>
                      <a:pt x="132" y="0"/>
                      <a:pt x="1" y="121"/>
                      <a:pt x="702" y="14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6"/>
              <p:cNvSpPr/>
              <p:nvPr/>
            </p:nvSpPr>
            <p:spPr>
              <a:xfrm>
                <a:off x="5299225" y="2047725"/>
                <a:ext cx="15825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14" extrusionOk="0">
                    <a:moveTo>
                      <a:pt x="1" y="526"/>
                    </a:moveTo>
                    <a:cubicBezTo>
                      <a:pt x="1" y="526"/>
                      <a:pt x="90" y="713"/>
                      <a:pt x="63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6"/>
              <p:cNvSpPr/>
              <p:nvPr/>
            </p:nvSpPr>
            <p:spPr>
              <a:xfrm>
                <a:off x="5246500" y="2080550"/>
                <a:ext cx="1287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515" h="808" extrusionOk="0">
                    <a:moveTo>
                      <a:pt x="0" y="643"/>
                    </a:moveTo>
                    <a:cubicBezTo>
                      <a:pt x="0" y="643"/>
                      <a:pt x="126" y="808"/>
                      <a:pt x="51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6"/>
              <p:cNvSpPr/>
              <p:nvPr/>
            </p:nvSpPr>
            <p:spPr>
              <a:xfrm>
                <a:off x="5207075" y="2149400"/>
                <a:ext cx="9050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830" extrusionOk="0">
                    <a:moveTo>
                      <a:pt x="0" y="712"/>
                    </a:moveTo>
                    <a:cubicBezTo>
                      <a:pt x="0" y="712"/>
                      <a:pt x="149" y="829"/>
                      <a:pt x="36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6"/>
              <p:cNvSpPr/>
              <p:nvPr/>
            </p:nvSpPr>
            <p:spPr>
              <a:xfrm>
                <a:off x="5176150" y="2214225"/>
                <a:ext cx="4675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187" h="709" extrusionOk="0">
                    <a:moveTo>
                      <a:pt x="0" y="635"/>
                    </a:moveTo>
                    <a:cubicBezTo>
                      <a:pt x="0" y="635"/>
                      <a:pt x="139" y="708"/>
                      <a:pt x="18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6"/>
              <p:cNvSpPr/>
              <p:nvPr/>
            </p:nvSpPr>
            <p:spPr>
              <a:xfrm>
                <a:off x="5318275" y="2070075"/>
                <a:ext cx="197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224" extrusionOk="0">
                    <a:moveTo>
                      <a:pt x="73" y="1"/>
                    </a:moveTo>
                    <a:cubicBezTo>
                      <a:pt x="73" y="1"/>
                      <a:pt x="0" y="223"/>
                      <a:pt x="790" y="4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6"/>
              <p:cNvSpPr/>
              <p:nvPr/>
            </p:nvSpPr>
            <p:spPr>
              <a:xfrm>
                <a:off x="5276150" y="2117375"/>
                <a:ext cx="16025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2" extrusionOk="0">
                    <a:moveTo>
                      <a:pt x="130" y="1"/>
                    </a:moveTo>
                    <a:cubicBezTo>
                      <a:pt x="130" y="1"/>
                      <a:pt x="1" y="102"/>
                      <a:pt x="641" y="18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6"/>
              <p:cNvSpPr/>
              <p:nvPr/>
            </p:nvSpPr>
            <p:spPr>
              <a:xfrm>
                <a:off x="5228400" y="2177625"/>
                <a:ext cx="142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3" extrusionOk="0">
                    <a:moveTo>
                      <a:pt x="114" y="1"/>
                    </a:moveTo>
                    <a:cubicBezTo>
                      <a:pt x="114" y="1"/>
                      <a:pt x="1" y="93"/>
                      <a:pt x="571" y="14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6"/>
              <p:cNvSpPr/>
              <p:nvPr/>
            </p:nvSpPr>
            <p:spPr>
              <a:xfrm>
                <a:off x="5199275" y="2237325"/>
                <a:ext cx="14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13" extrusionOk="0">
                    <a:moveTo>
                      <a:pt x="107" y="1"/>
                    </a:moveTo>
                    <a:cubicBezTo>
                      <a:pt x="107" y="1"/>
                      <a:pt x="1" y="98"/>
                      <a:pt x="560" y="11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6"/>
              <p:cNvSpPr/>
              <p:nvPr/>
            </p:nvSpPr>
            <p:spPr>
              <a:xfrm>
                <a:off x="5294275" y="2066100"/>
                <a:ext cx="1255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70" extrusionOk="0">
                    <a:moveTo>
                      <a:pt x="1" y="419"/>
                    </a:moveTo>
                    <a:cubicBezTo>
                      <a:pt x="1" y="419"/>
                      <a:pt x="72" y="569"/>
                      <a:pt x="502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5244825" y="2100175"/>
                <a:ext cx="1017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407" h="645" extrusionOk="0">
                    <a:moveTo>
                      <a:pt x="0" y="512"/>
                    </a:moveTo>
                    <a:cubicBezTo>
                      <a:pt x="0" y="512"/>
                      <a:pt x="101" y="644"/>
                      <a:pt x="407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5208550" y="2168300"/>
                <a:ext cx="7175" cy="165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61" extrusionOk="0">
                    <a:moveTo>
                      <a:pt x="1" y="565"/>
                    </a:moveTo>
                    <a:cubicBezTo>
                      <a:pt x="1" y="565"/>
                      <a:pt x="120" y="660"/>
                      <a:pt x="286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6"/>
              <p:cNvSpPr/>
              <p:nvPr/>
            </p:nvSpPr>
            <p:spPr>
              <a:xfrm>
                <a:off x="5179675" y="2229700"/>
                <a:ext cx="3700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564" extrusionOk="0">
                    <a:moveTo>
                      <a:pt x="1" y="504"/>
                    </a:moveTo>
                    <a:cubicBezTo>
                      <a:pt x="1" y="504"/>
                      <a:pt x="112" y="563"/>
                      <a:pt x="14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6"/>
              <p:cNvSpPr/>
              <p:nvPr/>
            </p:nvSpPr>
            <p:spPr>
              <a:xfrm>
                <a:off x="5365450" y="1998000"/>
                <a:ext cx="5582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461" extrusionOk="0">
                    <a:moveTo>
                      <a:pt x="926" y="1043"/>
                    </a:moveTo>
                    <a:cubicBezTo>
                      <a:pt x="926" y="1043"/>
                      <a:pt x="0" y="1461"/>
                      <a:pt x="223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6"/>
              <p:cNvSpPr/>
              <p:nvPr/>
            </p:nvSpPr>
            <p:spPr>
              <a:xfrm>
                <a:off x="5324950" y="2101500"/>
                <a:ext cx="53600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83" extrusionOk="0">
                    <a:moveTo>
                      <a:pt x="825" y="264"/>
                    </a:moveTo>
                    <a:cubicBezTo>
                      <a:pt x="825" y="264"/>
                      <a:pt x="0" y="282"/>
                      <a:pt x="214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6"/>
              <p:cNvSpPr/>
              <p:nvPr/>
            </p:nvSpPr>
            <p:spPr>
              <a:xfrm>
                <a:off x="5271475" y="2160050"/>
                <a:ext cx="475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317" extrusionOk="0">
                    <a:moveTo>
                      <a:pt x="738" y="292"/>
                    </a:moveTo>
                    <a:cubicBezTo>
                      <a:pt x="738" y="292"/>
                      <a:pt x="0" y="317"/>
                      <a:pt x="1902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6"/>
              <p:cNvSpPr/>
              <p:nvPr/>
            </p:nvSpPr>
            <p:spPr>
              <a:xfrm>
                <a:off x="5241375" y="2215050"/>
                <a:ext cx="4592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419" extrusionOk="0">
                    <a:moveTo>
                      <a:pt x="689" y="356"/>
                    </a:moveTo>
                    <a:cubicBezTo>
                      <a:pt x="689" y="356"/>
                      <a:pt x="0" y="419"/>
                      <a:pt x="1836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6"/>
              <p:cNvSpPr/>
              <p:nvPr/>
            </p:nvSpPr>
            <p:spPr>
              <a:xfrm>
                <a:off x="5304825" y="1979175"/>
                <a:ext cx="173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2070" extrusionOk="0">
                    <a:moveTo>
                      <a:pt x="404" y="1333"/>
                    </a:moveTo>
                    <a:cubicBezTo>
                      <a:pt x="404" y="1333"/>
                      <a:pt x="0" y="2070"/>
                      <a:pt x="69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6"/>
              <p:cNvSpPr/>
              <p:nvPr/>
            </p:nvSpPr>
            <p:spPr>
              <a:xfrm>
                <a:off x="5245950" y="2012075"/>
                <a:ext cx="6625" cy="54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165" extrusionOk="0">
                    <a:moveTo>
                      <a:pt x="248" y="1362"/>
                    </a:moveTo>
                    <a:cubicBezTo>
                      <a:pt x="248" y="1362"/>
                      <a:pt x="1" y="2165"/>
                      <a:pt x="26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6"/>
              <p:cNvSpPr/>
              <p:nvPr/>
            </p:nvSpPr>
            <p:spPr>
              <a:xfrm>
                <a:off x="5196975" y="2089100"/>
                <a:ext cx="5975" cy="50675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027" extrusionOk="0">
                    <a:moveTo>
                      <a:pt x="239" y="1238"/>
                    </a:moveTo>
                    <a:cubicBezTo>
                      <a:pt x="239" y="1238"/>
                      <a:pt x="157" y="202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6"/>
              <p:cNvSpPr/>
              <p:nvPr/>
            </p:nvSpPr>
            <p:spPr>
              <a:xfrm>
                <a:off x="5155925" y="2167950"/>
                <a:ext cx="11000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629" extrusionOk="0">
                    <a:moveTo>
                      <a:pt x="385" y="974"/>
                    </a:moveTo>
                    <a:cubicBezTo>
                      <a:pt x="385" y="974"/>
                      <a:pt x="439" y="1628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6"/>
              <p:cNvSpPr/>
              <p:nvPr/>
            </p:nvSpPr>
            <p:spPr>
              <a:xfrm>
                <a:off x="5090675" y="1802125"/>
                <a:ext cx="182925" cy="234200"/>
              </a:xfrm>
              <a:custGeom>
                <a:avLst/>
                <a:gdLst/>
                <a:ahLst/>
                <a:cxnLst/>
                <a:rect l="l" t="t" r="r" b="b"/>
                <a:pathLst>
                  <a:path w="7317" h="9368" extrusionOk="0">
                    <a:moveTo>
                      <a:pt x="187" y="9363"/>
                    </a:moveTo>
                    <a:cubicBezTo>
                      <a:pt x="732" y="9288"/>
                      <a:pt x="1270" y="9206"/>
                      <a:pt x="1808" y="9100"/>
                    </a:cubicBezTo>
                    <a:lnTo>
                      <a:pt x="1860" y="9076"/>
                    </a:lnTo>
                    <a:lnTo>
                      <a:pt x="1841" y="9014"/>
                    </a:lnTo>
                    <a:cubicBezTo>
                      <a:pt x="1361" y="9085"/>
                      <a:pt x="876" y="9116"/>
                      <a:pt x="408" y="9232"/>
                    </a:cubicBezTo>
                    <a:lnTo>
                      <a:pt x="129" y="9351"/>
                    </a:lnTo>
                    <a:cubicBezTo>
                      <a:pt x="129" y="9351"/>
                      <a:pt x="154" y="9367"/>
                      <a:pt x="187" y="9363"/>
                    </a:cubicBezTo>
                    <a:close/>
                    <a:moveTo>
                      <a:pt x="413" y="9168"/>
                    </a:moveTo>
                    <a:cubicBezTo>
                      <a:pt x="413" y="9168"/>
                      <a:pt x="973" y="8971"/>
                      <a:pt x="1239" y="8897"/>
                    </a:cubicBezTo>
                    <a:cubicBezTo>
                      <a:pt x="1649" y="8784"/>
                      <a:pt x="1393" y="8776"/>
                      <a:pt x="1393" y="8776"/>
                    </a:cubicBezTo>
                    <a:cubicBezTo>
                      <a:pt x="961" y="8848"/>
                      <a:pt x="1069" y="8826"/>
                      <a:pt x="740" y="8965"/>
                    </a:cubicBezTo>
                    <a:cubicBezTo>
                      <a:pt x="550" y="9044"/>
                      <a:pt x="413" y="9168"/>
                      <a:pt x="413" y="9168"/>
                    </a:cubicBezTo>
                    <a:close/>
                    <a:moveTo>
                      <a:pt x="95" y="7828"/>
                    </a:moveTo>
                    <a:cubicBezTo>
                      <a:pt x="95" y="7828"/>
                      <a:pt x="162" y="7417"/>
                      <a:pt x="175" y="7098"/>
                    </a:cubicBezTo>
                    <a:lnTo>
                      <a:pt x="122" y="7092"/>
                    </a:lnTo>
                    <a:cubicBezTo>
                      <a:pt x="110" y="7328"/>
                      <a:pt x="100" y="7565"/>
                      <a:pt x="56" y="7797"/>
                    </a:cubicBezTo>
                    <a:cubicBezTo>
                      <a:pt x="56" y="7797"/>
                      <a:pt x="42" y="7817"/>
                      <a:pt x="95" y="7828"/>
                    </a:cubicBezTo>
                    <a:close/>
                    <a:moveTo>
                      <a:pt x="489" y="6586"/>
                    </a:moveTo>
                    <a:cubicBezTo>
                      <a:pt x="446" y="7063"/>
                      <a:pt x="362" y="7458"/>
                      <a:pt x="165" y="7857"/>
                    </a:cubicBezTo>
                    <a:cubicBezTo>
                      <a:pt x="1" y="8190"/>
                      <a:pt x="114" y="8086"/>
                      <a:pt x="114" y="8086"/>
                    </a:cubicBezTo>
                    <a:cubicBezTo>
                      <a:pt x="262" y="7987"/>
                      <a:pt x="171" y="8112"/>
                      <a:pt x="302" y="7840"/>
                    </a:cubicBezTo>
                    <a:cubicBezTo>
                      <a:pt x="451" y="7529"/>
                      <a:pt x="531" y="7185"/>
                      <a:pt x="543" y="6839"/>
                    </a:cubicBezTo>
                    <a:cubicBezTo>
                      <a:pt x="548" y="6684"/>
                      <a:pt x="495" y="6507"/>
                      <a:pt x="489" y="6586"/>
                    </a:cubicBezTo>
                    <a:close/>
                    <a:moveTo>
                      <a:pt x="3446" y="7432"/>
                    </a:moveTo>
                    <a:cubicBezTo>
                      <a:pt x="3788" y="7479"/>
                      <a:pt x="3547" y="7445"/>
                      <a:pt x="3720" y="7472"/>
                    </a:cubicBezTo>
                    <a:cubicBezTo>
                      <a:pt x="3968" y="7514"/>
                      <a:pt x="4215" y="7575"/>
                      <a:pt x="4452" y="7645"/>
                    </a:cubicBezTo>
                    <a:cubicBezTo>
                      <a:pt x="4452" y="7645"/>
                      <a:pt x="4732" y="7622"/>
                      <a:pt x="4179" y="7463"/>
                    </a:cubicBezTo>
                    <a:cubicBezTo>
                      <a:pt x="3950" y="7397"/>
                      <a:pt x="3607" y="7367"/>
                      <a:pt x="3607" y="7367"/>
                    </a:cubicBezTo>
                    <a:cubicBezTo>
                      <a:pt x="3510" y="7367"/>
                      <a:pt x="3382" y="7399"/>
                      <a:pt x="3382" y="7399"/>
                    </a:cubicBezTo>
                    <a:cubicBezTo>
                      <a:pt x="3382" y="7399"/>
                      <a:pt x="3404" y="7427"/>
                      <a:pt x="3446" y="7432"/>
                    </a:cubicBezTo>
                    <a:close/>
                    <a:moveTo>
                      <a:pt x="3714" y="7281"/>
                    </a:moveTo>
                    <a:cubicBezTo>
                      <a:pt x="4085" y="7260"/>
                      <a:pt x="4457" y="7231"/>
                      <a:pt x="4827" y="7260"/>
                    </a:cubicBezTo>
                    <a:cubicBezTo>
                      <a:pt x="4856" y="7263"/>
                      <a:pt x="4955" y="7249"/>
                      <a:pt x="4835" y="7198"/>
                    </a:cubicBezTo>
                    <a:cubicBezTo>
                      <a:pt x="4591" y="7159"/>
                      <a:pt x="4233" y="7170"/>
                      <a:pt x="4233" y="7170"/>
                    </a:cubicBezTo>
                    <a:cubicBezTo>
                      <a:pt x="3911" y="7200"/>
                      <a:pt x="3470" y="7296"/>
                      <a:pt x="3714" y="7281"/>
                    </a:cubicBezTo>
                    <a:close/>
                    <a:moveTo>
                      <a:pt x="3249" y="5556"/>
                    </a:moveTo>
                    <a:cubicBezTo>
                      <a:pt x="3479" y="5325"/>
                      <a:pt x="3679" y="5073"/>
                      <a:pt x="3858" y="4791"/>
                    </a:cubicBezTo>
                    <a:lnTo>
                      <a:pt x="3798" y="4749"/>
                    </a:lnTo>
                    <a:cubicBezTo>
                      <a:pt x="3608" y="5013"/>
                      <a:pt x="3421" y="5277"/>
                      <a:pt x="3208" y="5517"/>
                    </a:cubicBezTo>
                    <a:cubicBezTo>
                      <a:pt x="3208" y="5517"/>
                      <a:pt x="3169" y="5559"/>
                      <a:pt x="3249" y="5556"/>
                    </a:cubicBezTo>
                    <a:close/>
                    <a:moveTo>
                      <a:pt x="2572" y="6268"/>
                    </a:moveTo>
                    <a:cubicBezTo>
                      <a:pt x="2674" y="6211"/>
                      <a:pt x="2760" y="6161"/>
                      <a:pt x="2770" y="6155"/>
                    </a:cubicBezTo>
                    <a:cubicBezTo>
                      <a:pt x="3478" y="5676"/>
                      <a:pt x="4044" y="5017"/>
                      <a:pt x="4477" y="4274"/>
                    </a:cubicBezTo>
                    <a:lnTo>
                      <a:pt x="4457" y="4247"/>
                    </a:lnTo>
                    <a:cubicBezTo>
                      <a:pt x="3991" y="4953"/>
                      <a:pt x="3417" y="5591"/>
                      <a:pt x="2734" y="6103"/>
                    </a:cubicBezTo>
                    <a:cubicBezTo>
                      <a:pt x="2649" y="6175"/>
                      <a:pt x="2510" y="6261"/>
                      <a:pt x="2572" y="6268"/>
                    </a:cubicBezTo>
                    <a:close/>
                    <a:moveTo>
                      <a:pt x="2175" y="3934"/>
                    </a:moveTo>
                    <a:cubicBezTo>
                      <a:pt x="2175" y="3934"/>
                      <a:pt x="2077" y="3451"/>
                      <a:pt x="1897" y="3081"/>
                    </a:cubicBezTo>
                    <a:lnTo>
                      <a:pt x="1851" y="3064"/>
                    </a:lnTo>
                    <a:cubicBezTo>
                      <a:pt x="1851" y="3064"/>
                      <a:pt x="2055" y="3599"/>
                      <a:pt x="2117" y="3914"/>
                    </a:cubicBezTo>
                    <a:cubicBezTo>
                      <a:pt x="2117" y="3914"/>
                      <a:pt x="2145" y="3974"/>
                      <a:pt x="2175" y="3934"/>
                    </a:cubicBezTo>
                    <a:close/>
                    <a:moveTo>
                      <a:pt x="2320" y="4739"/>
                    </a:moveTo>
                    <a:cubicBezTo>
                      <a:pt x="2320" y="4739"/>
                      <a:pt x="2523" y="4097"/>
                      <a:pt x="2527" y="3810"/>
                    </a:cubicBezTo>
                    <a:cubicBezTo>
                      <a:pt x="2530" y="3606"/>
                      <a:pt x="2516" y="3403"/>
                      <a:pt x="2484" y="3203"/>
                    </a:cubicBezTo>
                    <a:cubicBezTo>
                      <a:pt x="2414" y="2762"/>
                      <a:pt x="2261" y="2338"/>
                      <a:pt x="1976" y="1975"/>
                    </a:cubicBezTo>
                    <a:cubicBezTo>
                      <a:pt x="1976" y="1975"/>
                      <a:pt x="1856" y="1862"/>
                      <a:pt x="1980" y="2100"/>
                    </a:cubicBezTo>
                    <a:cubicBezTo>
                      <a:pt x="2377" y="2881"/>
                      <a:pt x="2477" y="3816"/>
                      <a:pt x="2274" y="4680"/>
                    </a:cubicBezTo>
                    <a:cubicBezTo>
                      <a:pt x="2274" y="4680"/>
                      <a:pt x="2277" y="4726"/>
                      <a:pt x="2320" y="4739"/>
                    </a:cubicBezTo>
                    <a:close/>
                    <a:moveTo>
                      <a:pt x="4591" y="5630"/>
                    </a:moveTo>
                    <a:cubicBezTo>
                      <a:pt x="5366" y="4933"/>
                      <a:pt x="6317" y="4468"/>
                      <a:pt x="7317" y="4217"/>
                    </a:cubicBezTo>
                    <a:lnTo>
                      <a:pt x="7308" y="4173"/>
                    </a:lnTo>
                    <a:cubicBezTo>
                      <a:pt x="6275" y="4327"/>
                      <a:pt x="5267" y="4814"/>
                      <a:pt x="4539" y="5576"/>
                    </a:cubicBezTo>
                    <a:cubicBezTo>
                      <a:pt x="4539" y="5576"/>
                      <a:pt x="4471" y="5545"/>
                      <a:pt x="4572" y="5647"/>
                    </a:cubicBezTo>
                    <a:cubicBezTo>
                      <a:pt x="4579" y="5642"/>
                      <a:pt x="4585" y="5635"/>
                      <a:pt x="4591" y="5630"/>
                    </a:cubicBezTo>
                    <a:close/>
                    <a:moveTo>
                      <a:pt x="5670" y="4596"/>
                    </a:moveTo>
                    <a:cubicBezTo>
                      <a:pt x="5697" y="4578"/>
                      <a:pt x="5724" y="4560"/>
                      <a:pt x="5751" y="4542"/>
                    </a:cubicBezTo>
                    <a:cubicBezTo>
                      <a:pt x="6159" y="4284"/>
                      <a:pt x="6605" y="4083"/>
                      <a:pt x="7014" y="3822"/>
                    </a:cubicBezTo>
                    <a:cubicBezTo>
                      <a:pt x="7014" y="3822"/>
                      <a:pt x="7025" y="3805"/>
                      <a:pt x="6980" y="3761"/>
                    </a:cubicBezTo>
                    <a:cubicBezTo>
                      <a:pt x="6525" y="3997"/>
                      <a:pt x="6058" y="4212"/>
                      <a:pt x="5642" y="4512"/>
                    </a:cubicBezTo>
                    <a:cubicBezTo>
                      <a:pt x="5642" y="4512"/>
                      <a:pt x="5549" y="4575"/>
                      <a:pt x="5670" y="4596"/>
                    </a:cubicBezTo>
                    <a:close/>
                    <a:moveTo>
                      <a:pt x="3689" y="1804"/>
                    </a:moveTo>
                    <a:cubicBezTo>
                      <a:pt x="3797" y="1622"/>
                      <a:pt x="3747" y="1550"/>
                      <a:pt x="3750" y="1433"/>
                    </a:cubicBezTo>
                    <a:cubicBezTo>
                      <a:pt x="3763" y="946"/>
                      <a:pt x="3687" y="1179"/>
                      <a:pt x="3687" y="1179"/>
                    </a:cubicBezTo>
                    <a:cubicBezTo>
                      <a:pt x="3693" y="1478"/>
                      <a:pt x="3615" y="1851"/>
                      <a:pt x="3689" y="1804"/>
                    </a:cubicBezTo>
                    <a:close/>
                    <a:moveTo>
                      <a:pt x="3615" y="2651"/>
                    </a:moveTo>
                    <a:cubicBezTo>
                      <a:pt x="3615" y="2651"/>
                      <a:pt x="3916" y="2168"/>
                      <a:pt x="4002" y="1691"/>
                    </a:cubicBezTo>
                    <a:cubicBezTo>
                      <a:pt x="4085" y="1230"/>
                      <a:pt x="4071" y="756"/>
                      <a:pt x="4004" y="309"/>
                    </a:cubicBezTo>
                    <a:cubicBezTo>
                      <a:pt x="4004" y="309"/>
                      <a:pt x="3998" y="0"/>
                      <a:pt x="3979" y="764"/>
                    </a:cubicBezTo>
                    <a:cubicBezTo>
                      <a:pt x="3964" y="1376"/>
                      <a:pt x="3877" y="1991"/>
                      <a:pt x="3596" y="2553"/>
                    </a:cubicBezTo>
                    <a:cubicBezTo>
                      <a:pt x="3596" y="2553"/>
                      <a:pt x="3563" y="2665"/>
                      <a:pt x="3615" y="2651"/>
                    </a:cubicBezTo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6"/>
              <p:cNvSpPr/>
              <p:nvPr/>
            </p:nvSpPr>
            <p:spPr>
              <a:xfrm>
                <a:off x="5247425" y="2108450"/>
                <a:ext cx="301925" cy="250650"/>
              </a:xfrm>
              <a:custGeom>
                <a:avLst/>
                <a:gdLst/>
                <a:ahLst/>
                <a:cxnLst/>
                <a:rect l="l" t="t" r="r" b="b"/>
                <a:pathLst>
                  <a:path w="12077" h="10026" extrusionOk="0">
                    <a:moveTo>
                      <a:pt x="0" y="8425"/>
                    </a:moveTo>
                    <a:cubicBezTo>
                      <a:pt x="1361" y="7975"/>
                      <a:pt x="1545" y="6509"/>
                      <a:pt x="1315" y="5096"/>
                    </a:cubicBezTo>
                    <a:cubicBezTo>
                      <a:pt x="1235" y="4606"/>
                      <a:pt x="1070" y="3341"/>
                      <a:pt x="1772" y="3329"/>
                    </a:cubicBezTo>
                    <a:cubicBezTo>
                      <a:pt x="2048" y="3325"/>
                      <a:pt x="2177" y="3928"/>
                      <a:pt x="2197" y="4089"/>
                    </a:cubicBezTo>
                    <a:cubicBezTo>
                      <a:pt x="2283" y="4777"/>
                      <a:pt x="2027" y="5305"/>
                      <a:pt x="2002" y="5954"/>
                    </a:cubicBezTo>
                    <a:cubicBezTo>
                      <a:pt x="1993" y="6189"/>
                      <a:pt x="1963" y="6629"/>
                      <a:pt x="2335" y="6510"/>
                    </a:cubicBezTo>
                    <a:cubicBezTo>
                      <a:pt x="2729" y="6384"/>
                      <a:pt x="2833" y="5893"/>
                      <a:pt x="2927" y="5522"/>
                    </a:cubicBezTo>
                    <a:cubicBezTo>
                      <a:pt x="3157" y="4608"/>
                      <a:pt x="2998" y="3600"/>
                      <a:pt x="3387" y="2747"/>
                    </a:cubicBezTo>
                    <a:cubicBezTo>
                      <a:pt x="3519" y="2457"/>
                      <a:pt x="3673" y="2125"/>
                      <a:pt x="3933" y="1941"/>
                    </a:cubicBezTo>
                    <a:cubicBezTo>
                      <a:pt x="3977" y="1910"/>
                      <a:pt x="4174" y="1776"/>
                      <a:pt x="4244" y="1834"/>
                    </a:cubicBezTo>
                    <a:cubicBezTo>
                      <a:pt x="4490" y="2038"/>
                      <a:pt x="4494" y="2508"/>
                      <a:pt x="4484" y="2745"/>
                    </a:cubicBezTo>
                    <a:cubicBezTo>
                      <a:pt x="4449" y="3507"/>
                      <a:pt x="4106" y="4161"/>
                      <a:pt x="3796" y="4790"/>
                    </a:cubicBezTo>
                    <a:cubicBezTo>
                      <a:pt x="3721" y="4942"/>
                      <a:pt x="3244" y="5604"/>
                      <a:pt x="3654" y="5634"/>
                    </a:cubicBezTo>
                    <a:cubicBezTo>
                      <a:pt x="4243" y="5678"/>
                      <a:pt x="4617" y="5185"/>
                      <a:pt x="4864" y="4753"/>
                    </a:cubicBezTo>
                    <a:cubicBezTo>
                      <a:pt x="5434" y="3758"/>
                      <a:pt x="5548" y="2453"/>
                      <a:pt x="5996" y="1372"/>
                    </a:cubicBezTo>
                    <a:cubicBezTo>
                      <a:pt x="6163" y="971"/>
                      <a:pt x="6317" y="513"/>
                      <a:pt x="6633" y="222"/>
                    </a:cubicBezTo>
                    <a:cubicBezTo>
                      <a:pt x="6703" y="158"/>
                      <a:pt x="6930" y="1"/>
                      <a:pt x="7053" y="76"/>
                    </a:cubicBezTo>
                    <a:cubicBezTo>
                      <a:pt x="7325" y="241"/>
                      <a:pt x="7257" y="773"/>
                      <a:pt x="7230" y="978"/>
                    </a:cubicBezTo>
                    <a:cubicBezTo>
                      <a:pt x="7118" y="1808"/>
                      <a:pt x="6597" y="2426"/>
                      <a:pt x="6304" y="3158"/>
                    </a:cubicBezTo>
                    <a:cubicBezTo>
                      <a:pt x="6227" y="3352"/>
                      <a:pt x="5853" y="3984"/>
                      <a:pt x="6244" y="4160"/>
                    </a:cubicBezTo>
                    <a:cubicBezTo>
                      <a:pt x="6761" y="4391"/>
                      <a:pt x="7292" y="3988"/>
                      <a:pt x="7622" y="3740"/>
                    </a:cubicBezTo>
                    <a:cubicBezTo>
                      <a:pt x="8534" y="3058"/>
                      <a:pt x="9301" y="2154"/>
                      <a:pt x="10141" y="1384"/>
                    </a:cubicBezTo>
                    <a:cubicBezTo>
                      <a:pt x="10481" y="1071"/>
                      <a:pt x="11241" y="436"/>
                      <a:pt x="11860" y="870"/>
                    </a:cubicBezTo>
                    <a:cubicBezTo>
                      <a:pt x="12076" y="1021"/>
                      <a:pt x="12013" y="1342"/>
                      <a:pt x="11953" y="1510"/>
                    </a:cubicBezTo>
                    <a:cubicBezTo>
                      <a:pt x="11788" y="1975"/>
                      <a:pt x="11329" y="2312"/>
                      <a:pt x="10975" y="2611"/>
                    </a:cubicBezTo>
                    <a:cubicBezTo>
                      <a:pt x="9851" y="3559"/>
                      <a:pt x="8536" y="4086"/>
                      <a:pt x="7099" y="4530"/>
                    </a:cubicBezTo>
                    <a:cubicBezTo>
                      <a:pt x="6619" y="4678"/>
                      <a:pt x="6145" y="4832"/>
                      <a:pt x="5704" y="5054"/>
                    </a:cubicBezTo>
                    <a:cubicBezTo>
                      <a:pt x="5612" y="5101"/>
                      <a:pt x="5309" y="5188"/>
                      <a:pt x="5261" y="5309"/>
                    </a:cubicBezTo>
                    <a:cubicBezTo>
                      <a:pt x="5250" y="5335"/>
                      <a:pt x="5441" y="5470"/>
                      <a:pt x="5453" y="5478"/>
                    </a:cubicBezTo>
                    <a:cubicBezTo>
                      <a:pt x="5702" y="5653"/>
                      <a:pt x="5990" y="5701"/>
                      <a:pt x="6258" y="5719"/>
                    </a:cubicBezTo>
                    <a:cubicBezTo>
                      <a:pt x="7070" y="5773"/>
                      <a:pt x="7815" y="5522"/>
                      <a:pt x="8623" y="5554"/>
                    </a:cubicBezTo>
                    <a:cubicBezTo>
                      <a:pt x="8891" y="5564"/>
                      <a:pt x="9386" y="5649"/>
                      <a:pt x="9447" y="6026"/>
                    </a:cubicBezTo>
                    <a:cubicBezTo>
                      <a:pt x="9537" y="6575"/>
                      <a:pt x="8914" y="6915"/>
                      <a:pt x="8511" y="7046"/>
                    </a:cubicBezTo>
                    <a:cubicBezTo>
                      <a:pt x="7362" y="7421"/>
                      <a:pt x="6112" y="6761"/>
                      <a:pt x="4886" y="6591"/>
                    </a:cubicBezTo>
                    <a:cubicBezTo>
                      <a:pt x="4460" y="6533"/>
                      <a:pt x="4035" y="6541"/>
                      <a:pt x="3643" y="6628"/>
                    </a:cubicBezTo>
                    <a:cubicBezTo>
                      <a:pt x="3610" y="6636"/>
                      <a:pt x="3271" y="6703"/>
                      <a:pt x="3286" y="6768"/>
                    </a:cubicBezTo>
                    <a:cubicBezTo>
                      <a:pt x="3343" y="7015"/>
                      <a:pt x="3782" y="7199"/>
                      <a:pt x="3974" y="7276"/>
                    </a:cubicBezTo>
                    <a:cubicBezTo>
                      <a:pt x="4689" y="7561"/>
                      <a:pt x="5448" y="7555"/>
                      <a:pt x="6172" y="7739"/>
                    </a:cubicBezTo>
                    <a:cubicBezTo>
                      <a:pt x="6321" y="7777"/>
                      <a:pt x="6934" y="7870"/>
                      <a:pt x="7018" y="8095"/>
                    </a:cubicBezTo>
                    <a:cubicBezTo>
                      <a:pt x="7229" y="8661"/>
                      <a:pt x="6386" y="8772"/>
                      <a:pt x="6026" y="8767"/>
                    </a:cubicBezTo>
                    <a:cubicBezTo>
                      <a:pt x="5090" y="8755"/>
                      <a:pt x="4350" y="8349"/>
                      <a:pt x="3486" y="7836"/>
                    </a:cubicBezTo>
                    <a:cubicBezTo>
                      <a:pt x="3190" y="7661"/>
                      <a:pt x="2553" y="7222"/>
                      <a:pt x="2260" y="7456"/>
                    </a:cubicBezTo>
                    <a:cubicBezTo>
                      <a:pt x="2142" y="7551"/>
                      <a:pt x="2725" y="8008"/>
                      <a:pt x="2762" y="8035"/>
                    </a:cubicBezTo>
                    <a:cubicBezTo>
                      <a:pt x="3321" y="8442"/>
                      <a:pt x="3945" y="8717"/>
                      <a:pt x="4498" y="9141"/>
                    </a:cubicBezTo>
                    <a:cubicBezTo>
                      <a:pt x="4621" y="9236"/>
                      <a:pt x="5004" y="9493"/>
                      <a:pt x="4906" y="9679"/>
                    </a:cubicBezTo>
                    <a:cubicBezTo>
                      <a:pt x="4724" y="10025"/>
                      <a:pt x="4041" y="9719"/>
                      <a:pt x="3748" y="9556"/>
                    </a:cubicBezTo>
                    <a:cubicBezTo>
                      <a:pt x="2832" y="9045"/>
                      <a:pt x="2053" y="8115"/>
                      <a:pt x="1036" y="8279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6"/>
              <p:cNvSpPr/>
              <p:nvPr/>
            </p:nvSpPr>
            <p:spPr>
              <a:xfrm>
                <a:off x="4622450" y="2116675"/>
                <a:ext cx="295425" cy="252400"/>
              </a:xfrm>
              <a:custGeom>
                <a:avLst/>
                <a:gdLst/>
                <a:ahLst/>
                <a:cxnLst/>
                <a:rect l="l" t="t" r="r" b="b"/>
                <a:pathLst>
                  <a:path w="11817" h="10096" extrusionOk="0">
                    <a:moveTo>
                      <a:pt x="11816" y="8657"/>
                    </a:moveTo>
                    <a:cubicBezTo>
                      <a:pt x="10472" y="8161"/>
                      <a:pt x="10338" y="6689"/>
                      <a:pt x="10617" y="5286"/>
                    </a:cubicBezTo>
                    <a:cubicBezTo>
                      <a:pt x="10713" y="4798"/>
                      <a:pt x="10922" y="3540"/>
                      <a:pt x="10220" y="3504"/>
                    </a:cubicBezTo>
                    <a:cubicBezTo>
                      <a:pt x="9944" y="3490"/>
                      <a:pt x="9795" y="4089"/>
                      <a:pt x="9770" y="4249"/>
                    </a:cubicBezTo>
                    <a:cubicBezTo>
                      <a:pt x="9659" y="4933"/>
                      <a:pt x="9897" y="5470"/>
                      <a:pt x="9900" y="6119"/>
                    </a:cubicBezTo>
                    <a:cubicBezTo>
                      <a:pt x="9901" y="6355"/>
                      <a:pt x="9917" y="6795"/>
                      <a:pt x="9549" y="6664"/>
                    </a:cubicBezTo>
                    <a:cubicBezTo>
                      <a:pt x="9160" y="6525"/>
                      <a:pt x="9071" y="6030"/>
                      <a:pt x="8991" y="5656"/>
                    </a:cubicBezTo>
                    <a:cubicBezTo>
                      <a:pt x="8791" y="4735"/>
                      <a:pt x="8985" y="3733"/>
                      <a:pt x="8626" y="2867"/>
                    </a:cubicBezTo>
                    <a:cubicBezTo>
                      <a:pt x="8505" y="2572"/>
                      <a:pt x="8361" y="2235"/>
                      <a:pt x="8107" y="2043"/>
                    </a:cubicBezTo>
                    <a:cubicBezTo>
                      <a:pt x="8065" y="2010"/>
                      <a:pt x="7873" y="1869"/>
                      <a:pt x="7800" y="1925"/>
                    </a:cubicBezTo>
                    <a:cubicBezTo>
                      <a:pt x="7549" y="2120"/>
                      <a:pt x="7528" y="2591"/>
                      <a:pt x="7530" y="2827"/>
                    </a:cubicBezTo>
                    <a:cubicBezTo>
                      <a:pt x="7539" y="3590"/>
                      <a:pt x="7859" y="4256"/>
                      <a:pt x="8147" y="4895"/>
                    </a:cubicBezTo>
                    <a:cubicBezTo>
                      <a:pt x="8217" y="5049"/>
                      <a:pt x="8671" y="5727"/>
                      <a:pt x="8260" y="5744"/>
                    </a:cubicBezTo>
                    <a:cubicBezTo>
                      <a:pt x="7670" y="5767"/>
                      <a:pt x="7313" y="5262"/>
                      <a:pt x="7081" y="4822"/>
                    </a:cubicBezTo>
                    <a:cubicBezTo>
                      <a:pt x="6545" y="3807"/>
                      <a:pt x="6476" y="2499"/>
                      <a:pt x="6065" y="1404"/>
                    </a:cubicBezTo>
                    <a:cubicBezTo>
                      <a:pt x="5912" y="996"/>
                      <a:pt x="5774" y="534"/>
                      <a:pt x="5468" y="232"/>
                    </a:cubicBezTo>
                    <a:cubicBezTo>
                      <a:pt x="5401" y="166"/>
                      <a:pt x="5179" y="1"/>
                      <a:pt x="5054" y="72"/>
                    </a:cubicBezTo>
                    <a:cubicBezTo>
                      <a:pt x="4776" y="228"/>
                      <a:pt x="4825" y="761"/>
                      <a:pt x="4846" y="967"/>
                    </a:cubicBezTo>
                    <a:cubicBezTo>
                      <a:pt x="4930" y="1801"/>
                      <a:pt x="5430" y="2437"/>
                      <a:pt x="5697" y="3177"/>
                    </a:cubicBezTo>
                    <a:cubicBezTo>
                      <a:pt x="5767" y="3374"/>
                      <a:pt x="6119" y="4019"/>
                      <a:pt x="5723" y="4181"/>
                    </a:cubicBezTo>
                    <a:cubicBezTo>
                      <a:pt x="5198" y="4394"/>
                      <a:pt x="4680" y="3974"/>
                      <a:pt x="4359" y="3715"/>
                    </a:cubicBezTo>
                    <a:cubicBezTo>
                      <a:pt x="3472" y="3001"/>
                      <a:pt x="2735" y="2071"/>
                      <a:pt x="1923" y="1273"/>
                    </a:cubicBezTo>
                    <a:cubicBezTo>
                      <a:pt x="1594" y="950"/>
                      <a:pt x="856" y="289"/>
                      <a:pt x="223" y="700"/>
                    </a:cubicBezTo>
                    <a:cubicBezTo>
                      <a:pt x="0" y="845"/>
                      <a:pt x="53" y="1167"/>
                      <a:pt x="107" y="1338"/>
                    </a:cubicBezTo>
                    <a:cubicBezTo>
                      <a:pt x="256" y="1807"/>
                      <a:pt x="704" y="2160"/>
                      <a:pt x="1047" y="2470"/>
                    </a:cubicBezTo>
                    <a:cubicBezTo>
                      <a:pt x="2139" y="3458"/>
                      <a:pt x="3434" y="4029"/>
                      <a:pt x="4855" y="4522"/>
                    </a:cubicBezTo>
                    <a:cubicBezTo>
                      <a:pt x="5329" y="4686"/>
                      <a:pt x="5798" y="4856"/>
                      <a:pt x="6231" y="5093"/>
                    </a:cubicBezTo>
                    <a:cubicBezTo>
                      <a:pt x="6322" y="5144"/>
                      <a:pt x="6622" y="5241"/>
                      <a:pt x="6666" y="5364"/>
                    </a:cubicBezTo>
                    <a:cubicBezTo>
                      <a:pt x="6675" y="5390"/>
                      <a:pt x="6480" y="5518"/>
                      <a:pt x="6468" y="5526"/>
                    </a:cubicBezTo>
                    <a:cubicBezTo>
                      <a:pt x="6212" y="5692"/>
                      <a:pt x="5924" y="5730"/>
                      <a:pt x="5655" y="5738"/>
                    </a:cubicBezTo>
                    <a:cubicBezTo>
                      <a:pt x="4842" y="5765"/>
                      <a:pt x="4106" y="5489"/>
                      <a:pt x="3296" y="5493"/>
                    </a:cubicBezTo>
                    <a:cubicBezTo>
                      <a:pt x="3029" y="5494"/>
                      <a:pt x="2532" y="5562"/>
                      <a:pt x="2456" y="5937"/>
                    </a:cubicBezTo>
                    <a:cubicBezTo>
                      <a:pt x="2348" y="6482"/>
                      <a:pt x="2959" y="6843"/>
                      <a:pt x="3358" y="6988"/>
                    </a:cubicBezTo>
                    <a:cubicBezTo>
                      <a:pt x="4494" y="7402"/>
                      <a:pt x="5766" y="6786"/>
                      <a:pt x="6997" y="6658"/>
                    </a:cubicBezTo>
                    <a:cubicBezTo>
                      <a:pt x="7424" y="6613"/>
                      <a:pt x="7849" y="6637"/>
                      <a:pt x="8237" y="6737"/>
                    </a:cubicBezTo>
                    <a:cubicBezTo>
                      <a:pt x="8271" y="6746"/>
                      <a:pt x="8607" y="6825"/>
                      <a:pt x="8589" y="6888"/>
                    </a:cubicBezTo>
                    <a:cubicBezTo>
                      <a:pt x="8524" y="7134"/>
                      <a:pt x="8079" y="7303"/>
                      <a:pt x="7884" y="7374"/>
                    </a:cubicBezTo>
                    <a:cubicBezTo>
                      <a:pt x="7160" y="7634"/>
                      <a:pt x="6401" y="7602"/>
                      <a:pt x="5671" y="7761"/>
                    </a:cubicBezTo>
                    <a:cubicBezTo>
                      <a:pt x="5521" y="7794"/>
                      <a:pt x="4906" y="7865"/>
                      <a:pt x="4814" y="8087"/>
                    </a:cubicBezTo>
                    <a:cubicBezTo>
                      <a:pt x="4584" y="8645"/>
                      <a:pt x="5423" y="8786"/>
                      <a:pt x="5781" y="8793"/>
                    </a:cubicBezTo>
                    <a:cubicBezTo>
                      <a:pt x="6719" y="8814"/>
                      <a:pt x="7472" y="8433"/>
                      <a:pt x="8353" y="7950"/>
                    </a:cubicBezTo>
                    <a:cubicBezTo>
                      <a:pt x="8655" y="7785"/>
                      <a:pt x="9306" y="7368"/>
                      <a:pt x="9591" y="7612"/>
                    </a:cubicBezTo>
                    <a:cubicBezTo>
                      <a:pt x="9706" y="7711"/>
                      <a:pt x="9108" y="8147"/>
                      <a:pt x="9070" y="8174"/>
                    </a:cubicBezTo>
                    <a:cubicBezTo>
                      <a:pt x="8498" y="8561"/>
                      <a:pt x="7864" y="8815"/>
                      <a:pt x="7297" y="9220"/>
                    </a:cubicBezTo>
                    <a:cubicBezTo>
                      <a:pt x="7171" y="9309"/>
                      <a:pt x="6779" y="9554"/>
                      <a:pt x="6870" y="9743"/>
                    </a:cubicBezTo>
                    <a:cubicBezTo>
                      <a:pt x="7041" y="10095"/>
                      <a:pt x="7735" y="9812"/>
                      <a:pt x="8031" y="9660"/>
                    </a:cubicBezTo>
                    <a:cubicBezTo>
                      <a:pt x="8965" y="9180"/>
                      <a:pt x="9776" y="8277"/>
                      <a:pt x="10787" y="8476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6"/>
              <p:cNvSpPr/>
              <p:nvPr/>
            </p:nvSpPr>
            <p:spPr>
              <a:xfrm>
                <a:off x="4953650" y="1911100"/>
                <a:ext cx="2720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690" extrusionOk="0">
                    <a:moveTo>
                      <a:pt x="827" y="0"/>
                    </a:moveTo>
                    <a:cubicBezTo>
                      <a:pt x="639" y="0"/>
                      <a:pt x="377" y="280"/>
                      <a:pt x="205" y="682"/>
                    </a:cubicBezTo>
                    <a:cubicBezTo>
                      <a:pt x="8" y="1139"/>
                      <a:pt x="0" y="1584"/>
                      <a:pt x="188" y="1674"/>
                    </a:cubicBezTo>
                    <a:cubicBezTo>
                      <a:pt x="211" y="1685"/>
                      <a:pt x="235" y="1690"/>
                      <a:pt x="261" y="1690"/>
                    </a:cubicBezTo>
                    <a:cubicBezTo>
                      <a:pt x="449" y="1690"/>
                      <a:pt x="710" y="1411"/>
                      <a:pt x="883" y="1008"/>
                    </a:cubicBezTo>
                    <a:cubicBezTo>
                      <a:pt x="1080" y="551"/>
                      <a:pt x="1087" y="106"/>
                      <a:pt x="900" y="16"/>
                    </a:cubicBezTo>
                    <a:cubicBezTo>
                      <a:pt x="877" y="5"/>
                      <a:pt x="853" y="0"/>
                      <a:pt x="827" y="0"/>
                    </a:cubicBezTo>
                    <a:close/>
                  </a:path>
                </a:pathLst>
              </a:custGeom>
              <a:solidFill>
                <a:srgbClr val="FD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6"/>
              <p:cNvSpPr/>
              <p:nvPr/>
            </p:nvSpPr>
            <p:spPr>
              <a:xfrm>
                <a:off x="4953650" y="1911100"/>
                <a:ext cx="2720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690" extrusionOk="0">
                    <a:moveTo>
                      <a:pt x="827" y="0"/>
                    </a:moveTo>
                    <a:cubicBezTo>
                      <a:pt x="639" y="0"/>
                      <a:pt x="377" y="280"/>
                      <a:pt x="205" y="682"/>
                    </a:cubicBezTo>
                    <a:cubicBezTo>
                      <a:pt x="8" y="1139"/>
                      <a:pt x="0" y="1584"/>
                      <a:pt x="188" y="1674"/>
                    </a:cubicBezTo>
                    <a:cubicBezTo>
                      <a:pt x="211" y="1685"/>
                      <a:pt x="235" y="1690"/>
                      <a:pt x="261" y="1690"/>
                    </a:cubicBezTo>
                    <a:cubicBezTo>
                      <a:pt x="449" y="1690"/>
                      <a:pt x="710" y="1411"/>
                      <a:pt x="883" y="1008"/>
                    </a:cubicBezTo>
                    <a:cubicBezTo>
                      <a:pt x="1080" y="551"/>
                      <a:pt x="1087" y="106"/>
                      <a:pt x="900" y="16"/>
                    </a:cubicBezTo>
                    <a:cubicBezTo>
                      <a:pt x="877" y="5"/>
                      <a:pt x="853" y="0"/>
                      <a:pt x="827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6"/>
              <p:cNvSpPr/>
              <p:nvPr/>
            </p:nvSpPr>
            <p:spPr>
              <a:xfrm>
                <a:off x="4955750" y="1932600"/>
                <a:ext cx="4632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1853" h="928" extrusionOk="0">
                    <a:moveTo>
                      <a:pt x="1375" y="1"/>
                    </a:moveTo>
                    <a:cubicBezTo>
                      <a:pt x="1205" y="1"/>
                      <a:pt x="997" y="38"/>
                      <a:pt x="784" y="114"/>
                    </a:cubicBezTo>
                    <a:cubicBezTo>
                      <a:pt x="316" y="282"/>
                      <a:pt x="0" y="575"/>
                      <a:pt x="78" y="768"/>
                    </a:cubicBezTo>
                    <a:cubicBezTo>
                      <a:pt x="121" y="874"/>
                      <a:pt x="272" y="927"/>
                      <a:pt x="476" y="927"/>
                    </a:cubicBezTo>
                    <a:cubicBezTo>
                      <a:pt x="647" y="927"/>
                      <a:pt x="854" y="890"/>
                      <a:pt x="1067" y="814"/>
                    </a:cubicBezTo>
                    <a:cubicBezTo>
                      <a:pt x="1536" y="646"/>
                      <a:pt x="1852" y="354"/>
                      <a:pt x="1774" y="161"/>
                    </a:cubicBezTo>
                    <a:cubicBezTo>
                      <a:pt x="1732" y="55"/>
                      <a:pt x="1580" y="1"/>
                      <a:pt x="1375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6"/>
              <p:cNvSpPr/>
              <p:nvPr/>
            </p:nvSpPr>
            <p:spPr>
              <a:xfrm>
                <a:off x="4956100" y="1947500"/>
                <a:ext cx="464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037" extrusionOk="0">
                    <a:moveTo>
                      <a:pt x="366" y="1"/>
                    </a:moveTo>
                    <a:cubicBezTo>
                      <a:pt x="217" y="1"/>
                      <a:pt x="110" y="41"/>
                      <a:pt x="76" y="123"/>
                    </a:cubicBezTo>
                    <a:cubicBezTo>
                      <a:pt x="0" y="308"/>
                      <a:pt x="320" y="635"/>
                      <a:pt x="790" y="853"/>
                    </a:cubicBezTo>
                    <a:cubicBezTo>
                      <a:pt x="1052" y="974"/>
                      <a:pt x="1304" y="1037"/>
                      <a:pt x="1490" y="1037"/>
                    </a:cubicBezTo>
                    <a:cubicBezTo>
                      <a:pt x="1640" y="1037"/>
                      <a:pt x="1746" y="997"/>
                      <a:pt x="1781" y="914"/>
                    </a:cubicBezTo>
                    <a:cubicBezTo>
                      <a:pt x="1856" y="730"/>
                      <a:pt x="1537" y="403"/>
                      <a:pt x="1066" y="185"/>
                    </a:cubicBezTo>
                    <a:cubicBezTo>
                      <a:pt x="805" y="63"/>
                      <a:pt x="552" y="1"/>
                      <a:pt x="366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6"/>
              <p:cNvSpPr/>
              <p:nvPr/>
            </p:nvSpPr>
            <p:spPr>
              <a:xfrm>
                <a:off x="4954400" y="1949725"/>
                <a:ext cx="27650" cy="438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755" extrusionOk="0">
                    <a:moveTo>
                      <a:pt x="241" y="1"/>
                    </a:moveTo>
                    <a:cubicBezTo>
                      <a:pt x="222" y="1"/>
                      <a:pt x="205" y="4"/>
                      <a:pt x="188" y="10"/>
                    </a:cubicBezTo>
                    <a:cubicBezTo>
                      <a:pt x="1" y="80"/>
                      <a:pt x="13" y="525"/>
                      <a:pt x="216" y="1004"/>
                    </a:cubicBezTo>
                    <a:cubicBezTo>
                      <a:pt x="399" y="1440"/>
                      <a:pt x="676" y="1754"/>
                      <a:pt x="865" y="1754"/>
                    </a:cubicBezTo>
                    <a:cubicBezTo>
                      <a:pt x="884" y="1754"/>
                      <a:pt x="902" y="1751"/>
                      <a:pt x="919" y="1745"/>
                    </a:cubicBezTo>
                    <a:cubicBezTo>
                      <a:pt x="1105" y="1675"/>
                      <a:pt x="1093" y="1230"/>
                      <a:pt x="891" y="751"/>
                    </a:cubicBezTo>
                    <a:cubicBezTo>
                      <a:pt x="707" y="315"/>
                      <a:pt x="430" y="1"/>
                      <a:pt x="241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6"/>
              <p:cNvSpPr/>
              <p:nvPr/>
            </p:nvSpPr>
            <p:spPr>
              <a:xfrm>
                <a:off x="4938875" y="1949975"/>
                <a:ext cx="2635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709" extrusionOk="0">
                    <a:moveTo>
                      <a:pt x="791" y="1"/>
                    </a:moveTo>
                    <a:cubicBezTo>
                      <a:pt x="603" y="1"/>
                      <a:pt x="346" y="289"/>
                      <a:pt x="184" y="701"/>
                    </a:cubicBezTo>
                    <a:cubicBezTo>
                      <a:pt x="0" y="1165"/>
                      <a:pt x="6" y="1610"/>
                      <a:pt x="196" y="1695"/>
                    </a:cubicBezTo>
                    <a:cubicBezTo>
                      <a:pt x="217" y="1704"/>
                      <a:pt x="240" y="1709"/>
                      <a:pt x="263" y="1709"/>
                    </a:cubicBezTo>
                    <a:cubicBezTo>
                      <a:pt x="451" y="1709"/>
                      <a:pt x="708" y="1420"/>
                      <a:pt x="871" y="1008"/>
                    </a:cubicBezTo>
                    <a:cubicBezTo>
                      <a:pt x="1053" y="545"/>
                      <a:pt x="1048" y="99"/>
                      <a:pt x="859" y="15"/>
                    </a:cubicBezTo>
                    <a:cubicBezTo>
                      <a:pt x="837" y="5"/>
                      <a:pt x="815" y="1"/>
                      <a:pt x="791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6"/>
              <p:cNvSpPr/>
              <p:nvPr/>
            </p:nvSpPr>
            <p:spPr>
              <a:xfrm>
                <a:off x="4917050" y="1947750"/>
                <a:ext cx="46075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955" extrusionOk="0">
                    <a:moveTo>
                      <a:pt x="1389" y="0"/>
                    </a:moveTo>
                    <a:cubicBezTo>
                      <a:pt x="1213" y="0"/>
                      <a:pt x="993" y="44"/>
                      <a:pt x="769" y="132"/>
                    </a:cubicBezTo>
                    <a:cubicBezTo>
                      <a:pt x="308" y="313"/>
                      <a:pt x="0" y="615"/>
                      <a:pt x="84" y="807"/>
                    </a:cubicBezTo>
                    <a:cubicBezTo>
                      <a:pt x="127" y="905"/>
                      <a:pt x="266" y="955"/>
                      <a:pt x="454" y="955"/>
                    </a:cubicBezTo>
                    <a:cubicBezTo>
                      <a:pt x="630" y="955"/>
                      <a:pt x="849" y="911"/>
                      <a:pt x="1072" y="823"/>
                    </a:cubicBezTo>
                    <a:cubicBezTo>
                      <a:pt x="1535" y="642"/>
                      <a:pt x="1842" y="340"/>
                      <a:pt x="1759" y="148"/>
                    </a:cubicBezTo>
                    <a:cubicBezTo>
                      <a:pt x="1715" y="50"/>
                      <a:pt x="1577" y="0"/>
                      <a:pt x="1389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6"/>
              <p:cNvSpPr/>
              <p:nvPr/>
            </p:nvSpPr>
            <p:spPr>
              <a:xfrm>
                <a:off x="4915875" y="1930825"/>
                <a:ext cx="4665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1007" extrusionOk="0">
                    <a:moveTo>
                      <a:pt x="383" y="0"/>
                    </a:moveTo>
                    <a:cubicBezTo>
                      <a:pt x="220" y="0"/>
                      <a:pt x="105" y="44"/>
                      <a:pt x="72" y="132"/>
                    </a:cubicBezTo>
                    <a:cubicBezTo>
                      <a:pt x="1" y="319"/>
                      <a:pt x="330" y="637"/>
                      <a:pt x="805" y="842"/>
                    </a:cubicBezTo>
                    <a:cubicBezTo>
                      <a:pt x="1058" y="951"/>
                      <a:pt x="1301" y="1006"/>
                      <a:pt x="1484" y="1006"/>
                    </a:cubicBezTo>
                    <a:cubicBezTo>
                      <a:pt x="1647" y="1006"/>
                      <a:pt x="1762" y="963"/>
                      <a:pt x="1795" y="875"/>
                    </a:cubicBezTo>
                    <a:cubicBezTo>
                      <a:pt x="1865" y="687"/>
                      <a:pt x="1537" y="370"/>
                      <a:pt x="1061" y="164"/>
                    </a:cubicBezTo>
                    <a:cubicBezTo>
                      <a:pt x="809" y="56"/>
                      <a:pt x="566" y="0"/>
                      <a:pt x="383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6"/>
              <p:cNvSpPr/>
              <p:nvPr/>
            </p:nvSpPr>
            <p:spPr>
              <a:xfrm>
                <a:off x="4935575" y="1910125"/>
                <a:ext cx="287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1740" extrusionOk="0">
                    <a:moveTo>
                      <a:pt x="242" y="1"/>
                    </a:moveTo>
                    <a:cubicBezTo>
                      <a:pt x="222" y="1"/>
                      <a:pt x="203" y="5"/>
                      <a:pt x="185" y="12"/>
                    </a:cubicBezTo>
                    <a:cubicBezTo>
                      <a:pt x="0" y="88"/>
                      <a:pt x="26" y="533"/>
                      <a:pt x="241" y="1007"/>
                    </a:cubicBezTo>
                    <a:cubicBezTo>
                      <a:pt x="435" y="1434"/>
                      <a:pt x="718" y="1739"/>
                      <a:pt x="907" y="1739"/>
                    </a:cubicBezTo>
                    <a:cubicBezTo>
                      <a:pt x="927" y="1739"/>
                      <a:pt x="946" y="1736"/>
                      <a:pt x="964" y="1728"/>
                    </a:cubicBezTo>
                    <a:cubicBezTo>
                      <a:pt x="1149" y="1652"/>
                      <a:pt x="1123" y="1207"/>
                      <a:pt x="908" y="733"/>
                    </a:cubicBezTo>
                    <a:cubicBezTo>
                      <a:pt x="714" y="305"/>
                      <a:pt x="431" y="1"/>
                      <a:pt x="242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6"/>
              <p:cNvSpPr/>
              <p:nvPr/>
            </p:nvSpPr>
            <p:spPr>
              <a:xfrm>
                <a:off x="4945275" y="1939075"/>
                <a:ext cx="26525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940" extrusionOk="0">
                    <a:moveTo>
                      <a:pt x="503" y="0"/>
                    </a:moveTo>
                    <a:cubicBezTo>
                      <a:pt x="331" y="0"/>
                      <a:pt x="171" y="97"/>
                      <a:pt x="100" y="263"/>
                    </a:cubicBezTo>
                    <a:cubicBezTo>
                      <a:pt x="0" y="495"/>
                      <a:pt x="112" y="776"/>
                      <a:pt x="349" y="892"/>
                    </a:cubicBezTo>
                    <a:cubicBezTo>
                      <a:pt x="418" y="924"/>
                      <a:pt x="489" y="940"/>
                      <a:pt x="558" y="940"/>
                    </a:cubicBezTo>
                    <a:cubicBezTo>
                      <a:pt x="730" y="940"/>
                      <a:pt x="890" y="843"/>
                      <a:pt x="961" y="677"/>
                    </a:cubicBezTo>
                    <a:cubicBezTo>
                      <a:pt x="1061" y="445"/>
                      <a:pt x="949" y="164"/>
                      <a:pt x="712" y="49"/>
                    </a:cubicBezTo>
                    <a:cubicBezTo>
                      <a:pt x="643" y="16"/>
                      <a:pt x="572" y="0"/>
                      <a:pt x="503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6"/>
              <p:cNvSpPr/>
              <p:nvPr/>
            </p:nvSpPr>
            <p:spPr>
              <a:xfrm>
                <a:off x="4957900" y="1947850"/>
                <a:ext cx="12300" cy="294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1178" extrusionOk="0">
                    <a:moveTo>
                      <a:pt x="38" y="1"/>
                    </a:moveTo>
                    <a:cubicBezTo>
                      <a:pt x="20" y="1"/>
                      <a:pt x="0" y="21"/>
                      <a:pt x="10" y="44"/>
                    </a:cubicBezTo>
                    <a:cubicBezTo>
                      <a:pt x="92" y="233"/>
                      <a:pt x="170" y="424"/>
                      <a:pt x="245" y="616"/>
                    </a:cubicBezTo>
                    <a:cubicBezTo>
                      <a:pt x="281" y="710"/>
                      <a:pt x="317" y="804"/>
                      <a:pt x="351" y="900"/>
                    </a:cubicBezTo>
                    <a:cubicBezTo>
                      <a:pt x="383" y="987"/>
                      <a:pt x="408" y="1086"/>
                      <a:pt x="454" y="1168"/>
                    </a:cubicBezTo>
                    <a:cubicBezTo>
                      <a:pt x="458" y="1174"/>
                      <a:pt x="464" y="1177"/>
                      <a:pt x="469" y="1177"/>
                    </a:cubicBezTo>
                    <a:cubicBezTo>
                      <a:pt x="480" y="1177"/>
                      <a:pt x="491" y="1166"/>
                      <a:pt x="489" y="1153"/>
                    </a:cubicBezTo>
                    <a:cubicBezTo>
                      <a:pt x="476" y="1057"/>
                      <a:pt x="428" y="955"/>
                      <a:pt x="395" y="865"/>
                    </a:cubicBezTo>
                    <a:cubicBezTo>
                      <a:pt x="360" y="766"/>
                      <a:pt x="323" y="668"/>
                      <a:pt x="285" y="571"/>
                    </a:cubicBezTo>
                    <a:cubicBezTo>
                      <a:pt x="214" y="384"/>
                      <a:pt x="137" y="199"/>
                      <a:pt x="58" y="15"/>
                    </a:cubicBezTo>
                    <a:cubicBezTo>
                      <a:pt x="54" y="5"/>
                      <a:pt x="46" y="1"/>
                      <a:pt x="38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6"/>
              <p:cNvSpPr/>
              <p:nvPr/>
            </p:nvSpPr>
            <p:spPr>
              <a:xfrm>
                <a:off x="4962850" y="1954650"/>
                <a:ext cx="12525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861" extrusionOk="0">
                    <a:moveTo>
                      <a:pt x="30" y="0"/>
                    </a:moveTo>
                    <a:cubicBezTo>
                      <a:pt x="15" y="0"/>
                      <a:pt x="1" y="16"/>
                      <a:pt x="10" y="33"/>
                    </a:cubicBezTo>
                    <a:cubicBezTo>
                      <a:pt x="86" y="173"/>
                      <a:pt x="162" y="312"/>
                      <a:pt x="237" y="451"/>
                    </a:cubicBezTo>
                    <a:cubicBezTo>
                      <a:pt x="275" y="520"/>
                      <a:pt x="313" y="588"/>
                      <a:pt x="350" y="657"/>
                    </a:cubicBezTo>
                    <a:cubicBezTo>
                      <a:pt x="387" y="724"/>
                      <a:pt x="421" y="794"/>
                      <a:pt x="468" y="855"/>
                    </a:cubicBezTo>
                    <a:cubicBezTo>
                      <a:pt x="471" y="859"/>
                      <a:pt x="475" y="860"/>
                      <a:pt x="478" y="860"/>
                    </a:cubicBezTo>
                    <a:cubicBezTo>
                      <a:pt x="489" y="860"/>
                      <a:pt x="500" y="849"/>
                      <a:pt x="496" y="838"/>
                    </a:cubicBezTo>
                    <a:cubicBezTo>
                      <a:pt x="470" y="766"/>
                      <a:pt x="429" y="700"/>
                      <a:pt x="391" y="633"/>
                    </a:cubicBezTo>
                    <a:cubicBezTo>
                      <a:pt x="354" y="565"/>
                      <a:pt x="316" y="496"/>
                      <a:pt x="278" y="428"/>
                    </a:cubicBezTo>
                    <a:cubicBezTo>
                      <a:pt x="201" y="289"/>
                      <a:pt x="124" y="150"/>
                      <a:pt x="47" y="11"/>
                    </a:cubicBezTo>
                    <a:cubicBezTo>
                      <a:pt x="43" y="4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6"/>
              <p:cNvSpPr/>
              <p:nvPr/>
            </p:nvSpPr>
            <p:spPr>
              <a:xfrm>
                <a:off x="4967100" y="1954175"/>
                <a:ext cx="19400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459" extrusionOk="0">
                    <a:moveTo>
                      <a:pt x="41" y="0"/>
                    </a:moveTo>
                    <a:cubicBezTo>
                      <a:pt x="17" y="0"/>
                      <a:pt x="1" y="37"/>
                      <a:pt x="26" y="54"/>
                    </a:cubicBezTo>
                    <a:cubicBezTo>
                      <a:pt x="143" y="129"/>
                      <a:pt x="260" y="201"/>
                      <a:pt x="379" y="271"/>
                    </a:cubicBezTo>
                    <a:cubicBezTo>
                      <a:pt x="437" y="304"/>
                      <a:pt x="494" y="337"/>
                      <a:pt x="553" y="369"/>
                    </a:cubicBezTo>
                    <a:cubicBezTo>
                      <a:pt x="610" y="400"/>
                      <a:pt x="673" y="445"/>
                      <a:pt x="737" y="458"/>
                    </a:cubicBezTo>
                    <a:cubicBezTo>
                      <a:pt x="739" y="458"/>
                      <a:pt x="740" y="458"/>
                      <a:pt x="742" y="458"/>
                    </a:cubicBezTo>
                    <a:cubicBezTo>
                      <a:pt x="761" y="458"/>
                      <a:pt x="775" y="435"/>
                      <a:pt x="759" y="420"/>
                    </a:cubicBezTo>
                    <a:cubicBezTo>
                      <a:pt x="711" y="375"/>
                      <a:pt x="640" y="349"/>
                      <a:pt x="583" y="317"/>
                    </a:cubicBezTo>
                    <a:cubicBezTo>
                      <a:pt x="524" y="286"/>
                      <a:pt x="466" y="254"/>
                      <a:pt x="408" y="220"/>
                    </a:cubicBezTo>
                    <a:cubicBezTo>
                      <a:pt x="289" y="152"/>
                      <a:pt x="171" y="80"/>
                      <a:pt x="55" y="5"/>
                    </a:cubicBezTo>
                    <a:cubicBezTo>
                      <a:pt x="50" y="2"/>
                      <a:pt x="45" y="0"/>
                      <a:pt x="41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6"/>
              <p:cNvSpPr/>
              <p:nvPr/>
            </p:nvSpPr>
            <p:spPr>
              <a:xfrm>
                <a:off x="4963325" y="1943975"/>
                <a:ext cx="21900" cy="50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203" extrusionOk="0">
                    <a:moveTo>
                      <a:pt x="842" y="1"/>
                    </a:moveTo>
                    <a:cubicBezTo>
                      <a:pt x="781" y="1"/>
                      <a:pt x="715" y="20"/>
                      <a:pt x="656" y="34"/>
                    </a:cubicBezTo>
                    <a:cubicBezTo>
                      <a:pt x="586" y="50"/>
                      <a:pt x="516" y="65"/>
                      <a:pt x="446" y="79"/>
                    </a:cubicBezTo>
                    <a:cubicBezTo>
                      <a:pt x="308" y="107"/>
                      <a:pt x="170" y="132"/>
                      <a:pt x="33" y="153"/>
                    </a:cubicBezTo>
                    <a:cubicBezTo>
                      <a:pt x="1" y="158"/>
                      <a:pt x="12" y="203"/>
                      <a:pt x="42" y="203"/>
                    </a:cubicBezTo>
                    <a:cubicBezTo>
                      <a:pt x="43" y="203"/>
                      <a:pt x="44" y="203"/>
                      <a:pt x="46" y="202"/>
                    </a:cubicBezTo>
                    <a:cubicBezTo>
                      <a:pt x="185" y="183"/>
                      <a:pt x="323" y="160"/>
                      <a:pt x="461" y="133"/>
                    </a:cubicBezTo>
                    <a:cubicBezTo>
                      <a:pt x="528" y="121"/>
                      <a:pt x="597" y="107"/>
                      <a:pt x="664" y="92"/>
                    </a:cubicBezTo>
                    <a:cubicBezTo>
                      <a:pt x="728" y="79"/>
                      <a:pt x="801" y="67"/>
                      <a:pt x="858" y="35"/>
                    </a:cubicBezTo>
                    <a:cubicBezTo>
                      <a:pt x="875" y="26"/>
                      <a:pt x="867" y="1"/>
                      <a:pt x="850" y="1"/>
                    </a:cubicBezTo>
                    <a:cubicBezTo>
                      <a:pt x="847" y="1"/>
                      <a:pt x="845" y="1"/>
                      <a:pt x="84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6"/>
              <p:cNvSpPr/>
              <p:nvPr/>
            </p:nvSpPr>
            <p:spPr>
              <a:xfrm>
                <a:off x="4963825" y="1938350"/>
                <a:ext cx="1930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772" h="352" extrusionOk="0">
                    <a:moveTo>
                      <a:pt x="751" y="1"/>
                    </a:moveTo>
                    <a:cubicBezTo>
                      <a:pt x="749" y="1"/>
                      <a:pt x="748" y="1"/>
                      <a:pt x="747" y="1"/>
                    </a:cubicBezTo>
                    <a:cubicBezTo>
                      <a:pt x="684" y="14"/>
                      <a:pt x="627" y="42"/>
                      <a:pt x="569" y="69"/>
                    </a:cubicBezTo>
                    <a:cubicBezTo>
                      <a:pt x="508" y="95"/>
                      <a:pt x="447" y="122"/>
                      <a:pt x="387" y="149"/>
                    </a:cubicBezTo>
                    <a:cubicBezTo>
                      <a:pt x="266" y="203"/>
                      <a:pt x="144" y="257"/>
                      <a:pt x="23" y="310"/>
                    </a:cubicBezTo>
                    <a:cubicBezTo>
                      <a:pt x="0" y="321"/>
                      <a:pt x="15" y="352"/>
                      <a:pt x="36" y="352"/>
                    </a:cubicBezTo>
                    <a:cubicBezTo>
                      <a:pt x="39" y="352"/>
                      <a:pt x="42" y="351"/>
                      <a:pt x="46" y="350"/>
                    </a:cubicBezTo>
                    <a:cubicBezTo>
                      <a:pt x="165" y="297"/>
                      <a:pt x="285" y="246"/>
                      <a:pt x="405" y="194"/>
                    </a:cubicBezTo>
                    <a:lnTo>
                      <a:pt x="581" y="117"/>
                    </a:lnTo>
                    <a:cubicBezTo>
                      <a:pt x="643" y="91"/>
                      <a:pt x="704" y="68"/>
                      <a:pt x="758" y="28"/>
                    </a:cubicBezTo>
                    <a:cubicBezTo>
                      <a:pt x="771" y="19"/>
                      <a:pt x="765" y="1"/>
                      <a:pt x="751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6"/>
              <p:cNvSpPr/>
              <p:nvPr/>
            </p:nvSpPr>
            <p:spPr>
              <a:xfrm>
                <a:off x="4959675" y="1926600"/>
                <a:ext cx="96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939" extrusionOk="0">
                    <a:moveTo>
                      <a:pt x="369" y="1"/>
                    </a:moveTo>
                    <a:cubicBezTo>
                      <a:pt x="365" y="1"/>
                      <a:pt x="361" y="2"/>
                      <a:pt x="358" y="7"/>
                    </a:cubicBezTo>
                    <a:cubicBezTo>
                      <a:pt x="322" y="74"/>
                      <a:pt x="301" y="151"/>
                      <a:pt x="275" y="222"/>
                    </a:cubicBezTo>
                    <a:cubicBezTo>
                      <a:pt x="247" y="301"/>
                      <a:pt x="220" y="380"/>
                      <a:pt x="190" y="457"/>
                    </a:cubicBezTo>
                    <a:cubicBezTo>
                      <a:pt x="133" y="610"/>
                      <a:pt x="72" y="761"/>
                      <a:pt x="7" y="911"/>
                    </a:cubicBezTo>
                    <a:cubicBezTo>
                      <a:pt x="1" y="926"/>
                      <a:pt x="16" y="939"/>
                      <a:pt x="30" y="939"/>
                    </a:cubicBezTo>
                    <a:cubicBezTo>
                      <a:pt x="36" y="939"/>
                      <a:pt x="43" y="935"/>
                      <a:pt x="46" y="928"/>
                    </a:cubicBezTo>
                    <a:cubicBezTo>
                      <a:pt x="111" y="779"/>
                      <a:pt x="172" y="628"/>
                      <a:pt x="231" y="477"/>
                    </a:cubicBezTo>
                    <a:cubicBezTo>
                      <a:pt x="260" y="401"/>
                      <a:pt x="288" y="325"/>
                      <a:pt x="314" y="250"/>
                    </a:cubicBezTo>
                    <a:cubicBezTo>
                      <a:pt x="341" y="174"/>
                      <a:pt x="372" y="94"/>
                      <a:pt x="383" y="14"/>
                    </a:cubicBezTo>
                    <a:cubicBezTo>
                      <a:pt x="384" y="6"/>
                      <a:pt x="377" y="1"/>
                      <a:pt x="369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6"/>
              <p:cNvSpPr/>
              <p:nvPr/>
            </p:nvSpPr>
            <p:spPr>
              <a:xfrm>
                <a:off x="4949850" y="1928900"/>
                <a:ext cx="62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754" extrusionOk="0">
                    <a:moveTo>
                      <a:pt x="15" y="1"/>
                    </a:moveTo>
                    <a:cubicBezTo>
                      <a:pt x="8" y="1"/>
                      <a:pt x="1" y="7"/>
                      <a:pt x="2" y="17"/>
                    </a:cubicBezTo>
                    <a:cubicBezTo>
                      <a:pt x="23" y="141"/>
                      <a:pt x="61" y="260"/>
                      <a:pt x="96" y="379"/>
                    </a:cubicBezTo>
                    <a:cubicBezTo>
                      <a:pt x="131" y="500"/>
                      <a:pt x="166" y="619"/>
                      <a:pt x="201" y="739"/>
                    </a:cubicBezTo>
                    <a:cubicBezTo>
                      <a:pt x="204" y="749"/>
                      <a:pt x="213" y="754"/>
                      <a:pt x="221" y="754"/>
                    </a:cubicBezTo>
                    <a:cubicBezTo>
                      <a:pt x="234" y="754"/>
                      <a:pt x="247" y="744"/>
                      <a:pt x="242" y="728"/>
                    </a:cubicBezTo>
                    <a:cubicBezTo>
                      <a:pt x="208" y="607"/>
                      <a:pt x="175" y="488"/>
                      <a:pt x="141" y="367"/>
                    </a:cubicBezTo>
                    <a:cubicBezTo>
                      <a:pt x="107" y="247"/>
                      <a:pt x="76" y="126"/>
                      <a:pt x="28" y="10"/>
                    </a:cubicBezTo>
                    <a:cubicBezTo>
                      <a:pt x="25" y="4"/>
                      <a:pt x="20" y="1"/>
                      <a:pt x="15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6"/>
              <p:cNvSpPr/>
              <p:nvPr/>
            </p:nvSpPr>
            <p:spPr>
              <a:xfrm>
                <a:off x="4933675" y="1941675"/>
                <a:ext cx="21350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854" h="316" extrusionOk="0">
                    <a:moveTo>
                      <a:pt x="22" y="1"/>
                    </a:moveTo>
                    <a:cubicBezTo>
                      <a:pt x="0" y="1"/>
                      <a:pt x="0" y="34"/>
                      <a:pt x="19" y="41"/>
                    </a:cubicBezTo>
                    <a:cubicBezTo>
                      <a:pt x="145" y="95"/>
                      <a:pt x="283" y="126"/>
                      <a:pt x="413" y="170"/>
                    </a:cubicBezTo>
                    <a:cubicBezTo>
                      <a:pt x="545" y="213"/>
                      <a:pt x="675" y="261"/>
                      <a:pt x="804" y="314"/>
                    </a:cubicBezTo>
                    <a:cubicBezTo>
                      <a:pt x="808" y="315"/>
                      <a:pt x="812" y="316"/>
                      <a:pt x="815" y="316"/>
                    </a:cubicBezTo>
                    <a:cubicBezTo>
                      <a:pt x="844" y="316"/>
                      <a:pt x="854" y="267"/>
                      <a:pt x="821" y="254"/>
                    </a:cubicBezTo>
                    <a:cubicBezTo>
                      <a:pt x="691" y="201"/>
                      <a:pt x="558" y="151"/>
                      <a:pt x="424" y="107"/>
                    </a:cubicBezTo>
                    <a:cubicBezTo>
                      <a:pt x="294" y="64"/>
                      <a:pt x="162" y="16"/>
                      <a:pt x="25" y="1"/>
                    </a:cubicBezTo>
                    <a:cubicBezTo>
                      <a:pt x="24" y="1"/>
                      <a:pt x="23" y="1"/>
                      <a:pt x="2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6"/>
              <p:cNvSpPr/>
              <p:nvPr/>
            </p:nvSpPr>
            <p:spPr>
              <a:xfrm>
                <a:off x="4932900" y="1949200"/>
                <a:ext cx="22700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908" h="369" extrusionOk="0">
                    <a:moveTo>
                      <a:pt x="868" y="1"/>
                    </a:moveTo>
                    <a:cubicBezTo>
                      <a:pt x="864" y="1"/>
                      <a:pt x="860" y="1"/>
                      <a:pt x="856" y="3"/>
                    </a:cubicBezTo>
                    <a:cubicBezTo>
                      <a:pt x="716" y="53"/>
                      <a:pt x="576" y="103"/>
                      <a:pt x="436" y="153"/>
                    </a:cubicBezTo>
                    <a:cubicBezTo>
                      <a:pt x="367" y="179"/>
                      <a:pt x="298" y="202"/>
                      <a:pt x="230" y="228"/>
                    </a:cubicBezTo>
                    <a:cubicBezTo>
                      <a:pt x="162" y="254"/>
                      <a:pt x="89" y="275"/>
                      <a:pt x="28" y="316"/>
                    </a:cubicBezTo>
                    <a:cubicBezTo>
                      <a:pt x="1" y="334"/>
                      <a:pt x="16" y="368"/>
                      <a:pt x="45" y="368"/>
                    </a:cubicBezTo>
                    <a:cubicBezTo>
                      <a:pt x="46" y="368"/>
                      <a:pt x="48" y="368"/>
                      <a:pt x="50" y="368"/>
                    </a:cubicBezTo>
                    <a:cubicBezTo>
                      <a:pt x="125" y="358"/>
                      <a:pt x="197" y="325"/>
                      <a:pt x="266" y="300"/>
                    </a:cubicBezTo>
                    <a:cubicBezTo>
                      <a:pt x="333" y="275"/>
                      <a:pt x="398" y="249"/>
                      <a:pt x="464" y="223"/>
                    </a:cubicBezTo>
                    <a:cubicBezTo>
                      <a:pt x="600" y="171"/>
                      <a:pt x="737" y="117"/>
                      <a:pt x="873" y="65"/>
                    </a:cubicBezTo>
                    <a:cubicBezTo>
                      <a:pt x="908" y="52"/>
                      <a:pt x="899" y="1"/>
                      <a:pt x="868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6"/>
              <p:cNvSpPr/>
              <p:nvPr/>
            </p:nvSpPr>
            <p:spPr>
              <a:xfrm>
                <a:off x="4934000" y="1953650"/>
                <a:ext cx="1937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496" extrusionOk="0">
                    <a:moveTo>
                      <a:pt x="735" y="1"/>
                    </a:moveTo>
                    <a:cubicBezTo>
                      <a:pt x="731" y="1"/>
                      <a:pt x="727" y="2"/>
                      <a:pt x="723" y="4"/>
                    </a:cubicBezTo>
                    <a:cubicBezTo>
                      <a:pt x="595" y="70"/>
                      <a:pt x="469" y="142"/>
                      <a:pt x="348" y="220"/>
                    </a:cubicBezTo>
                    <a:cubicBezTo>
                      <a:pt x="288" y="256"/>
                      <a:pt x="229" y="296"/>
                      <a:pt x="172" y="335"/>
                    </a:cubicBezTo>
                    <a:cubicBezTo>
                      <a:pt x="116" y="373"/>
                      <a:pt x="49" y="413"/>
                      <a:pt x="9" y="467"/>
                    </a:cubicBezTo>
                    <a:cubicBezTo>
                      <a:pt x="1" y="478"/>
                      <a:pt x="12" y="496"/>
                      <a:pt x="25" y="496"/>
                    </a:cubicBezTo>
                    <a:cubicBezTo>
                      <a:pt x="27" y="496"/>
                      <a:pt x="29" y="495"/>
                      <a:pt x="30" y="495"/>
                    </a:cubicBezTo>
                    <a:cubicBezTo>
                      <a:pt x="92" y="472"/>
                      <a:pt x="147" y="423"/>
                      <a:pt x="201" y="386"/>
                    </a:cubicBezTo>
                    <a:cubicBezTo>
                      <a:pt x="261" y="345"/>
                      <a:pt x="321" y="303"/>
                      <a:pt x="382" y="264"/>
                    </a:cubicBezTo>
                    <a:cubicBezTo>
                      <a:pt x="501" y="188"/>
                      <a:pt x="624" y="116"/>
                      <a:pt x="749" y="49"/>
                    </a:cubicBezTo>
                    <a:cubicBezTo>
                      <a:pt x="775" y="35"/>
                      <a:pt x="759" y="1"/>
                      <a:pt x="735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6"/>
              <p:cNvSpPr/>
              <p:nvPr/>
            </p:nvSpPr>
            <p:spPr>
              <a:xfrm>
                <a:off x="4947225" y="1951475"/>
                <a:ext cx="14625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1016" extrusionOk="0">
                    <a:moveTo>
                      <a:pt x="544" y="1"/>
                    </a:moveTo>
                    <a:cubicBezTo>
                      <a:pt x="536" y="1"/>
                      <a:pt x="527" y="4"/>
                      <a:pt x="521" y="13"/>
                    </a:cubicBezTo>
                    <a:cubicBezTo>
                      <a:pt x="415" y="168"/>
                      <a:pt x="317" y="328"/>
                      <a:pt x="227" y="492"/>
                    </a:cubicBezTo>
                    <a:cubicBezTo>
                      <a:pt x="182" y="575"/>
                      <a:pt x="140" y="659"/>
                      <a:pt x="98" y="744"/>
                    </a:cubicBezTo>
                    <a:cubicBezTo>
                      <a:pt x="78" y="787"/>
                      <a:pt x="58" y="830"/>
                      <a:pt x="40" y="873"/>
                    </a:cubicBezTo>
                    <a:cubicBezTo>
                      <a:pt x="24" y="911"/>
                      <a:pt x="2" y="948"/>
                      <a:pt x="2" y="989"/>
                    </a:cubicBezTo>
                    <a:cubicBezTo>
                      <a:pt x="1" y="1005"/>
                      <a:pt x="15" y="1015"/>
                      <a:pt x="29" y="1015"/>
                    </a:cubicBezTo>
                    <a:cubicBezTo>
                      <a:pt x="35" y="1015"/>
                      <a:pt x="42" y="1013"/>
                      <a:pt x="47" y="1008"/>
                    </a:cubicBezTo>
                    <a:cubicBezTo>
                      <a:pt x="78" y="977"/>
                      <a:pt x="90" y="932"/>
                      <a:pt x="108" y="893"/>
                    </a:cubicBezTo>
                    <a:cubicBezTo>
                      <a:pt x="127" y="850"/>
                      <a:pt x="147" y="807"/>
                      <a:pt x="167" y="763"/>
                    </a:cubicBezTo>
                    <a:cubicBezTo>
                      <a:pt x="206" y="680"/>
                      <a:pt x="246" y="598"/>
                      <a:pt x="289" y="518"/>
                    </a:cubicBezTo>
                    <a:cubicBezTo>
                      <a:pt x="374" y="355"/>
                      <a:pt x="468" y="196"/>
                      <a:pt x="570" y="42"/>
                    </a:cubicBezTo>
                    <a:cubicBezTo>
                      <a:pt x="584" y="21"/>
                      <a:pt x="564" y="1"/>
                      <a:pt x="544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6"/>
              <p:cNvSpPr/>
              <p:nvPr/>
            </p:nvSpPr>
            <p:spPr>
              <a:xfrm>
                <a:off x="4955100" y="1958325"/>
                <a:ext cx="607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701" extrusionOk="0">
                    <a:moveTo>
                      <a:pt x="209" y="0"/>
                    </a:moveTo>
                    <a:cubicBezTo>
                      <a:pt x="198" y="0"/>
                      <a:pt x="188" y="6"/>
                      <a:pt x="183" y="20"/>
                    </a:cubicBezTo>
                    <a:cubicBezTo>
                      <a:pt x="151" y="130"/>
                      <a:pt x="119" y="242"/>
                      <a:pt x="86" y="354"/>
                    </a:cubicBezTo>
                    <a:cubicBezTo>
                      <a:pt x="71" y="407"/>
                      <a:pt x="55" y="461"/>
                      <a:pt x="40" y="515"/>
                    </a:cubicBezTo>
                    <a:cubicBezTo>
                      <a:pt x="24" y="570"/>
                      <a:pt x="2" y="626"/>
                      <a:pt x="1" y="683"/>
                    </a:cubicBezTo>
                    <a:cubicBezTo>
                      <a:pt x="1" y="694"/>
                      <a:pt x="10" y="700"/>
                      <a:pt x="19" y="700"/>
                    </a:cubicBezTo>
                    <a:cubicBezTo>
                      <a:pt x="25" y="700"/>
                      <a:pt x="31" y="698"/>
                      <a:pt x="35" y="692"/>
                    </a:cubicBezTo>
                    <a:cubicBezTo>
                      <a:pt x="65" y="643"/>
                      <a:pt x="76" y="584"/>
                      <a:pt x="92" y="529"/>
                    </a:cubicBezTo>
                    <a:lnTo>
                      <a:pt x="139" y="368"/>
                    </a:lnTo>
                    <a:lnTo>
                      <a:pt x="237" y="34"/>
                    </a:lnTo>
                    <a:cubicBezTo>
                      <a:pt x="242" y="14"/>
                      <a:pt x="226" y="0"/>
                      <a:pt x="209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6"/>
              <p:cNvSpPr/>
              <p:nvPr/>
            </p:nvSpPr>
            <p:spPr>
              <a:xfrm>
                <a:off x="5035875" y="1822125"/>
                <a:ext cx="215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1338" extrusionOk="0">
                    <a:moveTo>
                      <a:pt x="654" y="0"/>
                    </a:moveTo>
                    <a:cubicBezTo>
                      <a:pt x="506" y="0"/>
                      <a:pt x="299" y="221"/>
                      <a:pt x="162" y="540"/>
                    </a:cubicBezTo>
                    <a:cubicBezTo>
                      <a:pt x="7" y="902"/>
                      <a:pt x="0" y="1253"/>
                      <a:pt x="149" y="1325"/>
                    </a:cubicBezTo>
                    <a:cubicBezTo>
                      <a:pt x="167" y="1333"/>
                      <a:pt x="186" y="1337"/>
                      <a:pt x="207" y="1337"/>
                    </a:cubicBezTo>
                    <a:cubicBezTo>
                      <a:pt x="356" y="1337"/>
                      <a:pt x="562" y="1117"/>
                      <a:pt x="699" y="798"/>
                    </a:cubicBezTo>
                    <a:cubicBezTo>
                      <a:pt x="855" y="436"/>
                      <a:pt x="861" y="85"/>
                      <a:pt x="712" y="13"/>
                    </a:cubicBezTo>
                    <a:cubicBezTo>
                      <a:pt x="694" y="4"/>
                      <a:pt x="675" y="0"/>
                      <a:pt x="654" y="0"/>
                    </a:cubicBezTo>
                    <a:close/>
                  </a:path>
                </a:pathLst>
              </a:custGeom>
              <a:solidFill>
                <a:srgbClr val="FD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6"/>
              <p:cNvSpPr/>
              <p:nvPr/>
            </p:nvSpPr>
            <p:spPr>
              <a:xfrm>
                <a:off x="5035875" y="1822125"/>
                <a:ext cx="215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1338" extrusionOk="0">
                    <a:moveTo>
                      <a:pt x="654" y="0"/>
                    </a:moveTo>
                    <a:cubicBezTo>
                      <a:pt x="506" y="0"/>
                      <a:pt x="299" y="221"/>
                      <a:pt x="162" y="540"/>
                    </a:cubicBezTo>
                    <a:cubicBezTo>
                      <a:pt x="7" y="902"/>
                      <a:pt x="0" y="1253"/>
                      <a:pt x="149" y="1325"/>
                    </a:cubicBezTo>
                    <a:cubicBezTo>
                      <a:pt x="167" y="1333"/>
                      <a:pt x="186" y="1337"/>
                      <a:pt x="207" y="1337"/>
                    </a:cubicBezTo>
                    <a:cubicBezTo>
                      <a:pt x="356" y="1337"/>
                      <a:pt x="562" y="1117"/>
                      <a:pt x="699" y="798"/>
                    </a:cubicBezTo>
                    <a:cubicBezTo>
                      <a:pt x="855" y="436"/>
                      <a:pt x="861" y="85"/>
                      <a:pt x="712" y="13"/>
                    </a:cubicBezTo>
                    <a:cubicBezTo>
                      <a:pt x="694" y="4"/>
                      <a:pt x="675" y="0"/>
                      <a:pt x="654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6"/>
              <p:cNvSpPr/>
              <p:nvPr/>
            </p:nvSpPr>
            <p:spPr>
              <a:xfrm>
                <a:off x="5037525" y="1839150"/>
                <a:ext cx="366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734" extrusionOk="0">
                    <a:moveTo>
                      <a:pt x="1088" y="0"/>
                    </a:moveTo>
                    <a:cubicBezTo>
                      <a:pt x="953" y="0"/>
                      <a:pt x="790" y="30"/>
                      <a:pt x="622" y="90"/>
                    </a:cubicBezTo>
                    <a:cubicBezTo>
                      <a:pt x="251" y="224"/>
                      <a:pt x="1" y="455"/>
                      <a:pt x="63" y="608"/>
                    </a:cubicBezTo>
                    <a:cubicBezTo>
                      <a:pt x="96" y="691"/>
                      <a:pt x="216" y="734"/>
                      <a:pt x="377" y="734"/>
                    </a:cubicBezTo>
                    <a:cubicBezTo>
                      <a:pt x="513" y="734"/>
                      <a:pt x="677" y="704"/>
                      <a:pt x="846" y="644"/>
                    </a:cubicBezTo>
                    <a:cubicBezTo>
                      <a:pt x="1216" y="511"/>
                      <a:pt x="1467" y="279"/>
                      <a:pt x="1405" y="127"/>
                    </a:cubicBezTo>
                    <a:cubicBezTo>
                      <a:pt x="1371" y="43"/>
                      <a:pt x="1251" y="0"/>
                      <a:pt x="1088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6"/>
              <p:cNvSpPr/>
              <p:nvPr/>
            </p:nvSpPr>
            <p:spPr>
              <a:xfrm>
                <a:off x="5037825" y="1850925"/>
                <a:ext cx="367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822" extrusionOk="0">
                    <a:moveTo>
                      <a:pt x="289" y="1"/>
                    </a:moveTo>
                    <a:cubicBezTo>
                      <a:pt x="171" y="1"/>
                      <a:pt x="87" y="33"/>
                      <a:pt x="60" y="97"/>
                    </a:cubicBezTo>
                    <a:cubicBezTo>
                      <a:pt x="0" y="244"/>
                      <a:pt x="253" y="503"/>
                      <a:pt x="625" y="675"/>
                    </a:cubicBezTo>
                    <a:cubicBezTo>
                      <a:pt x="832" y="772"/>
                      <a:pt x="1032" y="821"/>
                      <a:pt x="1179" y="821"/>
                    </a:cubicBezTo>
                    <a:cubicBezTo>
                      <a:pt x="1297" y="821"/>
                      <a:pt x="1382" y="789"/>
                      <a:pt x="1409" y="724"/>
                    </a:cubicBezTo>
                    <a:cubicBezTo>
                      <a:pt x="1469" y="579"/>
                      <a:pt x="1216" y="319"/>
                      <a:pt x="844" y="146"/>
                    </a:cubicBezTo>
                    <a:cubicBezTo>
                      <a:pt x="637" y="50"/>
                      <a:pt x="437" y="1"/>
                      <a:pt x="289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6"/>
              <p:cNvSpPr/>
              <p:nvPr/>
            </p:nvSpPr>
            <p:spPr>
              <a:xfrm>
                <a:off x="5036475" y="1852700"/>
                <a:ext cx="218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389" extrusionOk="0">
                    <a:moveTo>
                      <a:pt x="191" y="1"/>
                    </a:moveTo>
                    <a:cubicBezTo>
                      <a:pt x="176" y="1"/>
                      <a:pt x="162" y="3"/>
                      <a:pt x="149" y="8"/>
                    </a:cubicBezTo>
                    <a:cubicBezTo>
                      <a:pt x="1" y="63"/>
                      <a:pt x="11" y="416"/>
                      <a:pt x="170" y="795"/>
                    </a:cubicBezTo>
                    <a:cubicBezTo>
                      <a:pt x="316" y="1140"/>
                      <a:pt x="535" y="1389"/>
                      <a:pt x="685" y="1389"/>
                    </a:cubicBezTo>
                    <a:cubicBezTo>
                      <a:pt x="700" y="1389"/>
                      <a:pt x="714" y="1386"/>
                      <a:pt x="727" y="1382"/>
                    </a:cubicBezTo>
                    <a:cubicBezTo>
                      <a:pt x="875" y="1326"/>
                      <a:pt x="865" y="974"/>
                      <a:pt x="706" y="594"/>
                    </a:cubicBezTo>
                    <a:cubicBezTo>
                      <a:pt x="560" y="249"/>
                      <a:pt x="340" y="1"/>
                      <a:pt x="191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6"/>
              <p:cNvSpPr/>
              <p:nvPr/>
            </p:nvSpPr>
            <p:spPr>
              <a:xfrm>
                <a:off x="5024175" y="1852900"/>
                <a:ext cx="20875" cy="338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53" extrusionOk="0">
                    <a:moveTo>
                      <a:pt x="626" y="0"/>
                    </a:moveTo>
                    <a:cubicBezTo>
                      <a:pt x="477" y="0"/>
                      <a:pt x="274" y="228"/>
                      <a:pt x="145" y="555"/>
                    </a:cubicBezTo>
                    <a:cubicBezTo>
                      <a:pt x="0" y="922"/>
                      <a:pt x="5" y="1274"/>
                      <a:pt x="155" y="1341"/>
                    </a:cubicBezTo>
                    <a:cubicBezTo>
                      <a:pt x="172" y="1349"/>
                      <a:pt x="190" y="1352"/>
                      <a:pt x="209" y="1352"/>
                    </a:cubicBezTo>
                    <a:cubicBezTo>
                      <a:pt x="358" y="1352"/>
                      <a:pt x="561" y="1124"/>
                      <a:pt x="689" y="798"/>
                    </a:cubicBezTo>
                    <a:cubicBezTo>
                      <a:pt x="834" y="431"/>
                      <a:pt x="830" y="79"/>
                      <a:pt x="680" y="11"/>
                    </a:cubicBezTo>
                    <a:cubicBezTo>
                      <a:pt x="663" y="4"/>
                      <a:pt x="645" y="0"/>
                      <a:pt x="626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6"/>
              <p:cNvSpPr/>
              <p:nvPr/>
            </p:nvSpPr>
            <p:spPr>
              <a:xfrm>
                <a:off x="5006900" y="1851125"/>
                <a:ext cx="364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56" extrusionOk="0">
                    <a:moveTo>
                      <a:pt x="1099" y="0"/>
                    </a:moveTo>
                    <a:cubicBezTo>
                      <a:pt x="960" y="0"/>
                      <a:pt x="787" y="35"/>
                      <a:pt x="609" y="104"/>
                    </a:cubicBezTo>
                    <a:cubicBezTo>
                      <a:pt x="244" y="248"/>
                      <a:pt x="1" y="488"/>
                      <a:pt x="66" y="639"/>
                    </a:cubicBezTo>
                    <a:cubicBezTo>
                      <a:pt x="101" y="717"/>
                      <a:pt x="211" y="756"/>
                      <a:pt x="360" y="756"/>
                    </a:cubicBezTo>
                    <a:cubicBezTo>
                      <a:pt x="499" y="756"/>
                      <a:pt x="673" y="721"/>
                      <a:pt x="850" y="652"/>
                    </a:cubicBezTo>
                    <a:cubicBezTo>
                      <a:pt x="1215" y="509"/>
                      <a:pt x="1459" y="269"/>
                      <a:pt x="1393" y="118"/>
                    </a:cubicBezTo>
                    <a:cubicBezTo>
                      <a:pt x="1358" y="40"/>
                      <a:pt x="1248" y="0"/>
                      <a:pt x="1099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6"/>
              <p:cNvSpPr/>
              <p:nvPr/>
            </p:nvSpPr>
            <p:spPr>
              <a:xfrm>
                <a:off x="5006000" y="1837725"/>
                <a:ext cx="36900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797" extrusionOk="0">
                    <a:moveTo>
                      <a:pt x="303" y="1"/>
                    </a:moveTo>
                    <a:cubicBezTo>
                      <a:pt x="174" y="1"/>
                      <a:pt x="82" y="35"/>
                      <a:pt x="56" y="105"/>
                    </a:cubicBezTo>
                    <a:cubicBezTo>
                      <a:pt x="0" y="253"/>
                      <a:pt x="260" y="505"/>
                      <a:pt x="637" y="667"/>
                    </a:cubicBezTo>
                    <a:cubicBezTo>
                      <a:pt x="836" y="753"/>
                      <a:pt x="1028" y="797"/>
                      <a:pt x="1173" y="797"/>
                    </a:cubicBezTo>
                    <a:cubicBezTo>
                      <a:pt x="1302" y="797"/>
                      <a:pt x="1394" y="763"/>
                      <a:pt x="1420" y="693"/>
                    </a:cubicBezTo>
                    <a:cubicBezTo>
                      <a:pt x="1476" y="545"/>
                      <a:pt x="1216" y="293"/>
                      <a:pt x="839" y="130"/>
                    </a:cubicBezTo>
                    <a:cubicBezTo>
                      <a:pt x="640" y="44"/>
                      <a:pt x="448" y="1"/>
                      <a:pt x="303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6"/>
              <p:cNvSpPr/>
              <p:nvPr/>
            </p:nvSpPr>
            <p:spPr>
              <a:xfrm>
                <a:off x="5021575" y="1821375"/>
                <a:ext cx="22725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376" extrusionOk="0">
                    <a:moveTo>
                      <a:pt x="192" y="0"/>
                    </a:moveTo>
                    <a:cubicBezTo>
                      <a:pt x="176" y="0"/>
                      <a:pt x="161" y="3"/>
                      <a:pt x="146" y="9"/>
                    </a:cubicBezTo>
                    <a:cubicBezTo>
                      <a:pt x="1" y="68"/>
                      <a:pt x="21" y="421"/>
                      <a:pt x="191" y="796"/>
                    </a:cubicBezTo>
                    <a:cubicBezTo>
                      <a:pt x="344" y="1134"/>
                      <a:pt x="568" y="1376"/>
                      <a:pt x="717" y="1376"/>
                    </a:cubicBezTo>
                    <a:cubicBezTo>
                      <a:pt x="733" y="1376"/>
                      <a:pt x="749" y="1373"/>
                      <a:pt x="763" y="1367"/>
                    </a:cubicBezTo>
                    <a:cubicBezTo>
                      <a:pt x="909" y="1307"/>
                      <a:pt x="889" y="955"/>
                      <a:pt x="718" y="579"/>
                    </a:cubicBezTo>
                    <a:cubicBezTo>
                      <a:pt x="565" y="241"/>
                      <a:pt x="342" y="0"/>
                      <a:pt x="192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6"/>
              <p:cNvSpPr/>
              <p:nvPr/>
            </p:nvSpPr>
            <p:spPr>
              <a:xfrm>
                <a:off x="5029250" y="1844275"/>
                <a:ext cx="210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744" extrusionOk="0">
                    <a:moveTo>
                      <a:pt x="398" y="0"/>
                    </a:moveTo>
                    <a:cubicBezTo>
                      <a:pt x="262" y="0"/>
                      <a:pt x="136" y="77"/>
                      <a:pt x="80" y="208"/>
                    </a:cubicBezTo>
                    <a:cubicBezTo>
                      <a:pt x="0" y="391"/>
                      <a:pt x="88" y="615"/>
                      <a:pt x="277" y="705"/>
                    </a:cubicBezTo>
                    <a:cubicBezTo>
                      <a:pt x="331" y="731"/>
                      <a:pt x="387" y="743"/>
                      <a:pt x="442" y="743"/>
                    </a:cubicBezTo>
                    <a:cubicBezTo>
                      <a:pt x="578" y="743"/>
                      <a:pt x="705" y="667"/>
                      <a:pt x="761" y="535"/>
                    </a:cubicBezTo>
                    <a:cubicBezTo>
                      <a:pt x="840" y="351"/>
                      <a:pt x="752" y="129"/>
                      <a:pt x="563" y="39"/>
                    </a:cubicBezTo>
                    <a:cubicBezTo>
                      <a:pt x="509" y="13"/>
                      <a:pt x="453" y="0"/>
                      <a:pt x="398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6"/>
              <p:cNvSpPr/>
              <p:nvPr/>
            </p:nvSpPr>
            <p:spPr>
              <a:xfrm>
                <a:off x="5039250" y="1851225"/>
                <a:ext cx="97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932" extrusionOk="0">
                    <a:moveTo>
                      <a:pt x="29" y="0"/>
                    </a:moveTo>
                    <a:cubicBezTo>
                      <a:pt x="15" y="0"/>
                      <a:pt x="0" y="17"/>
                      <a:pt x="8" y="34"/>
                    </a:cubicBezTo>
                    <a:cubicBezTo>
                      <a:pt x="72" y="183"/>
                      <a:pt x="134" y="334"/>
                      <a:pt x="194" y="487"/>
                    </a:cubicBezTo>
                    <a:cubicBezTo>
                      <a:pt x="223" y="561"/>
                      <a:pt x="251" y="636"/>
                      <a:pt x="278" y="711"/>
                    </a:cubicBezTo>
                    <a:cubicBezTo>
                      <a:pt x="303" y="780"/>
                      <a:pt x="322" y="860"/>
                      <a:pt x="360" y="924"/>
                    </a:cubicBezTo>
                    <a:cubicBezTo>
                      <a:pt x="363" y="929"/>
                      <a:pt x="367" y="931"/>
                      <a:pt x="371" y="931"/>
                    </a:cubicBezTo>
                    <a:cubicBezTo>
                      <a:pt x="380" y="931"/>
                      <a:pt x="388" y="922"/>
                      <a:pt x="387" y="911"/>
                    </a:cubicBezTo>
                    <a:cubicBezTo>
                      <a:pt x="376" y="835"/>
                      <a:pt x="339" y="756"/>
                      <a:pt x="313" y="684"/>
                    </a:cubicBezTo>
                    <a:cubicBezTo>
                      <a:pt x="285" y="606"/>
                      <a:pt x="256" y="529"/>
                      <a:pt x="226" y="451"/>
                    </a:cubicBezTo>
                    <a:cubicBezTo>
                      <a:pt x="168" y="304"/>
                      <a:pt x="108" y="157"/>
                      <a:pt x="45" y="12"/>
                    </a:cubicBezTo>
                    <a:cubicBezTo>
                      <a:pt x="42" y="4"/>
                      <a:pt x="36" y="0"/>
                      <a:pt x="29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6"/>
              <p:cNvSpPr/>
              <p:nvPr/>
            </p:nvSpPr>
            <p:spPr>
              <a:xfrm>
                <a:off x="5043150" y="1856600"/>
                <a:ext cx="992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681" extrusionOk="0">
                    <a:moveTo>
                      <a:pt x="24" y="0"/>
                    </a:moveTo>
                    <a:cubicBezTo>
                      <a:pt x="13" y="0"/>
                      <a:pt x="1" y="13"/>
                      <a:pt x="8" y="26"/>
                    </a:cubicBezTo>
                    <a:cubicBezTo>
                      <a:pt x="68" y="136"/>
                      <a:pt x="129" y="247"/>
                      <a:pt x="189" y="357"/>
                    </a:cubicBezTo>
                    <a:cubicBezTo>
                      <a:pt x="219" y="411"/>
                      <a:pt x="248" y="465"/>
                      <a:pt x="278" y="520"/>
                    </a:cubicBezTo>
                    <a:cubicBezTo>
                      <a:pt x="307" y="573"/>
                      <a:pt x="334" y="628"/>
                      <a:pt x="370" y="676"/>
                    </a:cubicBezTo>
                    <a:cubicBezTo>
                      <a:pt x="373" y="679"/>
                      <a:pt x="376" y="680"/>
                      <a:pt x="379" y="680"/>
                    </a:cubicBezTo>
                    <a:cubicBezTo>
                      <a:pt x="388" y="680"/>
                      <a:pt x="396" y="672"/>
                      <a:pt x="393" y="663"/>
                    </a:cubicBezTo>
                    <a:cubicBezTo>
                      <a:pt x="372" y="606"/>
                      <a:pt x="340" y="553"/>
                      <a:pt x="310" y="501"/>
                    </a:cubicBezTo>
                    <a:cubicBezTo>
                      <a:pt x="281" y="447"/>
                      <a:pt x="251" y="393"/>
                      <a:pt x="220" y="338"/>
                    </a:cubicBezTo>
                    <a:cubicBezTo>
                      <a:pt x="159" y="228"/>
                      <a:pt x="99" y="118"/>
                      <a:pt x="38" y="8"/>
                    </a:cubicBezTo>
                    <a:cubicBezTo>
                      <a:pt x="35" y="3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6"/>
              <p:cNvSpPr/>
              <p:nvPr/>
            </p:nvSpPr>
            <p:spPr>
              <a:xfrm>
                <a:off x="5046550" y="1856200"/>
                <a:ext cx="153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614" h="364" extrusionOk="0">
                    <a:moveTo>
                      <a:pt x="32" y="1"/>
                    </a:moveTo>
                    <a:cubicBezTo>
                      <a:pt x="13" y="1"/>
                      <a:pt x="0" y="30"/>
                      <a:pt x="21" y="44"/>
                    </a:cubicBezTo>
                    <a:cubicBezTo>
                      <a:pt x="111" y="103"/>
                      <a:pt x="205" y="161"/>
                      <a:pt x="299" y="215"/>
                    </a:cubicBezTo>
                    <a:cubicBezTo>
                      <a:pt x="344" y="242"/>
                      <a:pt x="390" y="267"/>
                      <a:pt x="436" y="292"/>
                    </a:cubicBezTo>
                    <a:cubicBezTo>
                      <a:pt x="482" y="318"/>
                      <a:pt x="531" y="353"/>
                      <a:pt x="583" y="363"/>
                    </a:cubicBezTo>
                    <a:cubicBezTo>
                      <a:pt x="584" y="363"/>
                      <a:pt x="585" y="364"/>
                      <a:pt x="587" y="364"/>
                    </a:cubicBezTo>
                    <a:cubicBezTo>
                      <a:pt x="602" y="364"/>
                      <a:pt x="613" y="346"/>
                      <a:pt x="600" y="333"/>
                    </a:cubicBezTo>
                    <a:cubicBezTo>
                      <a:pt x="562" y="298"/>
                      <a:pt x="506" y="277"/>
                      <a:pt x="460" y="252"/>
                    </a:cubicBezTo>
                    <a:cubicBezTo>
                      <a:pt x="413" y="227"/>
                      <a:pt x="368" y="202"/>
                      <a:pt x="323" y="175"/>
                    </a:cubicBezTo>
                    <a:cubicBezTo>
                      <a:pt x="227" y="120"/>
                      <a:pt x="135" y="64"/>
                      <a:pt x="43" y="4"/>
                    </a:cubicBezTo>
                    <a:cubicBezTo>
                      <a:pt x="39" y="2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6"/>
              <p:cNvSpPr/>
              <p:nvPr/>
            </p:nvSpPr>
            <p:spPr>
              <a:xfrm>
                <a:off x="5043550" y="1848125"/>
                <a:ext cx="173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61" extrusionOk="0">
                    <a:moveTo>
                      <a:pt x="668" y="1"/>
                    </a:moveTo>
                    <a:cubicBezTo>
                      <a:pt x="619" y="1"/>
                      <a:pt x="566" y="17"/>
                      <a:pt x="519" y="28"/>
                    </a:cubicBezTo>
                    <a:cubicBezTo>
                      <a:pt x="464" y="40"/>
                      <a:pt x="408" y="52"/>
                      <a:pt x="353" y="64"/>
                    </a:cubicBezTo>
                    <a:cubicBezTo>
                      <a:pt x="244" y="85"/>
                      <a:pt x="134" y="105"/>
                      <a:pt x="25" y="121"/>
                    </a:cubicBezTo>
                    <a:cubicBezTo>
                      <a:pt x="0" y="125"/>
                      <a:pt x="9" y="161"/>
                      <a:pt x="32" y="161"/>
                    </a:cubicBezTo>
                    <a:cubicBezTo>
                      <a:pt x="33" y="161"/>
                      <a:pt x="34" y="161"/>
                      <a:pt x="36" y="161"/>
                    </a:cubicBezTo>
                    <a:cubicBezTo>
                      <a:pt x="146" y="146"/>
                      <a:pt x="256" y="127"/>
                      <a:pt x="365" y="106"/>
                    </a:cubicBezTo>
                    <a:cubicBezTo>
                      <a:pt x="418" y="97"/>
                      <a:pt x="471" y="85"/>
                      <a:pt x="525" y="74"/>
                    </a:cubicBezTo>
                    <a:cubicBezTo>
                      <a:pt x="575" y="64"/>
                      <a:pt x="634" y="54"/>
                      <a:pt x="679" y="29"/>
                    </a:cubicBezTo>
                    <a:cubicBezTo>
                      <a:pt x="692" y="21"/>
                      <a:pt x="686" y="2"/>
                      <a:pt x="672" y="1"/>
                    </a:cubicBezTo>
                    <a:cubicBezTo>
                      <a:pt x="671" y="1"/>
                      <a:pt x="670" y="1"/>
                      <a:pt x="668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6"/>
              <p:cNvSpPr/>
              <p:nvPr/>
            </p:nvSpPr>
            <p:spPr>
              <a:xfrm>
                <a:off x="5043925" y="1843700"/>
                <a:ext cx="153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278" extrusionOk="0">
                    <a:moveTo>
                      <a:pt x="595" y="0"/>
                    </a:moveTo>
                    <a:cubicBezTo>
                      <a:pt x="594" y="0"/>
                      <a:pt x="593" y="0"/>
                      <a:pt x="592" y="1"/>
                    </a:cubicBezTo>
                    <a:cubicBezTo>
                      <a:pt x="541" y="11"/>
                      <a:pt x="497" y="33"/>
                      <a:pt x="450" y="54"/>
                    </a:cubicBezTo>
                    <a:lnTo>
                      <a:pt x="306" y="118"/>
                    </a:lnTo>
                    <a:cubicBezTo>
                      <a:pt x="210" y="160"/>
                      <a:pt x="114" y="203"/>
                      <a:pt x="18" y="246"/>
                    </a:cubicBezTo>
                    <a:cubicBezTo>
                      <a:pt x="1" y="254"/>
                      <a:pt x="12" y="278"/>
                      <a:pt x="29" y="278"/>
                    </a:cubicBezTo>
                    <a:cubicBezTo>
                      <a:pt x="31" y="278"/>
                      <a:pt x="34" y="277"/>
                      <a:pt x="36" y="276"/>
                    </a:cubicBezTo>
                    <a:cubicBezTo>
                      <a:pt x="132" y="235"/>
                      <a:pt x="226" y="194"/>
                      <a:pt x="321" y="153"/>
                    </a:cubicBezTo>
                    <a:cubicBezTo>
                      <a:pt x="367" y="133"/>
                      <a:pt x="414" y="113"/>
                      <a:pt x="461" y="93"/>
                    </a:cubicBezTo>
                    <a:cubicBezTo>
                      <a:pt x="509" y="72"/>
                      <a:pt x="558" y="54"/>
                      <a:pt x="601" y="22"/>
                    </a:cubicBezTo>
                    <a:cubicBezTo>
                      <a:pt x="611" y="15"/>
                      <a:pt x="606" y="0"/>
                      <a:pt x="595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6"/>
              <p:cNvSpPr/>
              <p:nvPr/>
            </p:nvSpPr>
            <p:spPr>
              <a:xfrm>
                <a:off x="5040650" y="1834375"/>
                <a:ext cx="76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744" extrusionOk="0">
                    <a:moveTo>
                      <a:pt x="293" y="1"/>
                    </a:moveTo>
                    <a:cubicBezTo>
                      <a:pt x="289" y="1"/>
                      <a:pt x="286" y="3"/>
                      <a:pt x="284" y="6"/>
                    </a:cubicBezTo>
                    <a:cubicBezTo>
                      <a:pt x="255" y="59"/>
                      <a:pt x="238" y="120"/>
                      <a:pt x="217" y="177"/>
                    </a:cubicBezTo>
                    <a:cubicBezTo>
                      <a:pt x="195" y="239"/>
                      <a:pt x="174" y="301"/>
                      <a:pt x="151" y="362"/>
                    </a:cubicBezTo>
                    <a:cubicBezTo>
                      <a:pt x="105" y="484"/>
                      <a:pt x="57" y="603"/>
                      <a:pt x="6" y="722"/>
                    </a:cubicBezTo>
                    <a:cubicBezTo>
                      <a:pt x="1" y="734"/>
                      <a:pt x="13" y="744"/>
                      <a:pt x="23" y="744"/>
                    </a:cubicBezTo>
                    <a:cubicBezTo>
                      <a:pt x="29" y="744"/>
                      <a:pt x="34" y="741"/>
                      <a:pt x="37" y="735"/>
                    </a:cubicBezTo>
                    <a:cubicBezTo>
                      <a:pt x="88" y="617"/>
                      <a:pt x="137" y="498"/>
                      <a:pt x="182" y="378"/>
                    </a:cubicBezTo>
                    <a:cubicBezTo>
                      <a:pt x="205" y="319"/>
                      <a:pt x="228" y="258"/>
                      <a:pt x="249" y="198"/>
                    </a:cubicBezTo>
                    <a:cubicBezTo>
                      <a:pt x="270" y="138"/>
                      <a:pt x="295" y="75"/>
                      <a:pt x="303" y="11"/>
                    </a:cubicBezTo>
                    <a:cubicBezTo>
                      <a:pt x="304" y="5"/>
                      <a:pt x="298" y="1"/>
                      <a:pt x="293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6"/>
              <p:cNvSpPr/>
              <p:nvPr/>
            </p:nvSpPr>
            <p:spPr>
              <a:xfrm>
                <a:off x="5032875" y="1836225"/>
                <a:ext cx="490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597" extrusionOk="0">
                    <a:moveTo>
                      <a:pt x="12" y="1"/>
                    </a:moveTo>
                    <a:cubicBezTo>
                      <a:pt x="6" y="1"/>
                      <a:pt x="1" y="5"/>
                      <a:pt x="2" y="13"/>
                    </a:cubicBezTo>
                    <a:cubicBezTo>
                      <a:pt x="18" y="111"/>
                      <a:pt x="48" y="205"/>
                      <a:pt x="76" y="300"/>
                    </a:cubicBezTo>
                    <a:cubicBezTo>
                      <a:pt x="104" y="395"/>
                      <a:pt x="131" y="490"/>
                      <a:pt x="159" y="584"/>
                    </a:cubicBezTo>
                    <a:cubicBezTo>
                      <a:pt x="161" y="593"/>
                      <a:pt x="168" y="596"/>
                      <a:pt x="175" y="596"/>
                    </a:cubicBezTo>
                    <a:cubicBezTo>
                      <a:pt x="185" y="596"/>
                      <a:pt x="196" y="588"/>
                      <a:pt x="192" y="575"/>
                    </a:cubicBezTo>
                    <a:cubicBezTo>
                      <a:pt x="165" y="480"/>
                      <a:pt x="138" y="385"/>
                      <a:pt x="112" y="290"/>
                    </a:cubicBezTo>
                    <a:cubicBezTo>
                      <a:pt x="85" y="195"/>
                      <a:pt x="60" y="100"/>
                      <a:pt x="22" y="8"/>
                    </a:cubicBezTo>
                    <a:cubicBezTo>
                      <a:pt x="20" y="3"/>
                      <a:pt x="16" y="1"/>
                      <a:pt x="1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6"/>
              <p:cNvSpPr/>
              <p:nvPr/>
            </p:nvSpPr>
            <p:spPr>
              <a:xfrm>
                <a:off x="5020075" y="1846325"/>
                <a:ext cx="169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51" extrusionOk="0">
                    <a:moveTo>
                      <a:pt x="17" y="1"/>
                    </a:moveTo>
                    <a:cubicBezTo>
                      <a:pt x="0" y="1"/>
                      <a:pt x="0" y="27"/>
                      <a:pt x="15" y="33"/>
                    </a:cubicBezTo>
                    <a:cubicBezTo>
                      <a:pt x="116" y="75"/>
                      <a:pt x="223" y="100"/>
                      <a:pt x="327" y="134"/>
                    </a:cubicBezTo>
                    <a:cubicBezTo>
                      <a:pt x="432" y="169"/>
                      <a:pt x="535" y="206"/>
                      <a:pt x="636" y="248"/>
                    </a:cubicBezTo>
                    <a:cubicBezTo>
                      <a:pt x="639" y="249"/>
                      <a:pt x="642" y="250"/>
                      <a:pt x="645" y="250"/>
                    </a:cubicBezTo>
                    <a:cubicBezTo>
                      <a:pt x="668" y="250"/>
                      <a:pt x="676" y="212"/>
                      <a:pt x="650" y="201"/>
                    </a:cubicBezTo>
                    <a:cubicBezTo>
                      <a:pt x="547" y="159"/>
                      <a:pt x="441" y="120"/>
                      <a:pt x="336" y="84"/>
                    </a:cubicBezTo>
                    <a:cubicBezTo>
                      <a:pt x="233" y="50"/>
                      <a:pt x="128" y="13"/>
                      <a:pt x="20" y="1"/>
                    </a:cubicBezTo>
                    <a:cubicBezTo>
                      <a:pt x="19" y="1"/>
                      <a:pt x="18" y="1"/>
                      <a:pt x="17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6"/>
              <p:cNvSpPr/>
              <p:nvPr/>
            </p:nvSpPr>
            <p:spPr>
              <a:xfrm>
                <a:off x="5019450" y="1852275"/>
                <a:ext cx="179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92" extrusionOk="0">
                    <a:moveTo>
                      <a:pt x="687" y="1"/>
                    </a:moveTo>
                    <a:cubicBezTo>
                      <a:pt x="684" y="1"/>
                      <a:pt x="681" y="1"/>
                      <a:pt x="678" y="2"/>
                    </a:cubicBezTo>
                    <a:cubicBezTo>
                      <a:pt x="567" y="42"/>
                      <a:pt x="456" y="82"/>
                      <a:pt x="345" y="122"/>
                    </a:cubicBezTo>
                    <a:cubicBezTo>
                      <a:pt x="291" y="141"/>
                      <a:pt x="237" y="160"/>
                      <a:pt x="183" y="181"/>
                    </a:cubicBezTo>
                    <a:cubicBezTo>
                      <a:pt x="128" y="201"/>
                      <a:pt x="71" y="218"/>
                      <a:pt x="23" y="250"/>
                    </a:cubicBezTo>
                    <a:cubicBezTo>
                      <a:pt x="0" y="264"/>
                      <a:pt x="13" y="292"/>
                      <a:pt x="36" y="292"/>
                    </a:cubicBezTo>
                    <a:cubicBezTo>
                      <a:pt x="37" y="292"/>
                      <a:pt x="39" y="292"/>
                      <a:pt x="40" y="291"/>
                    </a:cubicBezTo>
                    <a:cubicBezTo>
                      <a:pt x="99" y="284"/>
                      <a:pt x="155" y="257"/>
                      <a:pt x="211" y="237"/>
                    </a:cubicBezTo>
                    <a:cubicBezTo>
                      <a:pt x="264" y="218"/>
                      <a:pt x="315" y="197"/>
                      <a:pt x="368" y="177"/>
                    </a:cubicBezTo>
                    <a:cubicBezTo>
                      <a:pt x="475" y="135"/>
                      <a:pt x="583" y="93"/>
                      <a:pt x="692" y="51"/>
                    </a:cubicBezTo>
                    <a:cubicBezTo>
                      <a:pt x="718" y="41"/>
                      <a:pt x="711" y="1"/>
                      <a:pt x="687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6"/>
              <p:cNvSpPr/>
              <p:nvPr/>
            </p:nvSpPr>
            <p:spPr>
              <a:xfrm>
                <a:off x="5020325" y="1855800"/>
                <a:ext cx="153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614" h="393" extrusionOk="0">
                    <a:moveTo>
                      <a:pt x="582" y="0"/>
                    </a:moveTo>
                    <a:cubicBezTo>
                      <a:pt x="579" y="0"/>
                      <a:pt x="575" y="1"/>
                      <a:pt x="572" y="3"/>
                    </a:cubicBezTo>
                    <a:cubicBezTo>
                      <a:pt x="471" y="56"/>
                      <a:pt x="372" y="113"/>
                      <a:pt x="275" y="174"/>
                    </a:cubicBezTo>
                    <a:cubicBezTo>
                      <a:pt x="228" y="204"/>
                      <a:pt x="182" y="234"/>
                      <a:pt x="136" y="266"/>
                    </a:cubicBezTo>
                    <a:cubicBezTo>
                      <a:pt x="92" y="296"/>
                      <a:pt x="39" y="327"/>
                      <a:pt x="8" y="370"/>
                    </a:cubicBezTo>
                    <a:cubicBezTo>
                      <a:pt x="1" y="379"/>
                      <a:pt x="10" y="392"/>
                      <a:pt x="20" y="392"/>
                    </a:cubicBezTo>
                    <a:cubicBezTo>
                      <a:pt x="22" y="392"/>
                      <a:pt x="23" y="392"/>
                      <a:pt x="24" y="391"/>
                    </a:cubicBezTo>
                    <a:cubicBezTo>
                      <a:pt x="73" y="374"/>
                      <a:pt x="116" y="336"/>
                      <a:pt x="159" y="305"/>
                    </a:cubicBezTo>
                    <a:cubicBezTo>
                      <a:pt x="206" y="273"/>
                      <a:pt x="254" y="240"/>
                      <a:pt x="302" y="210"/>
                    </a:cubicBezTo>
                    <a:cubicBezTo>
                      <a:pt x="397" y="149"/>
                      <a:pt x="494" y="92"/>
                      <a:pt x="593" y="39"/>
                    </a:cubicBezTo>
                    <a:cubicBezTo>
                      <a:pt x="613" y="28"/>
                      <a:pt x="600" y="0"/>
                      <a:pt x="582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6"/>
              <p:cNvSpPr/>
              <p:nvPr/>
            </p:nvSpPr>
            <p:spPr>
              <a:xfrm>
                <a:off x="5030800" y="1854075"/>
                <a:ext cx="11550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805" extrusionOk="0">
                    <a:moveTo>
                      <a:pt x="430" y="1"/>
                    </a:moveTo>
                    <a:cubicBezTo>
                      <a:pt x="424" y="1"/>
                      <a:pt x="417" y="4"/>
                      <a:pt x="412" y="11"/>
                    </a:cubicBezTo>
                    <a:cubicBezTo>
                      <a:pt x="328" y="133"/>
                      <a:pt x="251" y="260"/>
                      <a:pt x="180" y="390"/>
                    </a:cubicBezTo>
                    <a:cubicBezTo>
                      <a:pt x="144" y="455"/>
                      <a:pt x="110" y="522"/>
                      <a:pt x="78" y="589"/>
                    </a:cubicBezTo>
                    <a:cubicBezTo>
                      <a:pt x="61" y="623"/>
                      <a:pt x="46" y="657"/>
                      <a:pt x="31" y="692"/>
                    </a:cubicBezTo>
                    <a:cubicBezTo>
                      <a:pt x="18" y="721"/>
                      <a:pt x="2" y="750"/>
                      <a:pt x="1" y="783"/>
                    </a:cubicBezTo>
                    <a:cubicBezTo>
                      <a:pt x="0" y="796"/>
                      <a:pt x="11" y="804"/>
                      <a:pt x="23" y="804"/>
                    </a:cubicBezTo>
                    <a:cubicBezTo>
                      <a:pt x="28" y="804"/>
                      <a:pt x="33" y="802"/>
                      <a:pt x="38" y="798"/>
                    </a:cubicBezTo>
                    <a:cubicBezTo>
                      <a:pt x="61" y="774"/>
                      <a:pt x="71" y="738"/>
                      <a:pt x="86" y="707"/>
                    </a:cubicBezTo>
                    <a:cubicBezTo>
                      <a:pt x="100" y="673"/>
                      <a:pt x="116" y="639"/>
                      <a:pt x="132" y="604"/>
                    </a:cubicBezTo>
                    <a:cubicBezTo>
                      <a:pt x="162" y="539"/>
                      <a:pt x="195" y="474"/>
                      <a:pt x="228" y="410"/>
                    </a:cubicBezTo>
                    <a:cubicBezTo>
                      <a:pt x="296" y="281"/>
                      <a:pt x="370" y="156"/>
                      <a:pt x="451" y="33"/>
                    </a:cubicBezTo>
                    <a:cubicBezTo>
                      <a:pt x="462" y="17"/>
                      <a:pt x="446" y="1"/>
                      <a:pt x="430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6"/>
              <p:cNvSpPr/>
              <p:nvPr/>
            </p:nvSpPr>
            <p:spPr>
              <a:xfrm>
                <a:off x="5037025" y="1859500"/>
                <a:ext cx="48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92" h="555" extrusionOk="0">
                    <a:moveTo>
                      <a:pt x="166" y="0"/>
                    </a:moveTo>
                    <a:cubicBezTo>
                      <a:pt x="157" y="0"/>
                      <a:pt x="149" y="5"/>
                      <a:pt x="146" y="16"/>
                    </a:cubicBezTo>
                    <a:cubicBezTo>
                      <a:pt x="120" y="104"/>
                      <a:pt x="94" y="192"/>
                      <a:pt x="69" y="280"/>
                    </a:cubicBezTo>
                    <a:cubicBezTo>
                      <a:pt x="57" y="323"/>
                      <a:pt x="44" y="365"/>
                      <a:pt x="31" y="408"/>
                    </a:cubicBezTo>
                    <a:cubicBezTo>
                      <a:pt x="19" y="451"/>
                      <a:pt x="2" y="495"/>
                      <a:pt x="1" y="540"/>
                    </a:cubicBezTo>
                    <a:cubicBezTo>
                      <a:pt x="1" y="549"/>
                      <a:pt x="8" y="555"/>
                      <a:pt x="15" y="555"/>
                    </a:cubicBezTo>
                    <a:cubicBezTo>
                      <a:pt x="20" y="555"/>
                      <a:pt x="25" y="553"/>
                      <a:pt x="28" y="548"/>
                    </a:cubicBezTo>
                    <a:cubicBezTo>
                      <a:pt x="51" y="509"/>
                      <a:pt x="60" y="462"/>
                      <a:pt x="73" y="419"/>
                    </a:cubicBezTo>
                    <a:cubicBezTo>
                      <a:pt x="85" y="376"/>
                      <a:pt x="98" y="334"/>
                      <a:pt x="110" y="291"/>
                    </a:cubicBezTo>
                    <a:cubicBezTo>
                      <a:pt x="136" y="203"/>
                      <a:pt x="161" y="115"/>
                      <a:pt x="188" y="27"/>
                    </a:cubicBezTo>
                    <a:cubicBezTo>
                      <a:pt x="192" y="11"/>
                      <a:pt x="179" y="0"/>
                      <a:pt x="166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6"/>
              <p:cNvSpPr/>
              <p:nvPr/>
            </p:nvSpPr>
            <p:spPr>
              <a:xfrm>
                <a:off x="4895050" y="1810775"/>
                <a:ext cx="2667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596" extrusionOk="0">
                    <a:moveTo>
                      <a:pt x="211" y="0"/>
                    </a:moveTo>
                    <a:cubicBezTo>
                      <a:pt x="125" y="0"/>
                      <a:pt x="63" y="23"/>
                      <a:pt x="44" y="71"/>
                    </a:cubicBezTo>
                    <a:cubicBezTo>
                      <a:pt x="0" y="176"/>
                      <a:pt x="183" y="364"/>
                      <a:pt x="454" y="490"/>
                    </a:cubicBezTo>
                    <a:cubicBezTo>
                      <a:pt x="604" y="559"/>
                      <a:pt x="748" y="595"/>
                      <a:pt x="855" y="595"/>
                    </a:cubicBezTo>
                    <a:cubicBezTo>
                      <a:pt x="941" y="595"/>
                      <a:pt x="1002" y="572"/>
                      <a:pt x="1022" y="525"/>
                    </a:cubicBezTo>
                    <a:cubicBezTo>
                      <a:pt x="1066" y="419"/>
                      <a:pt x="882" y="231"/>
                      <a:pt x="612" y="106"/>
                    </a:cubicBezTo>
                    <a:cubicBezTo>
                      <a:pt x="463" y="36"/>
                      <a:pt x="318" y="0"/>
                      <a:pt x="211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6"/>
              <p:cNvSpPr/>
              <p:nvPr/>
            </p:nvSpPr>
            <p:spPr>
              <a:xfrm>
                <a:off x="4894075" y="1812050"/>
                <a:ext cx="158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008" extrusionOk="0">
                    <a:moveTo>
                      <a:pt x="139" y="0"/>
                    </a:moveTo>
                    <a:cubicBezTo>
                      <a:pt x="128" y="0"/>
                      <a:pt x="118" y="2"/>
                      <a:pt x="108" y="6"/>
                    </a:cubicBezTo>
                    <a:cubicBezTo>
                      <a:pt x="1" y="46"/>
                      <a:pt x="8" y="302"/>
                      <a:pt x="124" y="577"/>
                    </a:cubicBezTo>
                    <a:cubicBezTo>
                      <a:pt x="229" y="827"/>
                      <a:pt x="389" y="1007"/>
                      <a:pt x="497" y="1007"/>
                    </a:cubicBezTo>
                    <a:cubicBezTo>
                      <a:pt x="507" y="1007"/>
                      <a:pt x="518" y="1006"/>
                      <a:pt x="527" y="1002"/>
                    </a:cubicBezTo>
                    <a:cubicBezTo>
                      <a:pt x="635" y="962"/>
                      <a:pt x="628" y="706"/>
                      <a:pt x="511" y="431"/>
                    </a:cubicBezTo>
                    <a:cubicBezTo>
                      <a:pt x="406" y="181"/>
                      <a:pt x="247" y="0"/>
                      <a:pt x="139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6"/>
              <p:cNvSpPr/>
              <p:nvPr/>
            </p:nvSpPr>
            <p:spPr>
              <a:xfrm>
                <a:off x="4885175" y="1812200"/>
                <a:ext cx="1512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981" extrusionOk="0">
                    <a:moveTo>
                      <a:pt x="454" y="0"/>
                    </a:moveTo>
                    <a:cubicBezTo>
                      <a:pt x="346" y="0"/>
                      <a:pt x="198" y="166"/>
                      <a:pt x="105" y="402"/>
                    </a:cubicBezTo>
                    <a:cubicBezTo>
                      <a:pt x="0" y="669"/>
                      <a:pt x="3" y="923"/>
                      <a:pt x="112" y="972"/>
                    </a:cubicBezTo>
                    <a:cubicBezTo>
                      <a:pt x="124" y="978"/>
                      <a:pt x="137" y="981"/>
                      <a:pt x="151" y="981"/>
                    </a:cubicBezTo>
                    <a:cubicBezTo>
                      <a:pt x="259" y="981"/>
                      <a:pt x="406" y="815"/>
                      <a:pt x="499" y="579"/>
                    </a:cubicBezTo>
                    <a:cubicBezTo>
                      <a:pt x="605" y="312"/>
                      <a:pt x="601" y="56"/>
                      <a:pt x="493" y="8"/>
                    </a:cubicBezTo>
                    <a:cubicBezTo>
                      <a:pt x="481" y="3"/>
                      <a:pt x="468" y="0"/>
                      <a:pt x="454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6"/>
              <p:cNvSpPr/>
              <p:nvPr/>
            </p:nvSpPr>
            <p:spPr>
              <a:xfrm>
                <a:off x="4872625" y="1810900"/>
                <a:ext cx="2645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549" extrusionOk="0">
                    <a:moveTo>
                      <a:pt x="797" y="0"/>
                    </a:moveTo>
                    <a:cubicBezTo>
                      <a:pt x="696" y="0"/>
                      <a:pt x="571" y="25"/>
                      <a:pt x="442" y="76"/>
                    </a:cubicBezTo>
                    <a:cubicBezTo>
                      <a:pt x="177" y="180"/>
                      <a:pt x="0" y="354"/>
                      <a:pt x="48" y="464"/>
                    </a:cubicBezTo>
                    <a:cubicBezTo>
                      <a:pt x="73" y="520"/>
                      <a:pt x="153" y="549"/>
                      <a:pt x="261" y="549"/>
                    </a:cubicBezTo>
                    <a:cubicBezTo>
                      <a:pt x="362" y="549"/>
                      <a:pt x="488" y="524"/>
                      <a:pt x="616" y="473"/>
                    </a:cubicBezTo>
                    <a:cubicBezTo>
                      <a:pt x="881" y="369"/>
                      <a:pt x="1058" y="196"/>
                      <a:pt x="1010" y="86"/>
                    </a:cubicBezTo>
                    <a:cubicBezTo>
                      <a:pt x="985" y="29"/>
                      <a:pt x="905" y="0"/>
                      <a:pt x="797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6"/>
              <p:cNvSpPr/>
              <p:nvPr/>
            </p:nvSpPr>
            <p:spPr>
              <a:xfrm>
                <a:off x="4888850" y="1805925"/>
                <a:ext cx="1522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40" extrusionOk="0">
                    <a:moveTo>
                      <a:pt x="289" y="0"/>
                    </a:moveTo>
                    <a:cubicBezTo>
                      <a:pt x="190" y="0"/>
                      <a:pt x="98" y="56"/>
                      <a:pt x="57" y="151"/>
                    </a:cubicBezTo>
                    <a:cubicBezTo>
                      <a:pt x="0" y="285"/>
                      <a:pt x="64" y="446"/>
                      <a:pt x="200" y="512"/>
                    </a:cubicBezTo>
                    <a:cubicBezTo>
                      <a:pt x="240" y="531"/>
                      <a:pt x="281" y="540"/>
                      <a:pt x="321" y="540"/>
                    </a:cubicBezTo>
                    <a:cubicBezTo>
                      <a:pt x="419" y="540"/>
                      <a:pt x="511" y="485"/>
                      <a:pt x="551" y="390"/>
                    </a:cubicBezTo>
                    <a:cubicBezTo>
                      <a:pt x="609" y="256"/>
                      <a:pt x="545" y="94"/>
                      <a:pt x="408" y="28"/>
                    </a:cubicBezTo>
                    <a:cubicBezTo>
                      <a:pt x="369" y="9"/>
                      <a:pt x="328" y="0"/>
                      <a:pt x="289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6"/>
              <p:cNvSpPr/>
              <p:nvPr/>
            </p:nvSpPr>
            <p:spPr>
              <a:xfrm>
                <a:off x="4896075" y="1810975"/>
                <a:ext cx="70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676" extrusionOk="0">
                    <a:moveTo>
                      <a:pt x="22" y="0"/>
                    </a:moveTo>
                    <a:cubicBezTo>
                      <a:pt x="12" y="0"/>
                      <a:pt x="1" y="12"/>
                      <a:pt x="6" y="25"/>
                    </a:cubicBezTo>
                    <a:cubicBezTo>
                      <a:pt x="53" y="133"/>
                      <a:pt x="99" y="243"/>
                      <a:pt x="141" y="353"/>
                    </a:cubicBezTo>
                    <a:cubicBezTo>
                      <a:pt x="162" y="408"/>
                      <a:pt x="183" y="462"/>
                      <a:pt x="202" y="516"/>
                    </a:cubicBezTo>
                    <a:cubicBezTo>
                      <a:pt x="220" y="566"/>
                      <a:pt x="235" y="624"/>
                      <a:pt x="261" y="670"/>
                    </a:cubicBezTo>
                    <a:cubicBezTo>
                      <a:pt x="263" y="674"/>
                      <a:pt x="267" y="676"/>
                      <a:pt x="270" y="676"/>
                    </a:cubicBezTo>
                    <a:cubicBezTo>
                      <a:pt x="276" y="676"/>
                      <a:pt x="282" y="669"/>
                      <a:pt x="281" y="662"/>
                    </a:cubicBezTo>
                    <a:cubicBezTo>
                      <a:pt x="273" y="607"/>
                      <a:pt x="246" y="548"/>
                      <a:pt x="228" y="497"/>
                    </a:cubicBezTo>
                    <a:cubicBezTo>
                      <a:pt x="207" y="440"/>
                      <a:pt x="186" y="384"/>
                      <a:pt x="164" y="328"/>
                    </a:cubicBezTo>
                    <a:cubicBezTo>
                      <a:pt x="123" y="221"/>
                      <a:pt x="80" y="114"/>
                      <a:pt x="34" y="9"/>
                    </a:cubicBezTo>
                    <a:cubicBezTo>
                      <a:pt x="31" y="3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6"/>
              <p:cNvSpPr/>
              <p:nvPr/>
            </p:nvSpPr>
            <p:spPr>
              <a:xfrm>
                <a:off x="4898925" y="1814875"/>
                <a:ext cx="72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494" extrusionOk="0">
                    <a:moveTo>
                      <a:pt x="18" y="0"/>
                    </a:moveTo>
                    <a:cubicBezTo>
                      <a:pt x="9" y="0"/>
                      <a:pt x="0" y="9"/>
                      <a:pt x="6" y="18"/>
                    </a:cubicBezTo>
                    <a:cubicBezTo>
                      <a:pt x="49" y="99"/>
                      <a:pt x="93" y="179"/>
                      <a:pt x="137" y="259"/>
                    </a:cubicBezTo>
                    <a:cubicBezTo>
                      <a:pt x="158" y="299"/>
                      <a:pt x="179" y="338"/>
                      <a:pt x="201" y="377"/>
                    </a:cubicBezTo>
                    <a:cubicBezTo>
                      <a:pt x="222" y="416"/>
                      <a:pt x="241" y="456"/>
                      <a:pt x="269" y="491"/>
                    </a:cubicBezTo>
                    <a:cubicBezTo>
                      <a:pt x="270" y="493"/>
                      <a:pt x="272" y="494"/>
                      <a:pt x="275" y="494"/>
                    </a:cubicBezTo>
                    <a:cubicBezTo>
                      <a:pt x="281" y="494"/>
                      <a:pt x="288" y="488"/>
                      <a:pt x="285" y="481"/>
                    </a:cubicBezTo>
                    <a:cubicBezTo>
                      <a:pt x="270" y="440"/>
                      <a:pt x="247" y="402"/>
                      <a:pt x="225" y="363"/>
                    </a:cubicBezTo>
                    <a:cubicBezTo>
                      <a:pt x="203" y="324"/>
                      <a:pt x="181" y="285"/>
                      <a:pt x="159" y="245"/>
                    </a:cubicBezTo>
                    <a:lnTo>
                      <a:pt x="28" y="6"/>
                    </a:lnTo>
                    <a:cubicBezTo>
                      <a:pt x="25" y="2"/>
                      <a:pt x="21" y="0"/>
                      <a:pt x="18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6"/>
              <p:cNvSpPr/>
              <p:nvPr/>
            </p:nvSpPr>
            <p:spPr>
              <a:xfrm>
                <a:off x="4901375" y="1814600"/>
                <a:ext cx="111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63" extrusionOk="0">
                    <a:moveTo>
                      <a:pt x="23" y="1"/>
                    </a:moveTo>
                    <a:cubicBezTo>
                      <a:pt x="10" y="1"/>
                      <a:pt x="0" y="22"/>
                      <a:pt x="15" y="31"/>
                    </a:cubicBezTo>
                    <a:cubicBezTo>
                      <a:pt x="81" y="74"/>
                      <a:pt x="149" y="116"/>
                      <a:pt x="218" y="155"/>
                    </a:cubicBezTo>
                    <a:cubicBezTo>
                      <a:pt x="250" y="174"/>
                      <a:pt x="283" y="194"/>
                      <a:pt x="317" y="212"/>
                    </a:cubicBezTo>
                    <a:cubicBezTo>
                      <a:pt x="350" y="229"/>
                      <a:pt x="386" y="256"/>
                      <a:pt x="423" y="263"/>
                    </a:cubicBezTo>
                    <a:cubicBezTo>
                      <a:pt x="424" y="263"/>
                      <a:pt x="425" y="263"/>
                      <a:pt x="426" y="263"/>
                    </a:cubicBezTo>
                    <a:cubicBezTo>
                      <a:pt x="437" y="263"/>
                      <a:pt x="445" y="250"/>
                      <a:pt x="436" y="242"/>
                    </a:cubicBezTo>
                    <a:cubicBezTo>
                      <a:pt x="408" y="215"/>
                      <a:pt x="368" y="201"/>
                      <a:pt x="334" y="182"/>
                    </a:cubicBezTo>
                    <a:cubicBezTo>
                      <a:pt x="301" y="164"/>
                      <a:pt x="267" y="146"/>
                      <a:pt x="234" y="126"/>
                    </a:cubicBezTo>
                    <a:cubicBezTo>
                      <a:pt x="165" y="87"/>
                      <a:pt x="98" y="46"/>
                      <a:pt x="32" y="3"/>
                    </a:cubicBezTo>
                    <a:cubicBezTo>
                      <a:pt x="29" y="1"/>
                      <a:pt x="26" y="1"/>
                      <a:pt x="23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6"/>
              <p:cNvSpPr/>
              <p:nvPr/>
            </p:nvSpPr>
            <p:spPr>
              <a:xfrm>
                <a:off x="4882375" y="1814300"/>
                <a:ext cx="1112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85" extrusionOk="0">
                    <a:moveTo>
                      <a:pt x="422" y="0"/>
                    </a:moveTo>
                    <a:cubicBezTo>
                      <a:pt x="419" y="0"/>
                      <a:pt x="417" y="1"/>
                      <a:pt x="414" y="2"/>
                    </a:cubicBezTo>
                    <a:cubicBezTo>
                      <a:pt x="341" y="41"/>
                      <a:pt x="270" y="82"/>
                      <a:pt x="200" y="126"/>
                    </a:cubicBezTo>
                    <a:cubicBezTo>
                      <a:pt x="165" y="147"/>
                      <a:pt x="132" y="170"/>
                      <a:pt x="98" y="192"/>
                    </a:cubicBezTo>
                    <a:cubicBezTo>
                      <a:pt x="66" y="214"/>
                      <a:pt x="29" y="237"/>
                      <a:pt x="5" y="268"/>
                    </a:cubicBezTo>
                    <a:cubicBezTo>
                      <a:pt x="0" y="275"/>
                      <a:pt x="7" y="285"/>
                      <a:pt x="15" y="285"/>
                    </a:cubicBezTo>
                    <a:cubicBezTo>
                      <a:pt x="15" y="285"/>
                      <a:pt x="16" y="284"/>
                      <a:pt x="17" y="284"/>
                    </a:cubicBezTo>
                    <a:cubicBezTo>
                      <a:pt x="53" y="271"/>
                      <a:pt x="84" y="243"/>
                      <a:pt x="115" y="221"/>
                    </a:cubicBezTo>
                    <a:cubicBezTo>
                      <a:pt x="149" y="198"/>
                      <a:pt x="184" y="174"/>
                      <a:pt x="219" y="152"/>
                    </a:cubicBezTo>
                    <a:cubicBezTo>
                      <a:pt x="288" y="108"/>
                      <a:pt x="358" y="67"/>
                      <a:pt x="430" y="28"/>
                    </a:cubicBezTo>
                    <a:cubicBezTo>
                      <a:pt x="444" y="20"/>
                      <a:pt x="436" y="0"/>
                      <a:pt x="422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6"/>
              <p:cNvSpPr/>
              <p:nvPr/>
            </p:nvSpPr>
            <p:spPr>
              <a:xfrm>
                <a:off x="4889950" y="1813050"/>
                <a:ext cx="840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336" h="584" extrusionOk="0">
                    <a:moveTo>
                      <a:pt x="313" y="1"/>
                    </a:moveTo>
                    <a:cubicBezTo>
                      <a:pt x="308" y="1"/>
                      <a:pt x="303" y="3"/>
                      <a:pt x="299" y="8"/>
                    </a:cubicBezTo>
                    <a:cubicBezTo>
                      <a:pt x="239" y="97"/>
                      <a:pt x="182" y="188"/>
                      <a:pt x="131" y="283"/>
                    </a:cubicBezTo>
                    <a:cubicBezTo>
                      <a:pt x="105" y="330"/>
                      <a:pt x="80" y="379"/>
                      <a:pt x="56" y="427"/>
                    </a:cubicBezTo>
                    <a:cubicBezTo>
                      <a:pt x="45" y="452"/>
                      <a:pt x="34" y="476"/>
                      <a:pt x="23" y="502"/>
                    </a:cubicBezTo>
                    <a:cubicBezTo>
                      <a:pt x="15" y="523"/>
                      <a:pt x="1" y="545"/>
                      <a:pt x="1" y="568"/>
                    </a:cubicBezTo>
                    <a:cubicBezTo>
                      <a:pt x="1" y="577"/>
                      <a:pt x="9" y="583"/>
                      <a:pt x="17" y="583"/>
                    </a:cubicBezTo>
                    <a:cubicBezTo>
                      <a:pt x="21" y="583"/>
                      <a:pt x="25" y="582"/>
                      <a:pt x="28" y="579"/>
                    </a:cubicBezTo>
                    <a:cubicBezTo>
                      <a:pt x="45" y="561"/>
                      <a:pt x="52" y="535"/>
                      <a:pt x="63" y="512"/>
                    </a:cubicBezTo>
                    <a:cubicBezTo>
                      <a:pt x="74" y="488"/>
                      <a:pt x="85" y="463"/>
                      <a:pt x="97" y="438"/>
                    </a:cubicBezTo>
                    <a:cubicBezTo>
                      <a:pt x="118" y="391"/>
                      <a:pt x="142" y="344"/>
                      <a:pt x="166" y="297"/>
                    </a:cubicBezTo>
                    <a:cubicBezTo>
                      <a:pt x="215" y="204"/>
                      <a:pt x="270" y="112"/>
                      <a:pt x="327" y="24"/>
                    </a:cubicBezTo>
                    <a:cubicBezTo>
                      <a:pt x="336" y="12"/>
                      <a:pt x="325" y="1"/>
                      <a:pt x="313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6"/>
              <p:cNvSpPr/>
              <p:nvPr/>
            </p:nvSpPr>
            <p:spPr>
              <a:xfrm>
                <a:off x="4894475" y="1816975"/>
                <a:ext cx="35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403" extrusionOk="0">
                    <a:moveTo>
                      <a:pt x="120" y="1"/>
                    </a:moveTo>
                    <a:cubicBezTo>
                      <a:pt x="114" y="1"/>
                      <a:pt x="108" y="4"/>
                      <a:pt x="106" y="11"/>
                    </a:cubicBezTo>
                    <a:cubicBezTo>
                      <a:pt x="87" y="75"/>
                      <a:pt x="68" y="140"/>
                      <a:pt x="50" y="203"/>
                    </a:cubicBezTo>
                    <a:lnTo>
                      <a:pt x="23" y="296"/>
                    </a:lnTo>
                    <a:cubicBezTo>
                      <a:pt x="14" y="327"/>
                      <a:pt x="1" y="360"/>
                      <a:pt x="0" y="392"/>
                    </a:cubicBezTo>
                    <a:cubicBezTo>
                      <a:pt x="0" y="398"/>
                      <a:pt x="6" y="402"/>
                      <a:pt x="11" y="402"/>
                    </a:cubicBezTo>
                    <a:cubicBezTo>
                      <a:pt x="15" y="402"/>
                      <a:pt x="18" y="401"/>
                      <a:pt x="20" y="397"/>
                    </a:cubicBezTo>
                    <a:cubicBezTo>
                      <a:pt x="37" y="369"/>
                      <a:pt x="44" y="335"/>
                      <a:pt x="53" y="304"/>
                    </a:cubicBezTo>
                    <a:cubicBezTo>
                      <a:pt x="62" y="273"/>
                      <a:pt x="71" y="243"/>
                      <a:pt x="80" y="212"/>
                    </a:cubicBezTo>
                    <a:lnTo>
                      <a:pt x="136" y="20"/>
                    </a:lnTo>
                    <a:cubicBezTo>
                      <a:pt x="139" y="8"/>
                      <a:pt x="130" y="1"/>
                      <a:pt x="120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6"/>
              <p:cNvSpPr/>
              <p:nvPr/>
            </p:nvSpPr>
            <p:spPr>
              <a:xfrm>
                <a:off x="5067200" y="1783825"/>
                <a:ext cx="245650" cy="352475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4099" extrusionOk="0">
                    <a:moveTo>
                      <a:pt x="3259" y="5414"/>
                    </a:moveTo>
                    <a:cubicBezTo>
                      <a:pt x="3257" y="5409"/>
                      <a:pt x="3256" y="5404"/>
                      <a:pt x="3255" y="5399"/>
                    </a:cubicBezTo>
                    <a:cubicBezTo>
                      <a:pt x="3256" y="5400"/>
                      <a:pt x="3258" y="5400"/>
                      <a:pt x="3260" y="5400"/>
                    </a:cubicBezTo>
                    <a:cubicBezTo>
                      <a:pt x="3260" y="5404"/>
                      <a:pt x="3260" y="5409"/>
                      <a:pt x="3259" y="5414"/>
                    </a:cubicBezTo>
                    <a:close/>
                    <a:moveTo>
                      <a:pt x="2701" y="4308"/>
                    </a:moveTo>
                    <a:cubicBezTo>
                      <a:pt x="2507" y="3972"/>
                      <a:pt x="2335" y="3636"/>
                      <a:pt x="2292" y="3271"/>
                    </a:cubicBezTo>
                    <a:cubicBezTo>
                      <a:pt x="2290" y="3256"/>
                      <a:pt x="2288" y="3241"/>
                      <a:pt x="2287" y="3225"/>
                    </a:cubicBezTo>
                    <a:cubicBezTo>
                      <a:pt x="2331" y="3592"/>
                      <a:pt x="2517" y="3971"/>
                      <a:pt x="2699" y="4304"/>
                    </a:cubicBezTo>
                    <a:close/>
                    <a:moveTo>
                      <a:pt x="4470" y="942"/>
                    </a:moveTo>
                    <a:cubicBezTo>
                      <a:pt x="4523" y="804"/>
                      <a:pt x="4607" y="677"/>
                      <a:pt x="4733" y="567"/>
                    </a:cubicBezTo>
                    <a:cubicBezTo>
                      <a:pt x="4646" y="675"/>
                      <a:pt x="4585" y="785"/>
                      <a:pt x="4585" y="785"/>
                    </a:cubicBezTo>
                    <a:cubicBezTo>
                      <a:pt x="4543" y="828"/>
                      <a:pt x="4504" y="885"/>
                      <a:pt x="4470" y="942"/>
                    </a:cubicBezTo>
                    <a:close/>
                    <a:moveTo>
                      <a:pt x="1498" y="8489"/>
                    </a:moveTo>
                    <a:cubicBezTo>
                      <a:pt x="1913" y="7918"/>
                      <a:pt x="2254" y="7345"/>
                      <a:pt x="2010" y="6680"/>
                    </a:cubicBezTo>
                    <a:cubicBezTo>
                      <a:pt x="1954" y="6527"/>
                      <a:pt x="1842" y="6387"/>
                      <a:pt x="1681" y="6352"/>
                    </a:cubicBezTo>
                    <a:cubicBezTo>
                      <a:pt x="1143" y="6232"/>
                      <a:pt x="698" y="6968"/>
                      <a:pt x="650" y="7770"/>
                    </a:cubicBezTo>
                    <a:cubicBezTo>
                      <a:pt x="611" y="8438"/>
                      <a:pt x="620" y="9106"/>
                      <a:pt x="409" y="9760"/>
                    </a:cubicBezTo>
                    <a:cubicBezTo>
                      <a:pt x="389" y="9820"/>
                      <a:pt x="255" y="10218"/>
                      <a:pt x="192" y="10440"/>
                    </a:cubicBezTo>
                    <a:cubicBezTo>
                      <a:pt x="24" y="11022"/>
                      <a:pt x="48" y="11089"/>
                      <a:pt x="39" y="11324"/>
                    </a:cubicBezTo>
                    <a:cubicBezTo>
                      <a:pt x="0" y="12298"/>
                      <a:pt x="509" y="13202"/>
                      <a:pt x="967" y="14049"/>
                    </a:cubicBezTo>
                    <a:cubicBezTo>
                      <a:pt x="967" y="14049"/>
                      <a:pt x="988" y="14088"/>
                      <a:pt x="1020" y="14098"/>
                    </a:cubicBezTo>
                    <a:cubicBezTo>
                      <a:pt x="1092" y="13869"/>
                      <a:pt x="662" y="13357"/>
                      <a:pt x="454" y="12859"/>
                    </a:cubicBezTo>
                    <a:cubicBezTo>
                      <a:pt x="273" y="12421"/>
                      <a:pt x="160" y="11949"/>
                      <a:pt x="157" y="11478"/>
                    </a:cubicBezTo>
                    <a:cubicBezTo>
                      <a:pt x="238" y="11095"/>
                      <a:pt x="365" y="10710"/>
                      <a:pt x="906" y="10430"/>
                    </a:cubicBezTo>
                    <a:cubicBezTo>
                      <a:pt x="2058" y="9835"/>
                      <a:pt x="3692" y="10649"/>
                      <a:pt x="4213" y="9760"/>
                    </a:cubicBezTo>
                    <a:cubicBezTo>
                      <a:pt x="4319" y="9581"/>
                      <a:pt x="4349" y="9340"/>
                      <a:pt x="4302" y="9121"/>
                    </a:cubicBezTo>
                    <a:cubicBezTo>
                      <a:pt x="4297" y="9074"/>
                      <a:pt x="4283" y="9027"/>
                      <a:pt x="4260" y="8980"/>
                    </a:cubicBezTo>
                    <a:cubicBezTo>
                      <a:pt x="4125" y="8635"/>
                      <a:pt x="3775" y="8404"/>
                      <a:pt x="3207" y="8675"/>
                    </a:cubicBezTo>
                    <a:cubicBezTo>
                      <a:pt x="2604" y="8963"/>
                      <a:pt x="2088" y="9185"/>
                      <a:pt x="1203" y="9566"/>
                    </a:cubicBezTo>
                    <a:cubicBezTo>
                      <a:pt x="1067" y="9624"/>
                      <a:pt x="948" y="9701"/>
                      <a:pt x="841" y="9794"/>
                    </a:cubicBezTo>
                    <a:cubicBezTo>
                      <a:pt x="915" y="9689"/>
                      <a:pt x="991" y="9588"/>
                      <a:pt x="1069" y="9498"/>
                    </a:cubicBezTo>
                    <a:cubicBezTo>
                      <a:pt x="1396" y="9125"/>
                      <a:pt x="1770" y="8779"/>
                      <a:pt x="2121" y="8414"/>
                    </a:cubicBezTo>
                    <a:cubicBezTo>
                      <a:pt x="2866" y="8053"/>
                      <a:pt x="3723" y="7959"/>
                      <a:pt x="4537" y="8321"/>
                    </a:cubicBezTo>
                    <a:cubicBezTo>
                      <a:pt x="5180" y="8610"/>
                      <a:pt x="5866" y="8968"/>
                      <a:pt x="6519" y="8753"/>
                    </a:cubicBezTo>
                    <a:cubicBezTo>
                      <a:pt x="6751" y="8677"/>
                      <a:pt x="6979" y="8505"/>
                      <a:pt x="6990" y="8248"/>
                    </a:cubicBezTo>
                    <a:cubicBezTo>
                      <a:pt x="7016" y="7635"/>
                      <a:pt x="6203" y="7419"/>
                      <a:pt x="5728" y="7510"/>
                    </a:cubicBezTo>
                    <a:cubicBezTo>
                      <a:pt x="5569" y="7541"/>
                      <a:pt x="5413" y="7586"/>
                      <a:pt x="5258" y="7633"/>
                    </a:cubicBezTo>
                    <a:cubicBezTo>
                      <a:pt x="4928" y="7695"/>
                      <a:pt x="4597" y="7771"/>
                      <a:pt x="4301" y="7794"/>
                    </a:cubicBezTo>
                    <a:cubicBezTo>
                      <a:pt x="4301" y="7794"/>
                      <a:pt x="2939" y="7907"/>
                      <a:pt x="2420" y="8088"/>
                    </a:cubicBezTo>
                    <a:cubicBezTo>
                      <a:pt x="2481" y="8018"/>
                      <a:pt x="2541" y="7946"/>
                      <a:pt x="2599" y="7873"/>
                    </a:cubicBezTo>
                    <a:lnTo>
                      <a:pt x="2646" y="7857"/>
                    </a:lnTo>
                    <a:cubicBezTo>
                      <a:pt x="3624" y="7357"/>
                      <a:pt x="4686" y="7023"/>
                      <a:pt x="5538" y="6283"/>
                    </a:cubicBezTo>
                    <a:cubicBezTo>
                      <a:pt x="6653" y="5864"/>
                      <a:pt x="8026" y="6266"/>
                      <a:pt x="8961" y="5520"/>
                    </a:cubicBezTo>
                    <a:cubicBezTo>
                      <a:pt x="9483" y="5104"/>
                      <a:pt x="9826" y="4326"/>
                      <a:pt x="9421" y="3743"/>
                    </a:cubicBezTo>
                    <a:cubicBezTo>
                      <a:pt x="8980" y="3109"/>
                      <a:pt x="7994" y="3453"/>
                      <a:pt x="7217" y="4219"/>
                    </a:cubicBezTo>
                    <a:cubicBezTo>
                      <a:pt x="6496" y="4931"/>
                      <a:pt x="5860" y="5721"/>
                      <a:pt x="5058" y="6337"/>
                    </a:cubicBezTo>
                    <a:cubicBezTo>
                      <a:pt x="5058" y="6337"/>
                      <a:pt x="4683" y="6553"/>
                      <a:pt x="4488" y="6694"/>
                    </a:cubicBezTo>
                    <a:cubicBezTo>
                      <a:pt x="3991" y="7056"/>
                      <a:pt x="3419" y="7283"/>
                      <a:pt x="2863" y="7575"/>
                    </a:cubicBezTo>
                    <a:cubicBezTo>
                      <a:pt x="3042" y="7428"/>
                      <a:pt x="3216" y="7281"/>
                      <a:pt x="3383" y="7130"/>
                    </a:cubicBezTo>
                    <a:cubicBezTo>
                      <a:pt x="3383" y="7130"/>
                      <a:pt x="3689" y="6958"/>
                      <a:pt x="3897" y="6847"/>
                    </a:cubicBezTo>
                    <a:cubicBezTo>
                      <a:pt x="4913" y="6276"/>
                      <a:pt x="6141" y="5675"/>
                      <a:pt x="6289" y="4405"/>
                    </a:cubicBezTo>
                    <a:cubicBezTo>
                      <a:pt x="6350" y="3879"/>
                      <a:pt x="5954" y="3238"/>
                      <a:pt x="5395" y="3564"/>
                    </a:cubicBezTo>
                    <a:cubicBezTo>
                      <a:pt x="4749" y="3939"/>
                      <a:pt x="4796" y="5094"/>
                      <a:pt x="4275" y="5833"/>
                    </a:cubicBezTo>
                    <a:cubicBezTo>
                      <a:pt x="3949" y="6297"/>
                      <a:pt x="3542" y="6694"/>
                      <a:pt x="3114" y="7068"/>
                    </a:cubicBezTo>
                    <a:cubicBezTo>
                      <a:pt x="3200" y="6936"/>
                      <a:pt x="3359" y="6689"/>
                      <a:pt x="3457" y="6508"/>
                    </a:cubicBezTo>
                    <a:cubicBezTo>
                      <a:pt x="3870" y="5746"/>
                      <a:pt x="4272" y="4937"/>
                      <a:pt x="4469" y="4116"/>
                    </a:cubicBezTo>
                    <a:cubicBezTo>
                      <a:pt x="4582" y="3932"/>
                      <a:pt x="4784" y="3600"/>
                      <a:pt x="4951" y="3340"/>
                    </a:cubicBezTo>
                    <a:cubicBezTo>
                      <a:pt x="5373" y="2682"/>
                      <a:pt x="5921" y="2010"/>
                      <a:pt x="5902" y="1237"/>
                    </a:cubicBezTo>
                    <a:cubicBezTo>
                      <a:pt x="5913" y="1057"/>
                      <a:pt x="5898" y="872"/>
                      <a:pt x="5848" y="682"/>
                    </a:cubicBezTo>
                    <a:cubicBezTo>
                      <a:pt x="5781" y="427"/>
                      <a:pt x="5595" y="196"/>
                      <a:pt x="5333" y="147"/>
                    </a:cubicBezTo>
                    <a:cubicBezTo>
                      <a:pt x="4542" y="1"/>
                      <a:pt x="4109" y="1032"/>
                      <a:pt x="4290" y="2121"/>
                    </a:cubicBezTo>
                    <a:cubicBezTo>
                      <a:pt x="4408" y="2815"/>
                      <a:pt x="4459" y="3531"/>
                      <a:pt x="4273" y="4241"/>
                    </a:cubicBezTo>
                    <a:cubicBezTo>
                      <a:pt x="4050" y="5093"/>
                      <a:pt x="3650" y="5887"/>
                      <a:pt x="3244" y="6663"/>
                    </a:cubicBezTo>
                    <a:cubicBezTo>
                      <a:pt x="3287" y="6511"/>
                      <a:pt x="3318" y="6353"/>
                      <a:pt x="3338" y="6185"/>
                    </a:cubicBezTo>
                    <a:cubicBezTo>
                      <a:pt x="3409" y="5537"/>
                      <a:pt x="3510" y="5231"/>
                      <a:pt x="3580" y="4815"/>
                    </a:cubicBezTo>
                    <a:cubicBezTo>
                      <a:pt x="3706" y="4078"/>
                      <a:pt x="3844" y="3294"/>
                      <a:pt x="3451" y="2608"/>
                    </a:cubicBezTo>
                    <a:cubicBezTo>
                      <a:pt x="3193" y="2158"/>
                      <a:pt x="2267" y="1964"/>
                      <a:pt x="2127" y="2967"/>
                    </a:cubicBezTo>
                    <a:cubicBezTo>
                      <a:pt x="1970" y="4095"/>
                      <a:pt x="3496" y="5029"/>
                      <a:pt x="3088" y="6484"/>
                    </a:cubicBezTo>
                    <a:cubicBezTo>
                      <a:pt x="2978" y="6876"/>
                      <a:pt x="2782" y="7224"/>
                      <a:pt x="2544" y="7550"/>
                    </a:cubicBezTo>
                    <a:cubicBezTo>
                      <a:pt x="2529" y="7561"/>
                      <a:pt x="2515" y="7573"/>
                      <a:pt x="2500" y="7585"/>
                    </a:cubicBezTo>
                    <a:cubicBezTo>
                      <a:pt x="2500" y="7585"/>
                      <a:pt x="2082" y="7937"/>
                      <a:pt x="1838" y="8163"/>
                    </a:cubicBezTo>
                    <a:cubicBezTo>
                      <a:pt x="1782" y="8215"/>
                      <a:pt x="1725" y="8267"/>
                      <a:pt x="1669" y="8321"/>
                    </a:cubicBezTo>
                    <a:cubicBezTo>
                      <a:pt x="1611" y="8376"/>
                      <a:pt x="1554" y="8432"/>
                      <a:pt x="1498" y="8489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3" name="Google Shape;463;p16"/>
            <p:cNvSpPr/>
            <p:nvPr/>
          </p:nvSpPr>
          <p:spPr>
            <a:xfrm>
              <a:off x="3718257" y="2220167"/>
              <a:ext cx="1718087" cy="1623413"/>
            </a:xfrm>
            <a:custGeom>
              <a:avLst/>
              <a:gdLst/>
              <a:ahLst/>
              <a:cxnLst/>
              <a:rect l="l" t="t" r="r" b="b"/>
              <a:pathLst>
                <a:path w="22176" h="20954" extrusionOk="0">
                  <a:moveTo>
                    <a:pt x="10275" y="0"/>
                  </a:moveTo>
                  <a:cubicBezTo>
                    <a:pt x="9348" y="0"/>
                    <a:pt x="8453" y="309"/>
                    <a:pt x="7620" y="916"/>
                  </a:cubicBezTo>
                  <a:cubicBezTo>
                    <a:pt x="6513" y="1724"/>
                    <a:pt x="5601" y="2747"/>
                    <a:pt x="5156" y="4065"/>
                  </a:cubicBezTo>
                  <a:cubicBezTo>
                    <a:pt x="4789" y="5154"/>
                    <a:pt x="4732" y="6579"/>
                    <a:pt x="3936" y="7472"/>
                  </a:cubicBezTo>
                  <a:cubicBezTo>
                    <a:pt x="2984" y="8539"/>
                    <a:pt x="2036" y="9045"/>
                    <a:pt x="1505" y="10465"/>
                  </a:cubicBezTo>
                  <a:cubicBezTo>
                    <a:pt x="795" y="12366"/>
                    <a:pt x="1785" y="13706"/>
                    <a:pt x="1785" y="13706"/>
                  </a:cubicBezTo>
                  <a:cubicBezTo>
                    <a:pt x="1785" y="13706"/>
                    <a:pt x="443" y="14987"/>
                    <a:pt x="324" y="15387"/>
                  </a:cubicBezTo>
                  <a:cubicBezTo>
                    <a:pt x="10" y="16450"/>
                    <a:pt x="0" y="17522"/>
                    <a:pt x="456" y="18438"/>
                  </a:cubicBezTo>
                  <a:cubicBezTo>
                    <a:pt x="1191" y="19147"/>
                    <a:pt x="1997" y="19780"/>
                    <a:pt x="2862" y="20330"/>
                  </a:cubicBezTo>
                  <a:cubicBezTo>
                    <a:pt x="3277" y="20460"/>
                    <a:pt x="3704" y="20551"/>
                    <a:pt x="4122" y="20633"/>
                  </a:cubicBezTo>
                  <a:cubicBezTo>
                    <a:pt x="5132" y="20831"/>
                    <a:pt x="6138" y="20953"/>
                    <a:pt x="7138" y="20953"/>
                  </a:cubicBezTo>
                  <a:cubicBezTo>
                    <a:pt x="8025" y="20953"/>
                    <a:pt x="8909" y="20857"/>
                    <a:pt x="9789" y="20630"/>
                  </a:cubicBezTo>
                  <a:cubicBezTo>
                    <a:pt x="10392" y="20475"/>
                    <a:pt x="10999" y="20316"/>
                    <a:pt x="11578" y="20092"/>
                  </a:cubicBezTo>
                  <a:cubicBezTo>
                    <a:pt x="11882" y="19975"/>
                    <a:pt x="12252" y="19714"/>
                    <a:pt x="12573" y="19640"/>
                  </a:cubicBezTo>
                  <a:cubicBezTo>
                    <a:pt x="12587" y="19637"/>
                    <a:pt x="12601" y="19635"/>
                    <a:pt x="12616" y="19635"/>
                  </a:cubicBezTo>
                  <a:cubicBezTo>
                    <a:pt x="12864" y="19635"/>
                    <a:pt x="13132" y="20090"/>
                    <a:pt x="13278" y="20227"/>
                  </a:cubicBezTo>
                  <a:cubicBezTo>
                    <a:pt x="13678" y="20603"/>
                    <a:pt x="14227" y="20868"/>
                    <a:pt x="14766" y="20916"/>
                  </a:cubicBezTo>
                  <a:cubicBezTo>
                    <a:pt x="14879" y="20926"/>
                    <a:pt x="14992" y="20931"/>
                    <a:pt x="15103" y="20931"/>
                  </a:cubicBezTo>
                  <a:cubicBezTo>
                    <a:pt x="15591" y="20931"/>
                    <a:pt x="16061" y="20847"/>
                    <a:pt x="16545" y="20787"/>
                  </a:cubicBezTo>
                  <a:cubicBezTo>
                    <a:pt x="17562" y="20661"/>
                    <a:pt x="18656" y="20610"/>
                    <a:pt x="19538" y="20066"/>
                  </a:cubicBezTo>
                  <a:cubicBezTo>
                    <a:pt x="21107" y="19098"/>
                    <a:pt x="22175" y="16690"/>
                    <a:pt x="21884" y="14819"/>
                  </a:cubicBezTo>
                  <a:cubicBezTo>
                    <a:pt x="21769" y="14088"/>
                    <a:pt x="21101" y="13400"/>
                    <a:pt x="20586" y="12890"/>
                  </a:cubicBezTo>
                  <a:cubicBezTo>
                    <a:pt x="20474" y="12779"/>
                    <a:pt x="19955" y="12446"/>
                    <a:pt x="19917" y="12303"/>
                  </a:cubicBezTo>
                  <a:cubicBezTo>
                    <a:pt x="19872" y="12137"/>
                    <a:pt x="21473" y="10875"/>
                    <a:pt x="18603" y="7499"/>
                  </a:cubicBezTo>
                  <a:cubicBezTo>
                    <a:pt x="18007" y="6799"/>
                    <a:pt x="18097" y="5671"/>
                    <a:pt x="17784" y="4839"/>
                  </a:cubicBezTo>
                  <a:cubicBezTo>
                    <a:pt x="16876" y="2419"/>
                    <a:pt x="15209" y="2089"/>
                    <a:pt x="14370" y="2089"/>
                  </a:cubicBezTo>
                  <a:cubicBezTo>
                    <a:pt x="14056" y="2089"/>
                    <a:pt x="13858" y="2135"/>
                    <a:pt x="13858" y="2135"/>
                  </a:cubicBezTo>
                  <a:cubicBezTo>
                    <a:pt x="13861" y="1459"/>
                    <a:pt x="13007" y="834"/>
                    <a:pt x="12466" y="560"/>
                  </a:cubicBezTo>
                  <a:cubicBezTo>
                    <a:pt x="11727" y="185"/>
                    <a:pt x="10992" y="0"/>
                    <a:pt x="10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3806113" y="3207119"/>
              <a:ext cx="1546480" cy="770877"/>
            </a:xfrm>
            <a:custGeom>
              <a:avLst/>
              <a:gdLst/>
              <a:ahLst/>
              <a:cxnLst/>
              <a:rect l="l" t="t" r="r" b="b"/>
              <a:pathLst>
                <a:path w="19961" h="9950" extrusionOk="0">
                  <a:moveTo>
                    <a:pt x="15156" y="1"/>
                  </a:moveTo>
                  <a:cubicBezTo>
                    <a:pt x="14561" y="1"/>
                    <a:pt x="13972" y="144"/>
                    <a:pt x="13430" y="414"/>
                  </a:cubicBezTo>
                  <a:cubicBezTo>
                    <a:pt x="12532" y="864"/>
                    <a:pt x="11387" y="1910"/>
                    <a:pt x="10193" y="1910"/>
                  </a:cubicBezTo>
                  <a:cubicBezTo>
                    <a:pt x="9919" y="1910"/>
                    <a:pt x="9642" y="1855"/>
                    <a:pt x="9365" y="1725"/>
                  </a:cubicBezTo>
                  <a:lnTo>
                    <a:pt x="8229" y="1025"/>
                  </a:lnTo>
                  <a:cubicBezTo>
                    <a:pt x="7932" y="558"/>
                    <a:pt x="7152" y="503"/>
                    <a:pt x="6696" y="410"/>
                  </a:cubicBezTo>
                  <a:cubicBezTo>
                    <a:pt x="6350" y="290"/>
                    <a:pt x="6014" y="234"/>
                    <a:pt x="5688" y="234"/>
                  </a:cubicBezTo>
                  <a:cubicBezTo>
                    <a:pt x="3105" y="234"/>
                    <a:pt x="1123" y="3711"/>
                    <a:pt x="1" y="6315"/>
                  </a:cubicBezTo>
                  <a:cubicBezTo>
                    <a:pt x="2558" y="8497"/>
                    <a:pt x="5846" y="9849"/>
                    <a:pt x="9448" y="9950"/>
                  </a:cubicBezTo>
                  <a:lnTo>
                    <a:pt x="10837" y="9927"/>
                  </a:lnTo>
                  <a:cubicBezTo>
                    <a:pt x="14325" y="9712"/>
                    <a:pt x="17496" y="8324"/>
                    <a:pt x="19960" y="6151"/>
                  </a:cubicBezTo>
                  <a:cubicBezTo>
                    <a:pt x="19318" y="3932"/>
                    <a:pt x="18275" y="1177"/>
                    <a:pt x="16897" y="440"/>
                  </a:cubicBezTo>
                  <a:cubicBezTo>
                    <a:pt x="16341" y="142"/>
                    <a:pt x="15746" y="1"/>
                    <a:pt x="15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4484871" y="3645317"/>
              <a:ext cx="223206" cy="82046"/>
            </a:xfrm>
            <a:custGeom>
              <a:avLst/>
              <a:gdLst/>
              <a:ahLst/>
              <a:cxnLst/>
              <a:rect l="l" t="t" r="r" b="b"/>
              <a:pathLst>
                <a:path w="2881" h="1059" extrusionOk="0">
                  <a:moveTo>
                    <a:pt x="2857" y="1"/>
                  </a:moveTo>
                  <a:cubicBezTo>
                    <a:pt x="2850" y="1"/>
                    <a:pt x="2844" y="4"/>
                    <a:pt x="2840" y="10"/>
                  </a:cubicBezTo>
                  <a:cubicBezTo>
                    <a:pt x="2709" y="191"/>
                    <a:pt x="2561" y="338"/>
                    <a:pt x="2406" y="460"/>
                  </a:cubicBezTo>
                  <a:cubicBezTo>
                    <a:pt x="2153" y="662"/>
                    <a:pt x="1873" y="788"/>
                    <a:pt x="1577" y="838"/>
                  </a:cubicBezTo>
                  <a:cubicBezTo>
                    <a:pt x="1484" y="853"/>
                    <a:pt x="1391" y="861"/>
                    <a:pt x="1297" y="861"/>
                  </a:cubicBezTo>
                  <a:cubicBezTo>
                    <a:pt x="992" y="861"/>
                    <a:pt x="678" y="783"/>
                    <a:pt x="366" y="647"/>
                  </a:cubicBezTo>
                  <a:cubicBezTo>
                    <a:pt x="280" y="609"/>
                    <a:pt x="198" y="559"/>
                    <a:pt x="106" y="526"/>
                  </a:cubicBezTo>
                  <a:cubicBezTo>
                    <a:pt x="102" y="525"/>
                    <a:pt x="99" y="523"/>
                    <a:pt x="95" y="523"/>
                  </a:cubicBezTo>
                  <a:cubicBezTo>
                    <a:pt x="94" y="523"/>
                    <a:pt x="94" y="524"/>
                    <a:pt x="93" y="524"/>
                  </a:cubicBezTo>
                  <a:cubicBezTo>
                    <a:pt x="13" y="545"/>
                    <a:pt x="104" y="515"/>
                    <a:pt x="42" y="571"/>
                  </a:cubicBezTo>
                  <a:cubicBezTo>
                    <a:pt x="40" y="569"/>
                    <a:pt x="37" y="568"/>
                    <a:pt x="34" y="568"/>
                  </a:cubicBezTo>
                  <a:cubicBezTo>
                    <a:pt x="28" y="568"/>
                    <a:pt x="23" y="571"/>
                    <a:pt x="21" y="576"/>
                  </a:cubicBezTo>
                  <a:cubicBezTo>
                    <a:pt x="15" y="584"/>
                    <a:pt x="18" y="594"/>
                    <a:pt x="27" y="599"/>
                  </a:cubicBezTo>
                  <a:cubicBezTo>
                    <a:pt x="19" y="628"/>
                    <a:pt x="12" y="634"/>
                    <a:pt x="8" y="634"/>
                  </a:cubicBezTo>
                  <a:cubicBezTo>
                    <a:pt x="4" y="634"/>
                    <a:pt x="2" y="630"/>
                    <a:pt x="1" y="630"/>
                  </a:cubicBezTo>
                  <a:lnTo>
                    <a:pt x="1" y="630"/>
                  </a:lnTo>
                  <a:cubicBezTo>
                    <a:pt x="0" y="630"/>
                    <a:pt x="3" y="637"/>
                    <a:pt x="10" y="667"/>
                  </a:cubicBezTo>
                  <a:cubicBezTo>
                    <a:pt x="11" y="671"/>
                    <a:pt x="15" y="674"/>
                    <a:pt x="19" y="677"/>
                  </a:cubicBezTo>
                  <a:cubicBezTo>
                    <a:pt x="97" y="749"/>
                    <a:pt x="194" y="792"/>
                    <a:pt x="283" y="838"/>
                  </a:cubicBezTo>
                  <a:cubicBezTo>
                    <a:pt x="366" y="880"/>
                    <a:pt x="452" y="917"/>
                    <a:pt x="538" y="945"/>
                  </a:cubicBezTo>
                  <a:cubicBezTo>
                    <a:pt x="761" y="1021"/>
                    <a:pt x="987" y="1058"/>
                    <a:pt x="1208" y="1058"/>
                  </a:cubicBezTo>
                  <a:cubicBezTo>
                    <a:pt x="1347" y="1058"/>
                    <a:pt x="1484" y="1044"/>
                    <a:pt x="1617" y="1015"/>
                  </a:cubicBezTo>
                  <a:cubicBezTo>
                    <a:pt x="1935" y="947"/>
                    <a:pt x="2238" y="799"/>
                    <a:pt x="2490" y="554"/>
                  </a:cubicBezTo>
                  <a:cubicBezTo>
                    <a:pt x="2637" y="412"/>
                    <a:pt x="2764" y="236"/>
                    <a:pt x="2874" y="32"/>
                  </a:cubicBezTo>
                  <a:cubicBezTo>
                    <a:pt x="2880" y="23"/>
                    <a:pt x="2878" y="11"/>
                    <a:pt x="2868" y="4"/>
                  </a:cubicBezTo>
                  <a:cubicBezTo>
                    <a:pt x="2864" y="2"/>
                    <a:pt x="2861" y="1"/>
                    <a:pt x="28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4592948" y="3752155"/>
              <a:ext cx="57099" cy="38892"/>
            </a:xfrm>
            <a:custGeom>
              <a:avLst/>
              <a:gdLst/>
              <a:ahLst/>
              <a:cxnLst/>
              <a:rect l="l" t="t" r="r" b="b"/>
              <a:pathLst>
                <a:path w="737" h="502" extrusionOk="0">
                  <a:moveTo>
                    <a:pt x="677" y="0"/>
                  </a:moveTo>
                  <a:cubicBezTo>
                    <a:pt x="665" y="0"/>
                    <a:pt x="653" y="5"/>
                    <a:pt x="643" y="13"/>
                  </a:cubicBezTo>
                  <a:cubicBezTo>
                    <a:pt x="557" y="82"/>
                    <a:pt x="464" y="151"/>
                    <a:pt x="368" y="213"/>
                  </a:cubicBezTo>
                  <a:cubicBezTo>
                    <a:pt x="278" y="272"/>
                    <a:pt x="184" y="320"/>
                    <a:pt x="79" y="342"/>
                  </a:cubicBezTo>
                  <a:cubicBezTo>
                    <a:pt x="59" y="346"/>
                    <a:pt x="33" y="338"/>
                    <a:pt x="19" y="353"/>
                  </a:cubicBezTo>
                  <a:lnTo>
                    <a:pt x="11" y="362"/>
                  </a:lnTo>
                  <a:cubicBezTo>
                    <a:pt x="16" y="368"/>
                    <a:pt x="18" y="383"/>
                    <a:pt x="17" y="409"/>
                  </a:cubicBezTo>
                  <a:cubicBezTo>
                    <a:pt x="7" y="410"/>
                    <a:pt x="1" y="418"/>
                    <a:pt x="1" y="426"/>
                  </a:cubicBezTo>
                  <a:cubicBezTo>
                    <a:pt x="2" y="435"/>
                    <a:pt x="10" y="442"/>
                    <a:pt x="18" y="442"/>
                  </a:cubicBezTo>
                  <a:cubicBezTo>
                    <a:pt x="18" y="442"/>
                    <a:pt x="19" y="442"/>
                    <a:pt x="19" y="442"/>
                  </a:cubicBezTo>
                  <a:cubicBezTo>
                    <a:pt x="24" y="466"/>
                    <a:pt x="24" y="481"/>
                    <a:pt x="23" y="491"/>
                  </a:cubicBezTo>
                  <a:lnTo>
                    <a:pt x="31" y="497"/>
                  </a:lnTo>
                  <a:cubicBezTo>
                    <a:pt x="34" y="500"/>
                    <a:pt x="38" y="501"/>
                    <a:pt x="42" y="501"/>
                  </a:cubicBezTo>
                  <a:cubicBezTo>
                    <a:pt x="48" y="501"/>
                    <a:pt x="54" y="500"/>
                    <a:pt x="59" y="500"/>
                  </a:cubicBezTo>
                  <a:cubicBezTo>
                    <a:pt x="166" y="499"/>
                    <a:pt x="265" y="460"/>
                    <a:pt x="354" y="407"/>
                  </a:cubicBezTo>
                  <a:cubicBezTo>
                    <a:pt x="493" y="327"/>
                    <a:pt x="609" y="203"/>
                    <a:pt x="716" y="93"/>
                  </a:cubicBezTo>
                  <a:cubicBezTo>
                    <a:pt x="737" y="73"/>
                    <a:pt x="737" y="40"/>
                    <a:pt x="717" y="18"/>
                  </a:cubicBezTo>
                  <a:cubicBezTo>
                    <a:pt x="706" y="6"/>
                    <a:pt x="692" y="0"/>
                    <a:pt x="6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4146538" y="2582982"/>
              <a:ext cx="842541" cy="999041"/>
            </a:xfrm>
            <a:custGeom>
              <a:avLst/>
              <a:gdLst/>
              <a:ahLst/>
              <a:cxnLst/>
              <a:rect l="l" t="t" r="r" b="b"/>
              <a:pathLst>
                <a:path w="10875" h="12895" extrusionOk="0">
                  <a:moveTo>
                    <a:pt x="7606" y="1"/>
                  </a:moveTo>
                  <a:cubicBezTo>
                    <a:pt x="7601" y="1"/>
                    <a:pt x="7595" y="2"/>
                    <a:pt x="7588" y="5"/>
                  </a:cubicBezTo>
                  <a:cubicBezTo>
                    <a:pt x="7394" y="98"/>
                    <a:pt x="7250" y="687"/>
                    <a:pt x="7167" y="871"/>
                  </a:cubicBezTo>
                  <a:cubicBezTo>
                    <a:pt x="6911" y="1441"/>
                    <a:pt x="6514" y="2041"/>
                    <a:pt x="5953" y="2348"/>
                  </a:cubicBezTo>
                  <a:cubicBezTo>
                    <a:pt x="5751" y="2458"/>
                    <a:pt x="5268" y="2656"/>
                    <a:pt x="4881" y="2656"/>
                  </a:cubicBezTo>
                  <a:cubicBezTo>
                    <a:pt x="4653" y="2656"/>
                    <a:pt x="4459" y="2588"/>
                    <a:pt x="4374" y="2394"/>
                  </a:cubicBezTo>
                  <a:cubicBezTo>
                    <a:pt x="4277" y="2172"/>
                    <a:pt x="4480" y="1990"/>
                    <a:pt x="4439" y="1829"/>
                  </a:cubicBezTo>
                  <a:cubicBezTo>
                    <a:pt x="4439" y="1829"/>
                    <a:pt x="4439" y="1829"/>
                    <a:pt x="4439" y="1829"/>
                  </a:cubicBezTo>
                  <a:cubicBezTo>
                    <a:pt x="4435" y="1829"/>
                    <a:pt x="4147" y="1973"/>
                    <a:pt x="4119" y="1991"/>
                  </a:cubicBezTo>
                  <a:cubicBezTo>
                    <a:pt x="3912" y="2113"/>
                    <a:pt x="3723" y="2260"/>
                    <a:pt x="3515" y="2379"/>
                  </a:cubicBezTo>
                  <a:cubicBezTo>
                    <a:pt x="2655" y="2872"/>
                    <a:pt x="1896" y="3394"/>
                    <a:pt x="1599" y="4390"/>
                  </a:cubicBezTo>
                  <a:cubicBezTo>
                    <a:pt x="1599" y="4390"/>
                    <a:pt x="1397" y="4388"/>
                    <a:pt x="1264" y="4238"/>
                  </a:cubicBezTo>
                  <a:cubicBezTo>
                    <a:pt x="1085" y="4036"/>
                    <a:pt x="872" y="3929"/>
                    <a:pt x="677" y="3929"/>
                  </a:cubicBezTo>
                  <a:cubicBezTo>
                    <a:pt x="440" y="3929"/>
                    <a:pt x="230" y="4088"/>
                    <a:pt x="143" y="4428"/>
                  </a:cubicBezTo>
                  <a:cubicBezTo>
                    <a:pt x="0" y="4987"/>
                    <a:pt x="123" y="5610"/>
                    <a:pt x="461" y="6096"/>
                  </a:cubicBezTo>
                  <a:cubicBezTo>
                    <a:pt x="692" y="6430"/>
                    <a:pt x="1021" y="6680"/>
                    <a:pt x="1307" y="6680"/>
                  </a:cubicBezTo>
                  <a:cubicBezTo>
                    <a:pt x="1516" y="6680"/>
                    <a:pt x="1702" y="6545"/>
                    <a:pt x="1809" y="6209"/>
                  </a:cubicBezTo>
                  <a:cubicBezTo>
                    <a:pt x="1810" y="6208"/>
                    <a:pt x="1810" y="6207"/>
                    <a:pt x="1811" y="6207"/>
                  </a:cubicBezTo>
                  <a:cubicBezTo>
                    <a:pt x="1841" y="6207"/>
                    <a:pt x="2197" y="6961"/>
                    <a:pt x="2311" y="7154"/>
                  </a:cubicBezTo>
                  <a:cubicBezTo>
                    <a:pt x="2812" y="7999"/>
                    <a:pt x="3554" y="8565"/>
                    <a:pt x="3585" y="8565"/>
                  </a:cubicBezTo>
                  <a:cubicBezTo>
                    <a:pt x="3586" y="8565"/>
                    <a:pt x="3586" y="8565"/>
                    <a:pt x="3586" y="8565"/>
                  </a:cubicBezTo>
                  <a:cubicBezTo>
                    <a:pt x="3586" y="8563"/>
                    <a:pt x="3586" y="8562"/>
                    <a:pt x="3587" y="8562"/>
                  </a:cubicBezTo>
                  <a:cubicBezTo>
                    <a:pt x="3596" y="8562"/>
                    <a:pt x="3695" y="9211"/>
                    <a:pt x="3717" y="9496"/>
                  </a:cubicBezTo>
                  <a:cubicBezTo>
                    <a:pt x="3783" y="10371"/>
                    <a:pt x="3743" y="11323"/>
                    <a:pt x="4303" y="12082"/>
                  </a:cubicBezTo>
                  <a:cubicBezTo>
                    <a:pt x="4666" y="12575"/>
                    <a:pt x="5195" y="12895"/>
                    <a:pt x="5738" y="12895"/>
                  </a:cubicBezTo>
                  <a:cubicBezTo>
                    <a:pt x="5987" y="12895"/>
                    <a:pt x="6238" y="12828"/>
                    <a:pt x="6478" y="12681"/>
                  </a:cubicBezTo>
                  <a:cubicBezTo>
                    <a:pt x="7478" y="12066"/>
                    <a:pt x="7730" y="10736"/>
                    <a:pt x="7760" y="9619"/>
                  </a:cubicBezTo>
                  <a:cubicBezTo>
                    <a:pt x="7769" y="9288"/>
                    <a:pt x="7814" y="8633"/>
                    <a:pt x="7849" y="8215"/>
                  </a:cubicBezTo>
                  <a:cubicBezTo>
                    <a:pt x="7853" y="8162"/>
                    <a:pt x="8365" y="7798"/>
                    <a:pt x="8890" y="6666"/>
                  </a:cubicBezTo>
                  <a:cubicBezTo>
                    <a:pt x="9031" y="6363"/>
                    <a:pt x="9366" y="5481"/>
                    <a:pt x="9379" y="5476"/>
                  </a:cubicBezTo>
                  <a:cubicBezTo>
                    <a:pt x="9380" y="5476"/>
                    <a:pt x="9381" y="5476"/>
                    <a:pt x="9381" y="5476"/>
                  </a:cubicBezTo>
                  <a:cubicBezTo>
                    <a:pt x="9418" y="5476"/>
                    <a:pt x="9575" y="5789"/>
                    <a:pt x="9881" y="5789"/>
                  </a:cubicBezTo>
                  <a:cubicBezTo>
                    <a:pt x="9927" y="5789"/>
                    <a:pt x="9975" y="5782"/>
                    <a:pt x="10027" y="5766"/>
                  </a:cubicBezTo>
                  <a:cubicBezTo>
                    <a:pt x="10687" y="5567"/>
                    <a:pt x="10874" y="4272"/>
                    <a:pt x="10810" y="3716"/>
                  </a:cubicBezTo>
                  <a:cubicBezTo>
                    <a:pt x="10771" y="3375"/>
                    <a:pt x="10588" y="3006"/>
                    <a:pt x="10290" y="3006"/>
                  </a:cubicBezTo>
                  <a:cubicBezTo>
                    <a:pt x="10198" y="3006"/>
                    <a:pt x="10096" y="3041"/>
                    <a:pt x="9984" y="3122"/>
                  </a:cubicBezTo>
                  <a:cubicBezTo>
                    <a:pt x="9865" y="3208"/>
                    <a:pt x="9849" y="3482"/>
                    <a:pt x="9713" y="3482"/>
                  </a:cubicBezTo>
                  <a:cubicBezTo>
                    <a:pt x="9706" y="3482"/>
                    <a:pt x="9699" y="3481"/>
                    <a:pt x="9692" y="3479"/>
                  </a:cubicBezTo>
                  <a:cubicBezTo>
                    <a:pt x="9385" y="3423"/>
                    <a:pt x="9385" y="2791"/>
                    <a:pt x="9254" y="2601"/>
                  </a:cubicBezTo>
                  <a:cubicBezTo>
                    <a:pt x="9242" y="2583"/>
                    <a:pt x="9228" y="2575"/>
                    <a:pt x="9214" y="2575"/>
                  </a:cubicBezTo>
                  <a:cubicBezTo>
                    <a:pt x="9138" y="2575"/>
                    <a:pt x="9035" y="2773"/>
                    <a:pt x="8938" y="2819"/>
                  </a:cubicBezTo>
                  <a:cubicBezTo>
                    <a:pt x="8889" y="2842"/>
                    <a:pt x="8842" y="2851"/>
                    <a:pt x="8795" y="2851"/>
                  </a:cubicBezTo>
                  <a:cubicBezTo>
                    <a:pt x="8652" y="2851"/>
                    <a:pt x="8516" y="2761"/>
                    <a:pt x="8402" y="2657"/>
                  </a:cubicBezTo>
                  <a:cubicBezTo>
                    <a:pt x="7945" y="2234"/>
                    <a:pt x="7812" y="1480"/>
                    <a:pt x="7733" y="906"/>
                  </a:cubicBezTo>
                  <a:cubicBezTo>
                    <a:pt x="7706" y="702"/>
                    <a:pt x="7674" y="500"/>
                    <a:pt x="7642" y="297"/>
                  </a:cubicBezTo>
                  <a:cubicBezTo>
                    <a:pt x="7627" y="208"/>
                    <a:pt x="7668" y="1"/>
                    <a:pt x="7606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4419029" y="3211961"/>
              <a:ext cx="338390" cy="156732"/>
            </a:xfrm>
            <a:custGeom>
              <a:avLst/>
              <a:gdLst/>
              <a:ahLst/>
              <a:cxnLst/>
              <a:rect l="l" t="t" r="r" b="b"/>
              <a:pathLst>
                <a:path w="4719" h="2023" extrusionOk="0">
                  <a:moveTo>
                    <a:pt x="4718" y="1"/>
                  </a:moveTo>
                  <a:lnTo>
                    <a:pt x="4718" y="1"/>
                  </a:lnTo>
                  <a:cubicBezTo>
                    <a:pt x="4718" y="1"/>
                    <a:pt x="3594" y="1016"/>
                    <a:pt x="2481" y="1126"/>
                  </a:cubicBezTo>
                  <a:cubicBezTo>
                    <a:pt x="2388" y="1135"/>
                    <a:pt x="2296" y="1140"/>
                    <a:pt x="2205" y="1140"/>
                  </a:cubicBezTo>
                  <a:cubicBezTo>
                    <a:pt x="1031" y="1140"/>
                    <a:pt x="91" y="419"/>
                    <a:pt x="42" y="402"/>
                  </a:cubicBezTo>
                  <a:cubicBezTo>
                    <a:pt x="41" y="402"/>
                    <a:pt x="41" y="402"/>
                    <a:pt x="41" y="402"/>
                  </a:cubicBezTo>
                  <a:cubicBezTo>
                    <a:pt x="0" y="402"/>
                    <a:pt x="929" y="2022"/>
                    <a:pt x="2432" y="2022"/>
                  </a:cubicBezTo>
                  <a:cubicBezTo>
                    <a:pt x="2438" y="2022"/>
                    <a:pt x="2444" y="2022"/>
                    <a:pt x="2450" y="2022"/>
                  </a:cubicBezTo>
                  <a:cubicBezTo>
                    <a:pt x="3642" y="2012"/>
                    <a:pt x="4718" y="1"/>
                    <a:pt x="4718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4528179" y="2954319"/>
              <a:ext cx="90878" cy="109860"/>
            </a:xfrm>
            <a:custGeom>
              <a:avLst/>
              <a:gdLst/>
              <a:ahLst/>
              <a:cxnLst/>
              <a:rect l="l" t="t" r="r" b="b"/>
              <a:pathLst>
                <a:path w="1173" h="1418" extrusionOk="0">
                  <a:moveTo>
                    <a:pt x="829" y="0"/>
                  </a:moveTo>
                  <a:cubicBezTo>
                    <a:pt x="772" y="0"/>
                    <a:pt x="720" y="34"/>
                    <a:pt x="691" y="100"/>
                  </a:cubicBezTo>
                  <a:cubicBezTo>
                    <a:pt x="307" y="966"/>
                    <a:pt x="0" y="582"/>
                    <a:pt x="17" y="1040"/>
                  </a:cubicBezTo>
                  <a:cubicBezTo>
                    <a:pt x="28" y="1338"/>
                    <a:pt x="305" y="1417"/>
                    <a:pt x="506" y="1417"/>
                  </a:cubicBezTo>
                  <a:cubicBezTo>
                    <a:pt x="581" y="1417"/>
                    <a:pt x="646" y="1406"/>
                    <a:pt x="682" y="1391"/>
                  </a:cubicBezTo>
                  <a:cubicBezTo>
                    <a:pt x="909" y="1300"/>
                    <a:pt x="1173" y="1091"/>
                    <a:pt x="1105" y="414"/>
                  </a:cubicBezTo>
                  <a:cubicBezTo>
                    <a:pt x="1077" y="133"/>
                    <a:pt x="942" y="0"/>
                    <a:pt x="829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4177683" y="2933401"/>
              <a:ext cx="87159" cy="111951"/>
            </a:xfrm>
            <a:custGeom>
              <a:avLst/>
              <a:gdLst/>
              <a:ahLst/>
              <a:cxnLst/>
              <a:rect l="l" t="t" r="r" b="b"/>
              <a:pathLst>
                <a:path w="1125" h="1445" extrusionOk="0">
                  <a:moveTo>
                    <a:pt x="438" y="1"/>
                  </a:moveTo>
                  <a:cubicBezTo>
                    <a:pt x="373" y="1"/>
                    <a:pt x="310" y="15"/>
                    <a:pt x="253" y="43"/>
                  </a:cubicBezTo>
                  <a:cubicBezTo>
                    <a:pt x="111" y="111"/>
                    <a:pt x="1" y="256"/>
                    <a:pt x="17" y="448"/>
                  </a:cubicBezTo>
                  <a:cubicBezTo>
                    <a:pt x="17" y="457"/>
                    <a:pt x="16" y="467"/>
                    <a:pt x="20" y="475"/>
                  </a:cubicBezTo>
                  <a:cubicBezTo>
                    <a:pt x="26" y="488"/>
                    <a:pt x="32" y="490"/>
                    <a:pt x="43" y="500"/>
                  </a:cubicBezTo>
                  <a:cubicBezTo>
                    <a:pt x="43" y="508"/>
                    <a:pt x="51" y="515"/>
                    <a:pt x="59" y="515"/>
                  </a:cubicBezTo>
                  <a:cubicBezTo>
                    <a:pt x="60" y="515"/>
                    <a:pt x="60" y="515"/>
                    <a:pt x="61" y="515"/>
                  </a:cubicBezTo>
                  <a:cubicBezTo>
                    <a:pt x="70" y="515"/>
                    <a:pt x="77" y="506"/>
                    <a:pt x="75" y="498"/>
                  </a:cubicBezTo>
                  <a:cubicBezTo>
                    <a:pt x="81" y="479"/>
                    <a:pt x="91" y="468"/>
                    <a:pt x="94" y="450"/>
                  </a:cubicBezTo>
                  <a:cubicBezTo>
                    <a:pt x="127" y="307"/>
                    <a:pt x="191" y="200"/>
                    <a:pt x="305" y="160"/>
                  </a:cubicBezTo>
                  <a:cubicBezTo>
                    <a:pt x="338" y="148"/>
                    <a:pt x="373" y="142"/>
                    <a:pt x="408" y="142"/>
                  </a:cubicBezTo>
                  <a:cubicBezTo>
                    <a:pt x="500" y="142"/>
                    <a:pt x="594" y="183"/>
                    <a:pt x="663" y="275"/>
                  </a:cubicBezTo>
                  <a:cubicBezTo>
                    <a:pt x="734" y="370"/>
                    <a:pt x="775" y="471"/>
                    <a:pt x="807" y="575"/>
                  </a:cubicBezTo>
                  <a:cubicBezTo>
                    <a:pt x="863" y="759"/>
                    <a:pt x="870" y="957"/>
                    <a:pt x="916" y="1148"/>
                  </a:cubicBezTo>
                  <a:cubicBezTo>
                    <a:pt x="937" y="1236"/>
                    <a:pt x="971" y="1318"/>
                    <a:pt x="1008" y="1402"/>
                  </a:cubicBezTo>
                  <a:cubicBezTo>
                    <a:pt x="1015" y="1427"/>
                    <a:pt x="1039" y="1445"/>
                    <a:pt x="1064" y="1445"/>
                  </a:cubicBezTo>
                  <a:cubicBezTo>
                    <a:pt x="1068" y="1445"/>
                    <a:pt x="1073" y="1444"/>
                    <a:pt x="1077" y="1443"/>
                  </a:cubicBezTo>
                  <a:cubicBezTo>
                    <a:pt x="1107" y="1436"/>
                    <a:pt x="1124" y="1406"/>
                    <a:pt x="1116" y="1376"/>
                  </a:cubicBezTo>
                  <a:cubicBezTo>
                    <a:pt x="1110" y="1303"/>
                    <a:pt x="1116" y="1234"/>
                    <a:pt x="1111" y="1161"/>
                  </a:cubicBezTo>
                  <a:cubicBezTo>
                    <a:pt x="1100" y="988"/>
                    <a:pt x="1077" y="814"/>
                    <a:pt x="1035" y="645"/>
                  </a:cubicBezTo>
                  <a:cubicBezTo>
                    <a:pt x="993" y="475"/>
                    <a:pt x="921" y="313"/>
                    <a:pt x="794" y="169"/>
                  </a:cubicBezTo>
                  <a:cubicBezTo>
                    <a:pt x="691" y="54"/>
                    <a:pt x="562" y="1"/>
                    <a:pt x="4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4882782" y="2860962"/>
              <a:ext cx="84293" cy="109007"/>
            </a:xfrm>
            <a:custGeom>
              <a:avLst/>
              <a:gdLst/>
              <a:ahLst/>
              <a:cxnLst/>
              <a:rect l="l" t="t" r="r" b="b"/>
              <a:pathLst>
                <a:path w="1088" h="1407" extrusionOk="0">
                  <a:moveTo>
                    <a:pt x="640" y="0"/>
                  </a:moveTo>
                  <a:cubicBezTo>
                    <a:pt x="519" y="0"/>
                    <a:pt x="388" y="60"/>
                    <a:pt x="274" y="194"/>
                  </a:cubicBezTo>
                  <a:cubicBezTo>
                    <a:pt x="174" y="317"/>
                    <a:pt x="106" y="470"/>
                    <a:pt x="64" y="635"/>
                  </a:cubicBezTo>
                  <a:cubicBezTo>
                    <a:pt x="28" y="773"/>
                    <a:pt x="6" y="920"/>
                    <a:pt x="2" y="1062"/>
                  </a:cubicBezTo>
                  <a:cubicBezTo>
                    <a:pt x="0" y="1162"/>
                    <a:pt x="8" y="1258"/>
                    <a:pt x="17" y="1348"/>
                  </a:cubicBezTo>
                  <a:cubicBezTo>
                    <a:pt x="18" y="1379"/>
                    <a:pt x="43" y="1405"/>
                    <a:pt x="75" y="1406"/>
                  </a:cubicBezTo>
                  <a:cubicBezTo>
                    <a:pt x="107" y="1406"/>
                    <a:pt x="132" y="1381"/>
                    <a:pt x="131" y="1350"/>
                  </a:cubicBezTo>
                  <a:cubicBezTo>
                    <a:pt x="135" y="1264"/>
                    <a:pt x="145" y="1172"/>
                    <a:pt x="155" y="1078"/>
                  </a:cubicBezTo>
                  <a:cubicBezTo>
                    <a:pt x="168" y="946"/>
                    <a:pt x="184" y="810"/>
                    <a:pt x="219" y="683"/>
                  </a:cubicBezTo>
                  <a:cubicBezTo>
                    <a:pt x="258" y="541"/>
                    <a:pt x="316" y="408"/>
                    <a:pt x="404" y="304"/>
                  </a:cubicBezTo>
                  <a:cubicBezTo>
                    <a:pt x="481" y="212"/>
                    <a:pt x="567" y="169"/>
                    <a:pt x="648" y="169"/>
                  </a:cubicBezTo>
                  <a:cubicBezTo>
                    <a:pt x="680" y="169"/>
                    <a:pt x="710" y="176"/>
                    <a:pt x="739" y="187"/>
                  </a:cubicBezTo>
                  <a:cubicBezTo>
                    <a:pt x="842" y="228"/>
                    <a:pt x="895" y="338"/>
                    <a:pt x="958" y="477"/>
                  </a:cubicBezTo>
                  <a:cubicBezTo>
                    <a:pt x="967" y="497"/>
                    <a:pt x="979" y="504"/>
                    <a:pt x="990" y="524"/>
                  </a:cubicBezTo>
                  <a:cubicBezTo>
                    <a:pt x="991" y="532"/>
                    <a:pt x="999" y="539"/>
                    <a:pt x="1008" y="539"/>
                  </a:cubicBezTo>
                  <a:cubicBezTo>
                    <a:pt x="1017" y="539"/>
                    <a:pt x="1025" y="532"/>
                    <a:pt x="1024" y="523"/>
                  </a:cubicBezTo>
                  <a:cubicBezTo>
                    <a:pt x="1035" y="503"/>
                    <a:pt x="1045" y="492"/>
                    <a:pt x="1049" y="470"/>
                  </a:cubicBezTo>
                  <a:cubicBezTo>
                    <a:pt x="1087" y="268"/>
                    <a:pt x="937" y="106"/>
                    <a:pt x="801" y="38"/>
                  </a:cubicBezTo>
                  <a:cubicBezTo>
                    <a:pt x="751" y="13"/>
                    <a:pt x="697" y="0"/>
                    <a:pt x="6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4393528" y="2808201"/>
              <a:ext cx="79567" cy="41062"/>
            </a:xfrm>
            <a:custGeom>
              <a:avLst/>
              <a:gdLst/>
              <a:ahLst/>
              <a:cxnLst/>
              <a:rect l="l" t="t" r="r" b="b"/>
              <a:pathLst>
                <a:path w="1027" h="530" extrusionOk="0">
                  <a:moveTo>
                    <a:pt x="598" y="0"/>
                  </a:moveTo>
                  <a:cubicBezTo>
                    <a:pt x="536" y="0"/>
                    <a:pt x="471" y="9"/>
                    <a:pt x="402" y="30"/>
                  </a:cubicBezTo>
                  <a:cubicBezTo>
                    <a:pt x="85" y="125"/>
                    <a:pt x="8" y="372"/>
                    <a:pt x="8" y="372"/>
                  </a:cubicBezTo>
                  <a:cubicBezTo>
                    <a:pt x="1" y="441"/>
                    <a:pt x="40" y="476"/>
                    <a:pt x="45" y="481"/>
                  </a:cubicBezTo>
                  <a:cubicBezTo>
                    <a:pt x="66" y="504"/>
                    <a:pt x="96" y="529"/>
                    <a:pt x="129" y="529"/>
                  </a:cubicBezTo>
                  <a:cubicBezTo>
                    <a:pt x="149" y="529"/>
                    <a:pt x="170" y="520"/>
                    <a:pt x="189" y="496"/>
                  </a:cubicBezTo>
                  <a:cubicBezTo>
                    <a:pt x="193" y="492"/>
                    <a:pt x="340" y="331"/>
                    <a:pt x="500" y="278"/>
                  </a:cubicBezTo>
                  <a:cubicBezTo>
                    <a:pt x="544" y="264"/>
                    <a:pt x="585" y="259"/>
                    <a:pt x="625" y="259"/>
                  </a:cubicBezTo>
                  <a:cubicBezTo>
                    <a:pt x="739" y="259"/>
                    <a:pt x="837" y="301"/>
                    <a:pt x="910" y="301"/>
                  </a:cubicBezTo>
                  <a:cubicBezTo>
                    <a:pt x="955" y="301"/>
                    <a:pt x="990" y="286"/>
                    <a:pt x="1015" y="238"/>
                  </a:cubicBezTo>
                  <a:cubicBezTo>
                    <a:pt x="1019" y="230"/>
                    <a:pt x="1027" y="125"/>
                    <a:pt x="873" y="59"/>
                  </a:cubicBezTo>
                  <a:cubicBezTo>
                    <a:pt x="789" y="24"/>
                    <a:pt x="698" y="0"/>
                    <a:pt x="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4689249" y="2794178"/>
              <a:ext cx="84138" cy="34321"/>
            </a:xfrm>
            <a:custGeom>
              <a:avLst/>
              <a:gdLst/>
              <a:ahLst/>
              <a:cxnLst/>
              <a:rect l="l" t="t" r="r" b="b"/>
              <a:pathLst>
                <a:path w="1086" h="443" extrusionOk="0">
                  <a:moveTo>
                    <a:pt x="467" y="0"/>
                  </a:moveTo>
                  <a:cubicBezTo>
                    <a:pt x="173" y="0"/>
                    <a:pt x="32" y="175"/>
                    <a:pt x="32" y="175"/>
                  </a:cubicBezTo>
                  <a:cubicBezTo>
                    <a:pt x="0" y="236"/>
                    <a:pt x="25" y="282"/>
                    <a:pt x="27" y="289"/>
                  </a:cubicBezTo>
                  <a:cubicBezTo>
                    <a:pt x="41" y="324"/>
                    <a:pt x="69" y="368"/>
                    <a:pt x="113" y="368"/>
                  </a:cubicBezTo>
                  <a:cubicBezTo>
                    <a:pt x="127" y="368"/>
                    <a:pt x="142" y="364"/>
                    <a:pt x="159" y="354"/>
                  </a:cubicBezTo>
                  <a:cubicBezTo>
                    <a:pt x="163" y="353"/>
                    <a:pt x="343" y="266"/>
                    <a:pt x="507" y="266"/>
                  </a:cubicBezTo>
                  <a:cubicBezTo>
                    <a:pt x="516" y="266"/>
                    <a:pt x="524" y="266"/>
                    <a:pt x="532" y="266"/>
                  </a:cubicBezTo>
                  <a:cubicBezTo>
                    <a:pt x="739" y="277"/>
                    <a:pt x="854" y="443"/>
                    <a:pt x="961" y="443"/>
                  </a:cubicBezTo>
                  <a:cubicBezTo>
                    <a:pt x="985" y="443"/>
                    <a:pt x="1010" y="434"/>
                    <a:pt x="1034" y="413"/>
                  </a:cubicBezTo>
                  <a:cubicBezTo>
                    <a:pt x="1040" y="407"/>
                    <a:pt x="1086" y="313"/>
                    <a:pt x="963" y="198"/>
                  </a:cubicBezTo>
                  <a:cubicBezTo>
                    <a:pt x="856" y="97"/>
                    <a:pt x="718" y="17"/>
                    <a:pt x="527" y="3"/>
                  </a:cubicBezTo>
                  <a:cubicBezTo>
                    <a:pt x="506" y="1"/>
                    <a:pt x="486" y="0"/>
                    <a:pt x="4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4330076" y="2947888"/>
              <a:ext cx="123883" cy="123960"/>
            </a:xfrm>
            <a:custGeom>
              <a:avLst/>
              <a:gdLst/>
              <a:ahLst/>
              <a:cxnLst/>
              <a:rect l="l" t="t" r="r" b="b"/>
              <a:pathLst>
                <a:path w="1599" h="1600" extrusionOk="0">
                  <a:moveTo>
                    <a:pt x="766" y="1"/>
                  </a:moveTo>
                  <a:cubicBezTo>
                    <a:pt x="341" y="1"/>
                    <a:pt x="1" y="338"/>
                    <a:pt x="1" y="768"/>
                  </a:cubicBezTo>
                  <a:cubicBezTo>
                    <a:pt x="1" y="1210"/>
                    <a:pt x="359" y="1582"/>
                    <a:pt x="800" y="1599"/>
                  </a:cubicBezTo>
                  <a:cubicBezTo>
                    <a:pt x="811" y="1600"/>
                    <a:pt x="821" y="1600"/>
                    <a:pt x="832" y="1600"/>
                  </a:cubicBezTo>
                  <a:cubicBezTo>
                    <a:pt x="1258" y="1600"/>
                    <a:pt x="1599" y="1263"/>
                    <a:pt x="1599" y="832"/>
                  </a:cubicBezTo>
                  <a:cubicBezTo>
                    <a:pt x="1599" y="391"/>
                    <a:pt x="1241" y="19"/>
                    <a:pt x="800" y="1"/>
                  </a:cubicBezTo>
                  <a:cubicBezTo>
                    <a:pt x="788" y="1"/>
                    <a:pt x="777" y="1"/>
                    <a:pt x="766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4716056" y="2936732"/>
              <a:ext cx="123883" cy="124038"/>
            </a:xfrm>
            <a:custGeom>
              <a:avLst/>
              <a:gdLst/>
              <a:ahLst/>
              <a:cxnLst/>
              <a:rect l="l" t="t" r="r" b="b"/>
              <a:pathLst>
                <a:path w="1599" h="1601" extrusionOk="0">
                  <a:moveTo>
                    <a:pt x="768" y="1"/>
                  </a:moveTo>
                  <a:cubicBezTo>
                    <a:pt x="341" y="1"/>
                    <a:pt x="0" y="339"/>
                    <a:pt x="0" y="769"/>
                  </a:cubicBezTo>
                  <a:cubicBezTo>
                    <a:pt x="0" y="1211"/>
                    <a:pt x="358" y="1583"/>
                    <a:pt x="800" y="1600"/>
                  </a:cubicBezTo>
                  <a:cubicBezTo>
                    <a:pt x="811" y="1601"/>
                    <a:pt x="821" y="1601"/>
                    <a:pt x="832" y="1601"/>
                  </a:cubicBezTo>
                  <a:cubicBezTo>
                    <a:pt x="1258" y="1601"/>
                    <a:pt x="1599" y="1263"/>
                    <a:pt x="1599" y="833"/>
                  </a:cubicBezTo>
                  <a:cubicBezTo>
                    <a:pt x="1599" y="391"/>
                    <a:pt x="1241" y="19"/>
                    <a:pt x="800" y="1"/>
                  </a:cubicBezTo>
                  <a:cubicBezTo>
                    <a:pt x="789" y="1"/>
                    <a:pt x="778" y="1"/>
                    <a:pt x="768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4493160" y="3125073"/>
              <a:ext cx="181214" cy="51056"/>
            </a:xfrm>
            <a:custGeom>
              <a:avLst/>
              <a:gdLst/>
              <a:ahLst/>
              <a:cxnLst/>
              <a:rect l="l" t="t" r="r" b="b"/>
              <a:pathLst>
                <a:path w="2339" h="659" extrusionOk="0">
                  <a:moveTo>
                    <a:pt x="1743" y="278"/>
                  </a:moveTo>
                  <a:lnTo>
                    <a:pt x="1743" y="278"/>
                  </a:lnTo>
                  <a:cubicBezTo>
                    <a:pt x="1735" y="282"/>
                    <a:pt x="1727" y="285"/>
                    <a:pt x="1718" y="288"/>
                  </a:cubicBezTo>
                  <a:lnTo>
                    <a:pt x="1743" y="278"/>
                  </a:lnTo>
                  <a:close/>
                  <a:moveTo>
                    <a:pt x="772" y="410"/>
                  </a:moveTo>
                  <a:lnTo>
                    <a:pt x="800" y="414"/>
                  </a:lnTo>
                  <a:cubicBezTo>
                    <a:pt x="791" y="413"/>
                    <a:pt x="781" y="412"/>
                    <a:pt x="772" y="410"/>
                  </a:cubicBezTo>
                  <a:close/>
                  <a:moveTo>
                    <a:pt x="2246" y="1"/>
                  </a:moveTo>
                  <a:cubicBezTo>
                    <a:pt x="2233" y="1"/>
                    <a:pt x="2219" y="4"/>
                    <a:pt x="2206" y="12"/>
                  </a:cubicBezTo>
                  <a:cubicBezTo>
                    <a:pt x="2126" y="60"/>
                    <a:pt x="2049" y="112"/>
                    <a:pt x="1969" y="160"/>
                  </a:cubicBezTo>
                  <a:cubicBezTo>
                    <a:pt x="1896" y="203"/>
                    <a:pt x="1821" y="243"/>
                    <a:pt x="1744" y="278"/>
                  </a:cubicBezTo>
                  <a:lnTo>
                    <a:pt x="1744" y="278"/>
                  </a:lnTo>
                  <a:cubicBezTo>
                    <a:pt x="1586" y="345"/>
                    <a:pt x="1419" y="392"/>
                    <a:pt x="1250" y="415"/>
                  </a:cubicBezTo>
                  <a:cubicBezTo>
                    <a:pt x="1260" y="414"/>
                    <a:pt x="1270" y="412"/>
                    <a:pt x="1281" y="412"/>
                  </a:cubicBezTo>
                  <a:lnTo>
                    <a:pt x="1281" y="412"/>
                  </a:lnTo>
                  <a:cubicBezTo>
                    <a:pt x="1200" y="422"/>
                    <a:pt x="1117" y="428"/>
                    <a:pt x="1035" y="428"/>
                  </a:cubicBezTo>
                  <a:cubicBezTo>
                    <a:pt x="947" y="428"/>
                    <a:pt x="859" y="422"/>
                    <a:pt x="771" y="410"/>
                  </a:cubicBezTo>
                  <a:lnTo>
                    <a:pt x="771" y="410"/>
                  </a:lnTo>
                  <a:cubicBezTo>
                    <a:pt x="656" y="392"/>
                    <a:pt x="541" y="364"/>
                    <a:pt x="430" y="329"/>
                  </a:cubicBezTo>
                  <a:cubicBezTo>
                    <a:pt x="310" y="292"/>
                    <a:pt x="197" y="237"/>
                    <a:pt x="75" y="209"/>
                  </a:cubicBezTo>
                  <a:cubicBezTo>
                    <a:pt x="70" y="208"/>
                    <a:pt x="66" y="207"/>
                    <a:pt x="61" y="207"/>
                  </a:cubicBezTo>
                  <a:cubicBezTo>
                    <a:pt x="42" y="207"/>
                    <a:pt x="24" y="217"/>
                    <a:pt x="14" y="233"/>
                  </a:cubicBezTo>
                  <a:cubicBezTo>
                    <a:pt x="1" y="256"/>
                    <a:pt x="7" y="281"/>
                    <a:pt x="22" y="300"/>
                  </a:cubicBezTo>
                  <a:cubicBezTo>
                    <a:pt x="128" y="432"/>
                    <a:pt x="299" y="503"/>
                    <a:pt x="453" y="561"/>
                  </a:cubicBezTo>
                  <a:cubicBezTo>
                    <a:pt x="527" y="588"/>
                    <a:pt x="604" y="607"/>
                    <a:pt x="681" y="622"/>
                  </a:cubicBezTo>
                  <a:cubicBezTo>
                    <a:pt x="766" y="639"/>
                    <a:pt x="853" y="651"/>
                    <a:pt x="939" y="656"/>
                  </a:cubicBezTo>
                  <a:cubicBezTo>
                    <a:pt x="972" y="658"/>
                    <a:pt x="1005" y="659"/>
                    <a:pt x="1038" y="659"/>
                  </a:cubicBezTo>
                  <a:cubicBezTo>
                    <a:pt x="1329" y="659"/>
                    <a:pt x="1620" y="590"/>
                    <a:pt x="1881" y="459"/>
                  </a:cubicBezTo>
                  <a:cubicBezTo>
                    <a:pt x="1956" y="421"/>
                    <a:pt x="2031" y="378"/>
                    <a:pt x="2099" y="329"/>
                  </a:cubicBezTo>
                  <a:cubicBezTo>
                    <a:pt x="2173" y="273"/>
                    <a:pt x="2248" y="213"/>
                    <a:pt x="2305" y="139"/>
                  </a:cubicBezTo>
                  <a:cubicBezTo>
                    <a:pt x="2330" y="107"/>
                    <a:pt x="2338" y="68"/>
                    <a:pt x="2311" y="33"/>
                  </a:cubicBezTo>
                  <a:cubicBezTo>
                    <a:pt x="2295" y="12"/>
                    <a:pt x="2271" y="1"/>
                    <a:pt x="22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4410030" y="2895748"/>
              <a:ext cx="87004" cy="64382"/>
            </a:xfrm>
            <a:custGeom>
              <a:avLst/>
              <a:gdLst/>
              <a:ahLst/>
              <a:cxnLst/>
              <a:rect l="l" t="t" r="r" b="b"/>
              <a:pathLst>
                <a:path w="1123" h="831" extrusionOk="0">
                  <a:moveTo>
                    <a:pt x="1091" y="64"/>
                  </a:moveTo>
                  <a:cubicBezTo>
                    <a:pt x="1091" y="65"/>
                    <a:pt x="1091" y="66"/>
                    <a:pt x="1092" y="66"/>
                  </a:cubicBezTo>
                  <a:lnTo>
                    <a:pt x="1092" y="66"/>
                  </a:lnTo>
                  <a:cubicBezTo>
                    <a:pt x="1091" y="66"/>
                    <a:pt x="1091" y="65"/>
                    <a:pt x="1091" y="64"/>
                  </a:cubicBezTo>
                  <a:close/>
                  <a:moveTo>
                    <a:pt x="212" y="350"/>
                  </a:moveTo>
                  <a:cubicBezTo>
                    <a:pt x="213" y="350"/>
                    <a:pt x="214" y="353"/>
                    <a:pt x="215" y="355"/>
                  </a:cubicBezTo>
                  <a:lnTo>
                    <a:pt x="215" y="355"/>
                  </a:lnTo>
                  <a:cubicBezTo>
                    <a:pt x="214" y="353"/>
                    <a:pt x="213" y="351"/>
                    <a:pt x="212" y="350"/>
                  </a:cubicBezTo>
                  <a:close/>
                  <a:moveTo>
                    <a:pt x="215" y="355"/>
                  </a:moveTo>
                  <a:cubicBezTo>
                    <a:pt x="215" y="356"/>
                    <a:pt x="215" y="357"/>
                    <a:pt x="216" y="358"/>
                  </a:cubicBezTo>
                  <a:lnTo>
                    <a:pt x="216" y="358"/>
                  </a:lnTo>
                  <a:cubicBezTo>
                    <a:pt x="215" y="357"/>
                    <a:pt x="215" y="356"/>
                    <a:pt x="215" y="355"/>
                  </a:cubicBezTo>
                  <a:close/>
                  <a:moveTo>
                    <a:pt x="871" y="400"/>
                  </a:moveTo>
                  <a:cubicBezTo>
                    <a:pt x="871" y="401"/>
                    <a:pt x="870" y="402"/>
                    <a:pt x="869" y="404"/>
                  </a:cubicBezTo>
                  <a:lnTo>
                    <a:pt x="869" y="404"/>
                  </a:lnTo>
                  <a:cubicBezTo>
                    <a:pt x="870" y="402"/>
                    <a:pt x="871" y="401"/>
                    <a:pt x="871" y="400"/>
                  </a:cubicBezTo>
                  <a:close/>
                  <a:moveTo>
                    <a:pt x="345" y="544"/>
                  </a:moveTo>
                  <a:cubicBezTo>
                    <a:pt x="347" y="545"/>
                    <a:pt x="348" y="547"/>
                    <a:pt x="350" y="548"/>
                  </a:cubicBezTo>
                  <a:lnTo>
                    <a:pt x="350" y="548"/>
                  </a:lnTo>
                  <a:cubicBezTo>
                    <a:pt x="348" y="547"/>
                    <a:pt x="345" y="545"/>
                    <a:pt x="345" y="544"/>
                  </a:cubicBezTo>
                  <a:close/>
                  <a:moveTo>
                    <a:pt x="762" y="556"/>
                  </a:moveTo>
                  <a:cubicBezTo>
                    <a:pt x="762" y="556"/>
                    <a:pt x="756" y="560"/>
                    <a:pt x="754" y="562"/>
                  </a:cubicBezTo>
                  <a:cubicBezTo>
                    <a:pt x="752" y="563"/>
                    <a:pt x="751" y="563"/>
                    <a:pt x="750" y="564"/>
                  </a:cubicBezTo>
                  <a:lnTo>
                    <a:pt x="750" y="564"/>
                  </a:lnTo>
                  <a:cubicBezTo>
                    <a:pt x="751" y="563"/>
                    <a:pt x="753" y="562"/>
                    <a:pt x="754" y="561"/>
                  </a:cubicBezTo>
                  <a:cubicBezTo>
                    <a:pt x="760" y="557"/>
                    <a:pt x="762" y="556"/>
                    <a:pt x="762" y="556"/>
                  </a:cubicBezTo>
                  <a:close/>
                  <a:moveTo>
                    <a:pt x="748" y="566"/>
                  </a:moveTo>
                  <a:cubicBezTo>
                    <a:pt x="747" y="567"/>
                    <a:pt x="746" y="567"/>
                    <a:pt x="746" y="567"/>
                  </a:cubicBezTo>
                  <a:cubicBezTo>
                    <a:pt x="746" y="567"/>
                    <a:pt x="747" y="567"/>
                    <a:pt x="748" y="566"/>
                  </a:cubicBezTo>
                  <a:close/>
                  <a:moveTo>
                    <a:pt x="697" y="597"/>
                  </a:moveTo>
                  <a:cubicBezTo>
                    <a:pt x="697" y="597"/>
                    <a:pt x="697" y="597"/>
                    <a:pt x="697" y="597"/>
                  </a:cubicBezTo>
                  <a:cubicBezTo>
                    <a:pt x="697" y="597"/>
                    <a:pt x="691" y="600"/>
                    <a:pt x="683" y="602"/>
                  </a:cubicBezTo>
                  <a:lnTo>
                    <a:pt x="683" y="602"/>
                  </a:lnTo>
                  <a:cubicBezTo>
                    <a:pt x="686" y="601"/>
                    <a:pt x="696" y="597"/>
                    <a:pt x="697" y="597"/>
                  </a:cubicBezTo>
                  <a:close/>
                  <a:moveTo>
                    <a:pt x="1021" y="1"/>
                  </a:moveTo>
                  <a:cubicBezTo>
                    <a:pt x="1019" y="1"/>
                    <a:pt x="1017" y="1"/>
                    <a:pt x="1015" y="1"/>
                  </a:cubicBezTo>
                  <a:cubicBezTo>
                    <a:pt x="990" y="5"/>
                    <a:pt x="969" y="22"/>
                    <a:pt x="962" y="47"/>
                  </a:cubicBezTo>
                  <a:cubicBezTo>
                    <a:pt x="955" y="71"/>
                    <a:pt x="943" y="96"/>
                    <a:pt x="939" y="121"/>
                  </a:cubicBezTo>
                  <a:cubicBezTo>
                    <a:pt x="933" y="147"/>
                    <a:pt x="928" y="173"/>
                    <a:pt x="924" y="199"/>
                  </a:cubicBezTo>
                  <a:cubicBezTo>
                    <a:pt x="914" y="252"/>
                    <a:pt x="903" y="307"/>
                    <a:pt x="886" y="358"/>
                  </a:cubicBezTo>
                  <a:cubicBezTo>
                    <a:pt x="882" y="371"/>
                    <a:pt x="878" y="383"/>
                    <a:pt x="873" y="395"/>
                  </a:cubicBezTo>
                  <a:cubicBezTo>
                    <a:pt x="873" y="395"/>
                    <a:pt x="873" y="396"/>
                    <a:pt x="873" y="396"/>
                  </a:cubicBezTo>
                  <a:lnTo>
                    <a:pt x="873" y="396"/>
                  </a:lnTo>
                  <a:cubicBezTo>
                    <a:pt x="873" y="395"/>
                    <a:pt x="874" y="394"/>
                    <a:pt x="874" y="393"/>
                  </a:cubicBezTo>
                  <a:lnTo>
                    <a:pt x="874" y="393"/>
                  </a:lnTo>
                  <a:cubicBezTo>
                    <a:pt x="873" y="395"/>
                    <a:pt x="872" y="398"/>
                    <a:pt x="871" y="400"/>
                  </a:cubicBezTo>
                  <a:lnTo>
                    <a:pt x="871" y="400"/>
                  </a:lnTo>
                  <a:cubicBezTo>
                    <a:pt x="872" y="398"/>
                    <a:pt x="872" y="397"/>
                    <a:pt x="873" y="396"/>
                  </a:cubicBezTo>
                  <a:lnTo>
                    <a:pt x="873" y="396"/>
                  </a:lnTo>
                  <a:cubicBezTo>
                    <a:pt x="868" y="406"/>
                    <a:pt x="866" y="410"/>
                    <a:pt x="866" y="410"/>
                  </a:cubicBezTo>
                  <a:cubicBezTo>
                    <a:pt x="866" y="410"/>
                    <a:pt x="868" y="407"/>
                    <a:pt x="869" y="404"/>
                  </a:cubicBezTo>
                  <a:lnTo>
                    <a:pt x="869" y="404"/>
                  </a:lnTo>
                  <a:cubicBezTo>
                    <a:pt x="868" y="407"/>
                    <a:pt x="867" y="410"/>
                    <a:pt x="865" y="413"/>
                  </a:cubicBezTo>
                  <a:cubicBezTo>
                    <a:pt x="854" y="437"/>
                    <a:pt x="842" y="459"/>
                    <a:pt x="828" y="481"/>
                  </a:cubicBezTo>
                  <a:cubicBezTo>
                    <a:pt x="824" y="486"/>
                    <a:pt x="820" y="491"/>
                    <a:pt x="816" y="496"/>
                  </a:cubicBezTo>
                  <a:cubicBezTo>
                    <a:pt x="815" y="498"/>
                    <a:pt x="810" y="505"/>
                    <a:pt x="808" y="508"/>
                  </a:cubicBezTo>
                  <a:lnTo>
                    <a:pt x="808" y="508"/>
                  </a:lnTo>
                  <a:cubicBezTo>
                    <a:pt x="803" y="513"/>
                    <a:pt x="798" y="519"/>
                    <a:pt x="793" y="525"/>
                  </a:cubicBezTo>
                  <a:cubicBezTo>
                    <a:pt x="784" y="534"/>
                    <a:pt x="776" y="542"/>
                    <a:pt x="767" y="550"/>
                  </a:cubicBezTo>
                  <a:cubicBezTo>
                    <a:pt x="762" y="554"/>
                    <a:pt x="758" y="558"/>
                    <a:pt x="753" y="562"/>
                  </a:cubicBezTo>
                  <a:cubicBezTo>
                    <a:pt x="752" y="563"/>
                    <a:pt x="751" y="564"/>
                    <a:pt x="750" y="565"/>
                  </a:cubicBezTo>
                  <a:lnTo>
                    <a:pt x="750" y="565"/>
                  </a:lnTo>
                  <a:cubicBezTo>
                    <a:pt x="739" y="572"/>
                    <a:pt x="728" y="578"/>
                    <a:pt x="717" y="585"/>
                  </a:cubicBezTo>
                  <a:cubicBezTo>
                    <a:pt x="710" y="589"/>
                    <a:pt x="703" y="593"/>
                    <a:pt x="696" y="597"/>
                  </a:cubicBezTo>
                  <a:cubicBezTo>
                    <a:pt x="692" y="598"/>
                    <a:pt x="690" y="599"/>
                    <a:pt x="686" y="600"/>
                  </a:cubicBezTo>
                  <a:cubicBezTo>
                    <a:pt x="683" y="602"/>
                    <a:pt x="682" y="602"/>
                    <a:pt x="682" y="603"/>
                  </a:cubicBezTo>
                  <a:lnTo>
                    <a:pt x="682" y="603"/>
                  </a:lnTo>
                  <a:cubicBezTo>
                    <a:pt x="669" y="607"/>
                    <a:pt x="651" y="612"/>
                    <a:pt x="649" y="612"/>
                  </a:cubicBezTo>
                  <a:cubicBezTo>
                    <a:pt x="637" y="616"/>
                    <a:pt x="625" y="618"/>
                    <a:pt x="613" y="620"/>
                  </a:cubicBezTo>
                  <a:lnTo>
                    <a:pt x="613" y="620"/>
                  </a:lnTo>
                  <a:cubicBezTo>
                    <a:pt x="599" y="621"/>
                    <a:pt x="585" y="622"/>
                    <a:pt x="572" y="622"/>
                  </a:cubicBezTo>
                  <a:cubicBezTo>
                    <a:pt x="557" y="622"/>
                    <a:pt x="542" y="621"/>
                    <a:pt x="527" y="620"/>
                  </a:cubicBezTo>
                  <a:lnTo>
                    <a:pt x="527" y="620"/>
                  </a:lnTo>
                  <a:cubicBezTo>
                    <a:pt x="505" y="617"/>
                    <a:pt x="484" y="612"/>
                    <a:pt x="463" y="605"/>
                  </a:cubicBezTo>
                  <a:cubicBezTo>
                    <a:pt x="452" y="602"/>
                    <a:pt x="443" y="599"/>
                    <a:pt x="432" y="595"/>
                  </a:cubicBezTo>
                  <a:lnTo>
                    <a:pt x="432" y="595"/>
                  </a:lnTo>
                  <a:cubicBezTo>
                    <a:pt x="427" y="593"/>
                    <a:pt x="420" y="589"/>
                    <a:pt x="414" y="586"/>
                  </a:cubicBezTo>
                  <a:cubicBezTo>
                    <a:pt x="392" y="576"/>
                    <a:pt x="372" y="563"/>
                    <a:pt x="352" y="549"/>
                  </a:cubicBezTo>
                  <a:lnTo>
                    <a:pt x="352" y="549"/>
                  </a:lnTo>
                  <a:cubicBezTo>
                    <a:pt x="352" y="550"/>
                    <a:pt x="353" y="550"/>
                    <a:pt x="353" y="550"/>
                  </a:cubicBezTo>
                  <a:lnTo>
                    <a:pt x="353" y="550"/>
                  </a:lnTo>
                  <a:cubicBezTo>
                    <a:pt x="352" y="550"/>
                    <a:pt x="351" y="549"/>
                    <a:pt x="350" y="548"/>
                  </a:cubicBezTo>
                  <a:lnTo>
                    <a:pt x="350" y="548"/>
                  </a:lnTo>
                  <a:cubicBezTo>
                    <a:pt x="350" y="548"/>
                    <a:pt x="351" y="549"/>
                    <a:pt x="351" y="549"/>
                  </a:cubicBezTo>
                  <a:cubicBezTo>
                    <a:pt x="351" y="549"/>
                    <a:pt x="352" y="549"/>
                    <a:pt x="352" y="549"/>
                  </a:cubicBezTo>
                  <a:lnTo>
                    <a:pt x="352" y="549"/>
                  </a:lnTo>
                  <a:cubicBezTo>
                    <a:pt x="349" y="547"/>
                    <a:pt x="345" y="543"/>
                    <a:pt x="345" y="543"/>
                  </a:cubicBezTo>
                  <a:lnTo>
                    <a:pt x="345" y="543"/>
                  </a:lnTo>
                  <a:cubicBezTo>
                    <a:pt x="345" y="543"/>
                    <a:pt x="345" y="543"/>
                    <a:pt x="345" y="543"/>
                  </a:cubicBezTo>
                  <a:cubicBezTo>
                    <a:pt x="345" y="544"/>
                    <a:pt x="345" y="544"/>
                    <a:pt x="345" y="544"/>
                  </a:cubicBezTo>
                  <a:lnTo>
                    <a:pt x="345" y="544"/>
                  </a:lnTo>
                  <a:cubicBezTo>
                    <a:pt x="343" y="542"/>
                    <a:pt x="341" y="541"/>
                    <a:pt x="340" y="539"/>
                  </a:cubicBezTo>
                  <a:cubicBezTo>
                    <a:pt x="330" y="530"/>
                    <a:pt x="320" y="522"/>
                    <a:pt x="312" y="513"/>
                  </a:cubicBezTo>
                  <a:cubicBezTo>
                    <a:pt x="304" y="504"/>
                    <a:pt x="296" y="496"/>
                    <a:pt x="289" y="488"/>
                  </a:cubicBezTo>
                  <a:cubicBezTo>
                    <a:pt x="288" y="486"/>
                    <a:pt x="284" y="482"/>
                    <a:pt x="282" y="479"/>
                  </a:cubicBezTo>
                  <a:lnTo>
                    <a:pt x="282" y="479"/>
                  </a:lnTo>
                  <a:cubicBezTo>
                    <a:pt x="280" y="476"/>
                    <a:pt x="278" y="474"/>
                    <a:pt x="278" y="473"/>
                  </a:cubicBezTo>
                  <a:cubicBezTo>
                    <a:pt x="263" y="453"/>
                    <a:pt x="250" y="431"/>
                    <a:pt x="238" y="408"/>
                  </a:cubicBezTo>
                  <a:cubicBezTo>
                    <a:pt x="233" y="398"/>
                    <a:pt x="226" y="386"/>
                    <a:pt x="223" y="375"/>
                  </a:cubicBezTo>
                  <a:lnTo>
                    <a:pt x="223" y="375"/>
                  </a:lnTo>
                  <a:cubicBezTo>
                    <a:pt x="224" y="378"/>
                    <a:pt x="229" y="390"/>
                    <a:pt x="229" y="390"/>
                  </a:cubicBezTo>
                  <a:cubicBezTo>
                    <a:pt x="229" y="390"/>
                    <a:pt x="228" y="387"/>
                    <a:pt x="224" y="377"/>
                  </a:cubicBezTo>
                  <a:cubicBezTo>
                    <a:pt x="221" y="371"/>
                    <a:pt x="219" y="365"/>
                    <a:pt x="217" y="360"/>
                  </a:cubicBezTo>
                  <a:cubicBezTo>
                    <a:pt x="216" y="359"/>
                    <a:pt x="216" y="359"/>
                    <a:pt x="216" y="358"/>
                  </a:cubicBezTo>
                  <a:lnTo>
                    <a:pt x="216" y="358"/>
                  </a:lnTo>
                  <a:cubicBezTo>
                    <a:pt x="216" y="360"/>
                    <a:pt x="217" y="362"/>
                    <a:pt x="217" y="362"/>
                  </a:cubicBezTo>
                  <a:cubicBezTo>
                    <a:pt x="217" y="362"/>
                    <a:pt x="216" y="361"/>
                    <a:pt x="215" y="358"/>
                  </a:cubicBezTo>
                  <a:cubicBezTo>
                    <a:pt x="206" y="334"/>
                    <a:pt x="198" y="310"/>
                    <a:pt x="191" y="285"/>
                  </a:cubicBezTo>
                  <a:cubicBezTo>
                    <a:pt x="184" y="258"/>
                    <a:pt x="180" y="231"/>
                    <a:pt x="175" y="203"/>
                  </a:cubicBezTo>
                  <a:cubicBezTo>
                    <a:pt x="173" y="197"/>
                    <a:pt x="172" y="191"/>
                    <a:pt x="170" y="185"/>
                  </a:cubicBezTo>
                  <a:cubicBezTo>
                    <a:pt x="170" y="181"/>
                    <a:pt x="169" y="177"/>
                    <a:pt x="169" y="174"/>
                  </a:cubicBezTo>
                  <a:lnTo>
                    <a:pt x="169" y="174"/>
                  </a:lnTo>
                  <a:cubicBezTo>
                    <a:pt x="168" y="170"/>
                    <a:pt x="168" y="166"/>
                    <a:pt x="168" y="162"/>
                  </a:cubicBezTo>
                  <a:cubicBezTo>
                    <a:pt x="168" y="155"/>
                    <a:pt x="166" y="149"/>
                    <a:pt x="162" y="143"/>
                  </a:cubicBezTo>
                  <a:cubicBezTo>
                    <a:pt x="160" y="136"/>
                    <a:pt x="158" y="133"/>
                    <a:pt x="158" y="133"/>
                  </a:cubicBezTo>
                  <a:lnTo>
                    <a:pt x="158" y="133"/>
                  </a:lnTo>
                  <a:cubicBezTo>
                    <a:pt x="158" y="133"/>
                    <a:pt x="159" y="136"/>
                    <a:pt x="162" y="142"/>
                  </a:cubicBezTo>
                  <a:cubicBezTo>
                    <a:pt x="157" y="138"/>
                    <a:pt x="155" y="127"/>
                    <a:pt x="154" y="122"/>
                  </a:cubicBezTo>
                  <a:cubicBezTo>
                    <a:pt x="144" y="98"/>
                    <a:pt x="127" y="81"/>
                    <a:pt x="101" y="77"/>
                  </a:cubicBezTo>
                  <a:cubicBezTo>
                    <a:pt x="99" y="77"/>
                    <a:pt x="96" y="77"/>
                    <a:pt x="93" y="77"/>
                  </a:cubicBezTo>
                  <a:cubicBezTo>
                    <a:pt x="71" y="77"/>
                    <a:pt x="51" y="88"/>
                    <a:pt x="39" y="107"/>
                  </a:cubicBezTo>
                  <a:cubicBezTo>
                    <a:pt x="29" y="124"/>
                    <a:pt x="17" y="141"/>
                    <a:pt x="15" y="160"/>
                  </a:cubicBezTo>
                  <a:cubicBezTo>
                    <a:pt x="11" y="181"/>
                    <a:pt x="8" y="202"/>
                    <a:pt x="5" y="223"/>
                  </a:cubicBezTo>
                  <a:cubicBezTo>
                    <a:pt x="1" y="262"/>
                    <a:pt x="7" y="302"/>
                    <a:pt x="12" y="341"/>
                  </a:cubicBezTo>
                  <a:cubicBezTo>
                    <a:pt x="23" y="411"/>
                    <a:pt x="45" y="477"/>
                    <a:pt x="80" y="539"/>
                  </a:cubicBezTo>
                  <a:cubicBezTo>
                    <a:pt x="155" y="668"/>
                    <a:pt x="274" y="764"/>
                    <a:pt x="416" y="807"/>
                  </a:cubicBezTo>
                  <a:cubicBezTo>
                    <a:pt x="467" y="823"/>
                    <a:pt x="520" y="830"/>
                    <a:pt x="573" y="830"/>
                  </a:cubicBezTo>
                  <a:cubicBezTo>
                    <a:pt x="664" y="830"/>
                    <a:pt x="755" y="807"/>
                    <a:pt x="833" y="760"/>
                  </a:cubicBezTo>
                  <a:cubicBezTo>
                    <a:pt x="948" y="689"/>
                    <a:pt x="1025" y="579"/>
                    <a:pt x="1074" y="456"/>
                  </a:cubicBezTo>
                  <a:cubicBezTo>
                    <a:pt x="1100" y="390"/>
                    <a:pt x="1116" y="320"/>
                    <a:pt x="1120" y="248"/>
                  </a:cubicBezTo>
                  <a:cubicBezTo>
                    <a:pt x="1123" y="208"/>
                    <a:pt x="1120" y="171"/>
                    <a:pt x="1114" y="130"/>
                  </a:cubicBezTo>
                  <a:cubicBezTo>
                    <a:pt x="1111" y="110"/>
                    <a:pt x="1103" y="91"/>
                    <a:pt x="1095" y="72"/>
                  </a:cubicBezTo>
                  <a:cubicBezTo>
                    <a:pt x="1093" y="70"/>
                    <a:pt x="1092" y="65"/>
                    <a:pt x="1091" y="64"/>
                  </a:cubicBezTo>
                  <a:lnTo>
                    <a:pt x="1091" y="64"/>
                  </a:lnTo>
                  <a:cubicBezTo>
                    <a:pt x="1091" y="64"/>
                    <a:pt x="1091" y="64"/>
                    <a:pt x="1091" y="64"/>
                  </a:cubicBezTo>
                  <a:cubicBezTo>
                    <a:pt x="1086" y="53"/>
                    <a:pt x="1082" y="42"/>
                    <a:pt x="1077" y="31"/>
                  </a:cubicBezTo>
                  <a:cubicBezTo>
                    <a:pt x="1068" y="11"/>
                    <a:pt x="1042" y="1"/>
                    <a:pt x="10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4647258" y="2895748"/>
              <a:ext cx="87004" cy="64382"/>
            </a:xfrm>
            <a:custGeom>
              <a:avLst/>
              <a:gdLst/>
              <a:ahLst/>
              <a:cxnLst/>
              <a:rect l="l" t="t" r="r" b="b"/>
              <a:pathLst>
                <a:path w="1123" h="831" extrusionOk="0">
                  <a:moveTo>
                    <a:pt x="1091" y="64"/>
                  </a:moveTo>
                  <a:cubicBezTo>
                    <a:pt x="1094" y="70"/>
                    <a:pt x="1095" y="74"/>
                    <a:pt x="1095" y="74"/>
                  </a:cubicBezTo>
                  <a:cubicBezTo>
                    <a:pt x="1095" y="74"/>
                    <a:pt x="1094" y="73"/>
                    <a:pt x="1093" y="71"/>
                  </a:cubicBezTo>
                  <a:cubicBezTo>
                    <a:pt x="1092" y="69"/>
                    <a:pt x="1092" y="67"/>
                    <a:pt x="1091" y="64"/>
                  </a:cubicBezTo>
                  <a:close/>
                  <a:moveTo>
                    <a:pt x="223" y="375"/>
                  </a:moveTo>
                  <a:cubicBezTo>
                    <a:pt x="224" y="377"/>
                    <a:pt x="226" y="383"/>
                    <a:pt x="228" y="387"/>
                  </a:cubicBezTo>
                  <a:lnTo>
                    <a:pt x="228" y="387"/>
                  </a:lnTo>
                  <a:cubicBezTo>
                    <a:pt x="226" y="383"/>
                    <a:pt x="224" y="379"/>
                    <a:pt x="223" y="375"/>
                  </a:cubicBezTo>
                  <a:close/>
                  <a:moveTo>
                    <a:pt x="867" y="408"/>
                  </a:moveTo>
                  <a:lnTo>
                    <a:pt x="867" y="408"/>
                  </a:lnTo>
                  <a:cubicBezTo>
                    <a:pt x="867" y="409"/>
                    <a:pt x="866" y="410"/>
                    <a:pt x="866" y="410"/>
                  </a:cubicBezTo>
                  <a:cubicBezTo>
                    <a:pt x="866" y="410"/>
                    <a:pt x="867" y="409"/>
                    <a:pt x="867" y="408"/>
                  </a:cubicBezTo>
                  <a:close/>
                  <a:moveTo>
                    <a:pt x="697" y="597"/>
                  </a:moveTo>
                  <a:cubicBezTo>
                    <a:pt x="697" y="597"/>
                    <a:pt x="697" y="597"/>
                    <a:pt x="697" y="597"/>
                  </a:cubicBezTo>
                  <a:cubicBezTo>
                    <a:pt x="697" y="597"/>
                    <a:pt x="692" y="599"/>
                    <a:pt x="684" y="602"/>
                  </a:cubicBezTo>
                  <a:lnTo>
                    <a:pt x="684" y="602"/>
                  </a:lnTo>
                  <a:cubicBezTo>
                    <a:pt x="688" y="600"/>
                    <a:pt x="696" y="597"/>
                    <a:pt x="697" y="597"/>
                  </a:cubicBezTo>
                  <a:close/>
                  <a:moveTo>
                    <a:pt x="1021" y="1"/>
                  </a:moveTo>
                  <a:cubicBezTo>
                    <a:pt x="1018" y="1"/>
                    <a:pt x="1016" y="1"/>
                    <a:pt x="1014" y="1"/>
                  </a:cubicBezTo>
                  <a:cubicBezTo>
                    <a:pt x="990" y="5"/>
                    <a:pt x="969" y="22"/>
                    <a:pt x="962" y="47"/>
                  </a:cubicBezTo>
                  <a:cubicBezTo>
                    <a:pt x="955" y="71"/>
                    <a:pt x="943" y="96"/>
                    <a:pt x="938" y="121"/>
                  </a:cubicBezTo>
                  <a:cubicBezTo>
                    <a:pt x="933" y="147"/>
                    <a:pt x="928" y="173"/>
                    <a:pt x="924" y="199"/>
                  </a:cubicBezTo>
                  <a:cubicBezTo>
                    <a:pt x="914" y="252"/>
                    <a:pt x="902" y="307"/>
                    <a:pt x="885" y="358"/>
                  </a:cubicBezTo>
                  <a:cubicBezTo>
                    <a:pt x="882" y="371"/>
                    <a:pt x="878" y="383"/>
                    <a:pt x="872" y="395"/>
                  </a:cubicBezTo>
                  <a:cubicBezTo>
                    <a:pt x="872" y="397"/>
                    <a:pt x="871" y="399"/>
                    <a:pt x="870" y="401"/>
                  </a:cubicBezTo>
                  <a:lnTo>
                    <a:pt x="870" y="401"/>
                  </a:lnTo>
                  <a:cubicBezTo>
                    <a:pt x="868" y="405"/>
                    <a:pt x="867" y="409"/>
                    <a:pt x="864" y="413"/>
                  </a:cubicBezTo>
                  <a:cubicBezTo>
                    <a:pt x="854" y="437"/>
                    <a:pt x="841" y="459"/>
                    <a:pt x="827" y="481"/>
                  </a:cubicBezTo>
                  <a:cubicBezTo>
                    <a:pt x="823" y="486"/>
                    <a:pt x="820" y="491"/>
                    <a:pt x="816" y="496"/>
                  </a:cubicBezTo>
                  <a:cubicBezTo>
                    <a:pt x="816" y="497"/>
                    <a:pt x="814" y="500"/>
                    <a:pt x="812" y="502"/>
                  </a:cubicBezTo>
                  <a:lnTo>
                    <a:pt x="812" y="502"/>
                  </a:lnTo>
                  <a:cubicBezTo>
                    <a:pt x="815" y="498"/>
                    <a:pt x="816" y="497"/>
                    <a:pt x="817" y="497"/>
                  </a:cubicBezTo>
                  <a:lnTo>
                    <a:pt x="817" y="497"/>
                  </a:lnTo>
                  <a:cubicBezTo>
                    <a:pt x="817" y="497"/>
                    <a:pt x="812" y="502"/>
                    <a:pt x="809" y="506"/>
                  </a:cubicBezTo>
                  <a:lnTo>
                    <a:pt x="809" y="506"/>
                  </a:lnTo>
                  <a:cubicBezTo>
                    <a:pt x="810" y="505"/>
                    <a:pt x="811" y="503"/>
                    <a:pt x="812" y="502"/>
                  </a:cubicBezTo>
                  <a:lnTo>
                    <a:pt x="812" y="502"/>
                  </a:lnTo>
                  <a:cubicBezTo>
                    <a:pt x="812" y="502"/>
                    <a:pt x="812" y="503"/>
                    <a:pt x="811" y="503"/>
                  </a:cubicBezTo>
                  <a:cubicBezTo>
                    <a:pt x="810" y="504"/>
                    <a:pt x="810" y="505"/>
                    <a:pt x="809" y="506"/>
                  </a:cubicBezTo>
                  <a:lnTo>
                    <a:pt x="809" y="506"/>
                  </a:lnTo>
                  <a:cubicBezTo>
                    <a:pt x="809" y="506"/>
                    <a:pt x="809" y="506"/>
                    <a:pt x="809" y="506"/>
                  </a:cubicBezTo>
                  <a:lnTo>
                    <a:pt x="809" y="506"/>
                  </a:lnTo>
                  <a:cubicBezTo>
                    <a:pt x="808" y="508"/>
                    <a:pt x="806" y="510"/>
                    <a:pt x="806" y="510"/>
                  </a:cubicBezTo>
                  <a:cubicBezTo>
                    <a:pt x="806" y="510"/>
                    <a:pt x="807" y="509"/>
                    <a:pt x="809" y="506"/>
                  </a:cubicBezTo>
                  <a:lnTo>
                    <a:pt x="809" y="506"/>
                  </a:lnTo>
                  <a:cubicBezTo>
                    <a:pt x="809" y="507"/>
                    <a:pt x="808" y="507"/>
                    <a:pt x="808" y="508"/>
                  </a:cubicBezTo>
                  <a:cubicBezTo>
                    <a:pt x="802" y="513"/>
                    <a:pt x="797" y="519"/>
                    <a:pt x="792" y="525"/>
                  </a:cubicBezTo>
                  <a:cubicBezTo>
                    <a:pt x="784" y="534"/>
                    <a:pt x="775" y="542"/>
                    <a:pt x="767" y="550"/>
                  </a:cubicBezTo>
                  <a:cubicBezTo>
                    <a:pt x="764" y="553"/>
                    <a:pt x="760" y="556"/>
                    <a:pt x="757" y="559"/>
                  </a:cubicBezTo>
                  <a:lnTo>
                    <a:pt x="757" y="559"/>
                  </a:lnTo>
                  <a:cubicBezTo>
                    <a:pt x="760" y="556"/>
                    <a:pt x="761" y="556"/>
                    <a:pt x="761" y="556"/>
                  </a:cubicBezTo>
                  <a:lnTo>
                    <a:pt x="761" y="556"/>
                  </a:lnTo>
                  <a:cubicBezTo>
                    <a:pt x="761" y="556"/>
                    <a:pt x="755" y="560"/>
                    <a:pt x="753" y="562"/>
                  </a:cubicBezTo>
                  <a:cubicBezTo>
                    <a:pt x="754" y="561"/>
                    <a:pt x="755" y="560"/>
                    <a:pt x="757" y="559"/>
                  </a:cubicBezTo>
                  <a:lnTo>
                    <a:pt x="757" y="559"/>
                  </a:lnTo>
                  <a:cubicBezTo>
                    <a:pt x="756" y="559"/>
                    <a:pt x="755" y="560"/>
                    <a:pt x="754" y="561"/>
                  </a:cubicBezTo>
                  <a:cubicBezTo>
                    <a:pt x="752" y="562"/>
                    <a:pt x="751" y="563"/>
                    <a:pt x="750" y="564"/>
                  </a:cubicBezTo>
                  <a:lnTo>
                    <a:pt x="750" y="564"/>
                  </a:lnTo>
                  <a:cubicBezTo>
                    <a:pt x="751" y="563"/>
                    <a:pt x="752" y="562"/>
                    <a:pt x="753" y="562"/>
                  </a:cubicBezTo>
                  <a:lnTo>
                    <a:pt x="753" y="562"/>
                  </a:lnTo>
                  <a:cubicBezTo>
                    <a:pt x="751" y="564"/>
                    <a:pt x="746" y="567"/>
                    <a:pt x="746" y="567"/>
                  </a:cubicBezTo>
                  <a:cubicBezTo>
                    <a:pt x="746" y="567"/>
                    <a:pt x="747" y="566"/>
                    <a:pt x="750" y="564"/>
                  </a:cubicBezTo>
                  <a:lnTo>
                    <a:pt x="750" y="564"/>
                  </a:lnTo>
                  <a:cubicBezTo>
                    <a:pt x="740" y="572"/>
                    <a:pt x="728" y="578"/>
                    <a:pt x="717" y="585"/>
                  </a:cubicBezTo>
                  <a:cubicBezTo>
                    <a:pt x="710" y="589"/>
                    <a:pt x="702" y="593"/>
                    <a:pt x="695" y="597"/>
                  </a:cubicBezTo>
                  <a:cubicBezTo>
                    <a:pt x="692" y="598"/>
                    <a:pt x="689" y="599"/>
                    <a:pt x="686" y="600"/>
                  </a:cubicBezTo>
                  <a:cubicBezTo>
                    <a:pt x="684" y="601"/>
                    <a:pt x="683" y="602"/>
                    <a:pt x="683" y="602"/>
                  </a:cubicBezTo>
                  <a:lnTo>
                    <a:pt x="683" y="602"/>
                  </a:lnTo>
                  <a:cubicBezTo>
                    <a:pt x="669" y="607"/>
                    <a:pt x="651" y="612"/>
                    <a:pt x="648" y="612"/>
                  </a:cubicBezTo>
                  <a:cubicBezTo>
                    <a:pt x="637" y="615"/>
                    <a:pt x="625" y="618"/>
                    <a:pt x="614" y="620"/>
                  </a:cubicBezTo>
                  <a:lnTo>
                    <a:pt x="614" y="620"/>
                  </a:lnTo>
                  <a:cubicBezTo>
                    <a:pt x="600" y="621"/>
                    <a:pt x="585" y="622"/>
                    <a:pt x="571" y="622"/>
                  </a:cubicBezTo>
                  <a:cubicBezTo>
                    <a:pt x="556" y="622"/>
                    <a:pt x="541" y="621"/>
                    <a:pt x="526" y="620"/>
                  </a:cubicBezTo>
                  <a:lnTo>
                    <a:pt x="526" y="620"/>
                  </a:lnTo>
                  <a:cubicBezTo>
                    <a:pt x="504" y="616"/>
                    <a:pt x="484" y="612"/>
                    <a:pt x="463" y="605"/>
                  </a:cubicBezTo>
                  <a:cubicBezTo>
                    <a:pt x="453" y="602"/>
                    <a:pt x="443" y="599"/>
                    <a:pt x="434" y="596"/>
                  </a:cubicBezTo>
                  <a:lnTo>
                    <a:pt x="434" y="596"/>
                  </a:lnTo>
                  <a:cubicBezTo>
                    <a:pt x="434" y="596"/>
                    <a:pt x="434" y="596"/>
                    <a:pt x="434" y="596"/>
                  </a:cubicBezTo>
                  <a:cubicBezTo>
                    <a:pt x="434" y="596"/>
                    <a:pt x="434" y="596"/>
                    <a:pt x="433" y="596"/>
                  </a:cubicBezTo>
                  <a:lnTo>
                    <a:pt x="433" y="596"/>
                  </a:lnTo>
                  <a:cubicBezTo>
                    <a:pt x="432" y="595"/>
                    <a:pt x="431" y="595"/>
                    <a:pt x="430" y="594"/>
                  </a:cubicBezTo>
                  <a:lnTo>
                    <a:pt x="430" y="594"/>
                  </a:lnTo>
                  <a:cubicBezTo>
                    <a:pt x="424" y="592"/>
                    <a:pt x="419" y="589"/>
                    <a:pt x="414" y="586"/>
                  </a:cubicBezTo>
                  <a:cubicBezTo>
                    <a:pt x="392" y="576"/>
                    <a:pt x="371" y="563"/>
                    <a:pt x="351" y="549"/>
                  </a:cubicBezTo>
                  <a:cubicBezTo>
                    <a:pt x="351" y="549"/>
                    <a:pt x="351" y="549"/>
                    <a:pt x="351" y="549"/>
                  </a:cubicBezTo>
                  <a:lnTo>
                    <a:pt x="351" y="549"/>
                  </a:lnTo>
                  <a:cubicBezTo>
                    <a:pt x="352" y="549"/>
                    <a:pt x="352" y="550"/>
                    <a:pt x="353" y="550"/>
                  </a:cubicBezTo>
                  <a:lnTo>
                    <a:pt x="353" y="550"/>
                  </a:lnTo>
                  <a:cubicBezTo>
                    <a:pt x="352" y="550"/>
                    <a:pt x="351" y="549"/>
                    <a:pt x="350" y="548"/>
                  </a:cubicBezTo>
                  <a:lnTo>
                    <a:pt x="350" y="548"/>
                  </a:lnTo>
                  <a:cubicBezTo>
                    <a:pt x="351" y="548"/>
                    <a:pt x="351" y="549"/>
                    <a:pt x="351" y="549"/>
                  </a:cubicBezTo>
                  <a:lnTo>
                    <a:pt x="351" y="549"/>
                  </a:lnTo>
                  <a:cubicBezTo>
                    <a:pt x="349" y="547"/>
                    <a:pt x="346" y="544"/>
                    <a:pt x="345" y="544"/>
                  </a:cubicBezTo>
                  <a:lnTo>
                    <a:pt x="345" y="544"/>
                  </a:lnTo>
                  <a:cubicBezTo>
                    <a:pt x="346" y="545"/>
                    <a:pt x="348" y="547"/>
                    <a:pt x="350" y="548"/>
                  </a:cubicBezTo>
                  <a:lnTo>
                    <a:pt x="350" y="548"/>
                  </a:lnTo>
                  <a:cubicBezTo>
                    <a:pt x="348" y="547"/>
                    <a:pt x="345" y="545"/>
                    <a:pt x="344" y="543"/>
                  </a:cubicBezTo>
                  <a:cubicBezTo>
                    <a:pt x="344" y="543"/>
                    <a:pt x="344" y="543"/>
                    <a:pt x="344" y="543"/>
                  </a:cubicBezTo>
                  <a:cubicBezTo>
                    <a:pt x="344" y="543"/>
                    <a:pt x="344" y="544"/>
                    <a:pt x="345" y="544"/>
                  </a:cubicBezTo>
                  <a:lnTo>
                    <a:pt x="345" y="544"/>
                  </a:lnTo>
                  <a:cubicBezTo>
                    <a:pt x="343" y="542"/>
                    <a:pt x="341" y="541"/>
                    <a:pt x="340" y="539"/>
                  </a:cubicBezTo>
                  <a:cubicBezTo>
                    <a:pt x="329" y="530"/>
                    <a:pt x="321" y="522"/>
                    <a:pt x="311" y="513"/>
                  </a:cubicBezTo>
                  <a:cubicBezTo>
                    <a:pt x="303" y="504"/>
                    <a:pt x="296" y="496"/>
                    <a:pt x="288" y="488"/>
                  </a:cubicBezTo>
                  <a:cubicBezTo>
                    <a:pt x="287" y="486"/>
                    <a:pt x="284" y="482"/>
                    <a:pt x="281" y="479"/>
                  </a:cubicBezTo>
                  <a:lnTo>
                    <a:pt x="281" y="479"/>
                  </a:lnTo>
                  <a:cubicBezTo>
                    <a:pt x="279" y="476"/>
                    <a:pt x="278" y="474"/>
                    <a:pt x="277" y="473"/>
                  </a:cubicBezTo>
                  <a:cubicBezTo>
                    <a:pt x="263" y="453"/>
                    <a:pt x="250" y="431"/>
                    <a:pt x="238" y="408"/>
                  </a:cubicBezTo>
                  <a:cubicBezTo>
                    <a:pt x="235" y="402"/>
                    <a:pt x="232" y="396"/>
                    <a:pt x="229" y="389"/>
                  </a:cubicBezTo>
                  <a:lnTo>
                    <a:pt x="229" y="389"/>
                  </a:lnTo>
                  <a:cubicBezTo>
                    <a:pt x="228" y="388"/>
                    <a:pt x="227" y="384"/>
                    <a:pt x="224" y="377"/>
                  </a:cubicBezTo>
                  <a:cubicBezTo>
                    <a:pt x="221" y="371"/>
                    <a:pt x="218" y="365"/>
                    <a:pt x="216" y="360"/>
                  </a:cubicBezTo>
                  <a:cubicBezTo>
                    <a:pt x="216" y="360"/>
                    <a:pt x="216" y="359"/>
                    <a:pt x="215" y="359"/>
                  </a:cubicBezTo>
                  <a:lnTo>
                    <a:pt x="215" y="359"/>
                  </a:lnTo>
                  <a:cubicBezTo>
                    <a:pt x="216" y="361"/>
                    <a:pt x="217" y="362"/>
                    <a:pt x="217" y="362"/>
                  </a:cubicBezTo>
                  <a:cubicBezTo>
                    <a:pt x="217" y="362"/>
                    <a:pt x="216" y="360"/>
                    <a:pt x="215" y="358"/>
                  </a:cubicBezTo>
                  <a:lnTo>
                    <a:pt x="215" y="358"/>
                  </a:lnTo>
                  <a:cubicBezTo>
                    <a:pt x="215" y="358"/>
                    <a:pt x="215" y="358"/>
                    <a:pt x="215" y="359"/>
                  </a:cubicBezTo>
                  <a:lnTo>
                    <a:pt x="215" y="359"/>
                  </a:lnTo>
                  <a:cubicBezTo>
                    <a:pt x="215" y="358"/>
                    <a:pt x="215" y="358"/>
                    <a:pt x="215" y="358"/>
                  </a:cubicBezTo>
                  <a:cubicBezTo>
                    <a:pt x="214" y="356"/>
                    <a:pt x="214" y="355"/>
                    <a:pt x="213" y="353"/>
                  </a:cubicBezTo>
                  <a:lnTo>
                    <a:pt x="213" y="353"/>
                  </a:lnTo>
                  <a:cubicBezTo>
                    <a:pt x="214" y="355"/>
                    <a:pt x="215" y="356"/>
                    <a:pt x="215" y="358"/>
                  </a:cubicBezTo>
                  <a:lnTo>
                    <a:pt x="215" y="358"/>
                  </a:lnTo>
                  <a:cubicBezTo>
                    <a:pt x="214" y="356"/>
                    <a:pt x="213" y="353"/>
                    <a:pt x="212" y="351"/>
                  </a:cubicBezTo>
                  <a:lnTo>
                    <a:pt x="212" y="351"/>
                  </a:lnTo>
                  <a:cubicBezTo>
                    <a:pt x="204" y="330"/>
                    <a:pt x="197" y="308"/>
                    <a:pt x="191" y="285"/>
                  </a:cubicBezTo>
                  <a:cubicBezTo>
                    <a:pt x="184" y="258"/>
                    <a:pt x="180" y="231"/>
                    <a:pt x="174" y="203"/>
                  </a:cubicBezTo>
                  <a:cubicBezTo>
                    <a:pt x="173" y="197"/>
                    <a:pt x="171" y="191"/>
                    <a:pt x="170" y="185"/>
                  </a:cubicBezTo>
                  <a:cubicBezTo>
                    <a:pt x="169" y="180"/>
                    <a:pt x="169" y="177"/>
                    <a:pt x="169" y="173"/>
                  </a:cubicBezTo>
                  <a:cubicBezTo>
                    <a:pt x="168" y="170"/>
                    <a:pt x="168" y="169"/>
                    <a:pt x="168" y="169"/>
                  </a:cubicBezTo>
                  <a:lnTo>
                    <a:pt x="168" y="169"/>
                  </a:lnTo>
                  <a:cubicBezTo>
                    <a:pt x="168" y="169"/>
                    <a:pt x="168" y="169"/>
                    <a:pt x="168" y="169"/>
                  </a:cubicBezTo>
                  <a:lnTo>
                    <a:pt x="168" y="169"/>
                  </a:lnTo>
                  <a:cubicBezTo>
                    <a:pt x="167" y="167"/>
                    <a:pt x="167" y="164"/>
                    <a:pt x="167" y="162"/>
                  </a:cubicBezTo>
                  <a:cubicBezTo>
                    <a:pt x="167" y="155"/>
                    <a:pt x="165" y="149"/>
                    <a:pt x="162" y="143"/>
                  </a:cubicBezTo>
                  <a:cubicBezTo>
                    <a:pt x="159" y="136"/>
                    <a:pt x="158" y="133"/>
                    <a:pt x="158" y="133"/>
                  </a:cubicBezTo>
                  <a:lnTo>
                    <a:pt x="158" y="133"/>
                  </a:lnTo>
                  <a:cubicBezTo>
                    <a:pt x="158" y="133"/>
                    <a:pt x="159" y="136"/>
                    <a:pt x="161" y="142"/>
                  </a:cubicBezTo>
                  <a:cubicBezTo>
                    <a:pt x="157" y="138"/>
                    <a:pt x="155" y="127"/>
                    <a:pt x="153" y="122"/>
                  </a:cubicBezTo>
                  <a:cubicBezTo>
                    <a:pt x="144" y="98"/>
                    <a:pt x="128" y="81"/>
                    <a:pt x="101" y="77"/>
                  </a:cubicBezTo>
                  <a:cubicBezTo>
                    <a:pt x="98" y="77"/>
                    <a:pt x="96" y="77"/>
                    <a:pt x="93" y="77"/>
                  </a:cubicBezTo>
                  <a:cubicBezTo>
                    <a:pt x="71" y="77"/>
                    <a:pt x="50" y="88"/>
                    <a:pt x="39" y="107"/>
                  </a:cubicBezTo>
                  <a:cubicBezTo>
                    <a:pt x="29" y="124"/>
                    <a:pt x="18" y="141"/>
                    <a:pt x="14" y="160"/>
                  </a:cubicBezTo>
                  <a:cubicBezTo>
                    <a:pt x="11" y="181"/>
                    <a:pt x="8" y="202"/>
                    <a:pt x="5" y="223"/>
                  </a:cubicBezTo>
                  <a:cubicBezTo>
                    <a:pt x="1" y="262"/>
                    <a:pt x="6" y="302"/>
                    <a:pt x="12" y="341"/>
                  </a:cubicBezTo>
                  <a:cubicBezTo>
                    <a:pt x="22" y="411"/>
                    <a:pt x="45" y="477"/>
                    <a:pt x="80" y="539"/>
                  </a:cubicBezTo>
                  <a:cubicBezTo>
                    <a:pt x="154" y="668"/>
                    <a:pt x="273" y="764"/>
                    <a:pt x="416" y="807"/>
                  </a:cubicBezTo>
                  <a:cubicBezTo>
                    <a:pt x="467" y="823"/>
                    <a:pt x="520" y="830"/>
                    <a:pt x="573" y="830"/>
                  </a:cubicBezTo>
                  <a:cubicBezTo>
                    <a:pt x="664" y="830"/>
                    <a:pt x="754" y="807"/>
                    <a:pt x="833" y="760"/>
                  </a:cubicBezTo>
                  <a:cubicBezTo>
                    <a:pt x="948" y="689"/>
                    <a:pt x="1024" y="579"/>
                    <a:pt x="1073" y="456"/>
                  </a:cubicBezTo>
                  <a:cubicBezTo>
                    <a:pt x="1100" y="390"/>
                    <a:pt x="1116" y="320"/>
                    <a:pt x="1120" y="248"/>
                  </a:cubicBezTo>
                  <a:cubicBezTo>
                    <a:pt x="1122" y="208"/>
                    <a:pt x="1120" y="171"/>
                    <a:pt x="1113" y="130"/>
                  </a:cubicBezTo>
                  <a:cubicBezTo>
                    <a:pt x="1111" y="110"/>
                    <a:pt x="1103" y="91"/>
                    <a:pt x="1094" y="72"/>
                  </a:cubicBezTo>
                  <a:cubicBezTo>
                    <a:pt x="1093" y="70"/>
                    <a:pt x="1092" y="65"/>
                    <a:pt x="1091" y="64"/>
                  </a:cubicBezTo>
                  <a:lnTo>
                    <a:pt x="1091" y="64"/>
                  </a:lnTo>
                  <a:cubicBezTo>
                    <a:pt x="1091" y="64"/>
                    <a:pt x="1091" y="64"/>
                    <a:pt x="1091" y="64"/>
                  </a:cubicBezTo>
                  <a:cubicBezTo>
                    <a:pt x="1086" y="53"/>
                    <a:pt x="1081" y="42"/>
                    <a:pt x="1077" y="31"/>
                  </a:cubicBezTo>
                  <a:cubicBezTo>
                    <a:pt x="1067" y="11"/>
                    <a:pt x="1042" y="1"/>
                    <a:pt x="10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617;p19">
            <a:extLst>
              <a:ext uri="{FF2B5EF4-FFF2-40B4-BE49-F238E27FC236}">
                <a16:creationId xmlns:a16="http://schemas.microsoft.com/office/drawing/2014/main" id="{528E6354-0954-005F-31FD-AA5A2F05E047}"/>
              </a:ext>
            </a:extLst>
          </p:cNvPr>
          <p:cNvGrpSpPr/>
          <p:nvPr/>
        </p:nvGrpSpPr>
        <p:grpSpPr>
          <a:xfrm>
            <a:off x="4167673" y="1491856"/>
            <a:ext cx="4571600" cy="934200"/>
            <a:chOff x="3511018" y="1791875"/>
            <a:chExt cx="2819622" cy="715398"/>
          </a:xfrm>
        </p:grpSpPr>
        <p:sp>
          <p:nvSpPr>
            <p:cNvPr id="4" name="Google Shape;618;p19">
              <a:extLst>
                <a:ext uri="{FF2B5EF4-FFF2-40B4-BE49-F238E27FC236}">
                  <a16:creationId xmlns:a16="http://schemas.microsoft.com/office/drawing/2014/main" id="{CF409BC5-4417-DD4E-EE17-C03F7EE337D3}"/>
                </a:ext>
              </a:extLst>
            </p:cNvPr>
            <p:cNvSpPr/>
            <p:nvPr/>
          </p:nvSpPr>
          <p:spPr>
            <a:xfrm>
              <a:off x="3511018" y="1791875"/>
              <a:ext cx="451693" cy="715398"/>
            </a:xfrm>
            <a:custGeom>
              <a:avLst/>
              <a:gdLst/>
              <a:ahLst/>
              <a:cxnLst/>
              <a:rect l="l" t="t" r="r" b="b"/>
              <a:pathLst>
                <a:path w="3983" h="3326" extrusionOk="0">
                  <a:moveTo>
                    <a:pt x="1" y="0"/>
                  </a:moveTo>
                  <a:lnTo>
                    <a:pt x="1" y="3325"/>
                  </a:lnTo>
                  <a:lnTo>
                    <a:pt x="3983" y="3325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619;p19">
              <a:extLst>
                <a:ext uri="{FF2B5EF4-FFF2-40B4-BE49-F238E27FC236}">
                  <a16:creationId xmlns:a16="http://schemas.microsoft.com/office/drawing/2014/main" id="{09473BB7-DCD7-33E9-D2E6-EEF84FFC34F9}"/>
                </a:ext>
              </a:extLst>
            </p:cNvPr>
            <p:cNvSpPr/>
            <p:nvPr/>
          </p:nvSpPr>
          <p:spPr>
            <a:xfrm>
              <a:off x="3962710" y="1791875"/>
              <a:ext cx="2367930" cy="715398"/>
            </a:xfrm>
            <a:custGeom>
              <a:avLst/>
              <a:gdLst/>
              <a:ahLst/>
              <a:cxnLst/>
              <a:rect l="l" t="t" r="r" b="b"/>
              <a:pathLst>
                <a:path w="12706" h="3326" extrusionOk="0">
                  <a:moveTo>
                    <a:pt x="1" y="0"/>
                  </a:moveTo>
                  <a:lnTo>
                    <a:pt x="1" y="3325"/>
                  </a:lnTo>
                  <a:lnTo>
                    <a:pt x="12706" y="3325"/>
                  </a:lnTo>
                  <a:lnTo>
                    <a:pt x="12706" y="0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620;p19">
            <a:extLst>
              <a:ext uri="{FF2B5EF4-FFF2-40B4-BE49-F238E27FC236}">
                <a16:creationId xmlns:a16="http://schemas.microsoft.com/office/drawing/2014/main" id="{6FAFA304-9BF3-55B1-7244-4F20B7A5CF26}"/>
              </a:ext>
            </a:extLst>
          </p:cNvPr>
          <p:cNvGrpSpPr/>
          <p:nvPr/>
        </p:nvGrpSpPr>
        <p:grpSpPr>
          <a:xfrm>
            <a:off x="4365428" y="1775564"/>
            <a:ext cx="356398" cy="347473"/>
            <a:chOff x="3722360" y="1783641"/>
            <a:chExt cx="317391" cy="309443"/>
          </a:xfrm>
        </p:grpSpPr>
        <p:sp>
          <p:nvSpPr>
            <p:cNvPr id="7" name="Google Shape;621;p19">
              <a:extLst>
                <a:ext uri="{FF2B5EF4-FFF2-40B4-BE49-F238E27FC236}">
                  <a16:creationId xmlns:a16="http://schemas.microsoft.com/office/drawing/2014/main" id="{ED5155F7-E138-C3B7-3AD0-0350180D3D9E}"/>
                </a:ext>
              </a:extLst>
            </p:cNvPr>
            <p:cNvSpPr/>
            <p:nvPr/>
          </p:nvSpPr>
          <p:spPr>
            <a:xfrm>
              <a:off x="3722360" y="1783641"/>
              <a:ext cx="165629" cy="309443"/>
            </a:xfrm>
            <a:custGeom>
              <a:avLst/>
              <a:gdLst/>
              <a:ahLst/>
              <a:cxnLst/>
              <a:rect l="l" t="t" r="r" b="b"/>
              <a:pathLst>
                <a:path w="1230" h="2298" extrusionOk="0">
                  <a:moveTo>
                    <a:pt x="867" y="0"/>
                  </a:moveTo>
                  <a:cubicBezTo>
                    <a:pt x="701" y="0"/>
                    <a:pt x="558" y="113"/>
                    <a:pt x="516" y="269"/>
                  </a:cubicBezTo>
                  <a:cubicBezTo>
                    <a:pt x="504" y="268"/>
                    <a:pt x="491" y="267"/>
                    <a:pt x="478" y="267"/>
                  </a:cubicBezTo>
                  <a:cubicBezTo>
                    <a:pt x="280" y="267"/>
                    <a:pt x="118" y="431"/>
                    <a:pt x="118" y="631"/>
                  </a:cubicBezTo>
                  <a:cubicBezTo>
                    <a:pt x="118" y="682"/>
                    <a:pt x="130" y="734"/>
                    <a:pt x="151" y="781"/>
                  </a:cubicBezTo>
                  <a:cubicBezTo>
                    <a:pt x="57" y="848"/>
                    <a:pt x="0" y="957"/>
                    <a:pt x="0" y="1075"/>
                  </a:cubicBezTo>
                  <a:cubicBezTo>
                    <a:pt x="0" y="1179"/>
                    <a:pt x="43" y="1274"/>
                    <a:pt x="117" y="1342"/>
                  </a:cubicBezTo>
                  <a:cubicBezTo>
                    <a:pt x="43" y="1410"/>
                    <a:pt x="0" y="1506"/>
                    <a:pt x="0" y="1609"/>
                  </a:cubicBezTo>
                  <a:cubicBezTo>
                    <a:pt x="0" y="1803"/>
                    <a:pt x="152" y="1961"/>
                    <a:pt x="344" y="1971"/>
                  </a:cubicBezTo>
                  <a:cubicBezTo>
                    <a:pt x="399" y="2163"/>
                    <a:pt x="575" y="2298"/>
                    <a:pt x="778" y="2298"/>
                  </a:cubicBezTo>
                  <a:cubicBezTo>
                    <a:pt x="1027" y="2298"/>
                    <a:pt x="1230" y="2095"/>
                    <a:pt x="1230" y="1846"/>
                  </a:cubicBezTo>
                  <a:cubicBezTo>
                    <a:pt x="1230" y="1817"/>
                    <a:pt x="1207" y="1795"/>
                    <a:pt x="1178" y="1795"/>
                  </a:cubicBezTo>
                  <a:cubicBezTo>
                    <a:pt x="1149" y="1795"/>
                    <a:pt x="1127" y="1817"/>
                    <a:pt x="1127" y="1846"/>
                  </a:cubicBezTo>
                  <a:cubicBezTo>
                    <a:pt x="1127" y="2038"/>
                    <a:pt x="970" y="2195"/>
                    <a:pt x="778" y="2195"/>
                  </a:cubicBezTo>
                  <a:cubicBezTo>
                    <a:pt x="610" y="2195"/>
                    <a:pt x="466" y="2075"/>
                    <a:pt x="435" y="1910"/>
                  </a:cubicBezTo>
                  <a:cubicBezTo>
                    <a:pt x="431" y="1885"/>
                    <a:pt x="405" y="1868"/>
                    <a:pt x="380" y="1868"/>
                  </a:cubicBezTo>
                  <a:cubicBezTo>
                    <a:pt x="379" y="1868"/>
                    <a:pt x="378" y="1868"/>
                    <a:pt x="377" y="1868"/>
                  </a:cubicBezTo>
                  <a:cubicBezTo>
                    <a:pt x="372" y="1868"/>
                    <a:pt x="367" y="1869"/>
                    <a:pt x="363" y="1869"/>
                  </a:cubicBezTo>
                  <a:cubicBezTo>
                    <a:pt x="220" y="1869"/>
                    <a:pt x="103" y="1752"/>
                    <a:pt x="103" y="1609"/>
                  </a:cubicBezTo>
                  <a:cubicBezTo>
                    <a:pt x="103" y="1517"/>
                    <a:pt x="151" y="1434"/>
                    <a:pt x="230" y="1386"/>
                  </a:cubicBezTo>
                  <a:cubicBezTo>
                    <a:pt x="245" y="1377"/>
                    <a:pt x="254" y="1360"/>
                    <a:pt x="254" y="1342"/>
                  </a:cubicBezTo>
                  <a:cubicBezTo>
                    <a:pt x="254" y="1324"/>
                    <a:pt x="245" y="1308"/>
                    <a:pt x="230" y="1298"/>
                  </a:cubicBezTo>
                  <a:cubicBezTo>
                    <a:pt x="151" y="1251"/>
                    <a:pt x="103" y="1167"/>
                    <a:pt x="103" y="1075"/>
                  </a:cubicBezTo>
                  <a:cubicBezTo>
                    <a:pt x="103" y="978"/>
                    <a:pt x="157" y="890"/>
                    <a:pt x="244" y="845"/>
                  </a:cubicBezTo>
                  <a:cubicBezTo>
                    <a:pt x="256" y="838"/>
                    <a:pt x="266" y="826"/>
                    <a:pt x="270" y="812"/>
                  </a:cubicBezTo>
                  <a:cubicBezTo>
                    <a:pt x="274" y="798"/>
                    <a:pt x="271" y="784"/>
                    <a:pt x="263" y="771"/>
                  </a:cubicBezTo>
                  <a:cubicBezTo>
                    <a:pt x="236" y="729"/>
                    <a:pt x="222" y="681"/>
                    <a:pt x="222" y="631"/>
                  </a:cubicBezTo>
                  <a:cubicBezTo>
                    <a:pt x="221" y="489"/>
                    <a:pt x="334" y="371"/>
                    <a:pt x="477" y="371"/>
                  </a:cubicBezTo>
                  <a:cubicBezTo>
                    <a:pt x="499" y="371"/>
                    <a:pt x="522" y="373"/>
                    <a:pt x="545" y="379"/>
                  </a:cubicBezTo>
                  <a:cubicBezTo>
                    <a:pt x="549" y="380"/>
                    <a:pt x="553" y="381"/>
                    <a:pt x="558" y="381"/>
                  </a:cubicBezTo>
                  <a:cubicBezTo>
                    <a:pt x="568" y="381"/>
                    <a:pt x="578" y="378"/>
                    <a:pt x="587" y="372"/>
                  </a:cubicBezTo>
                  <a:cubicBezTo>
                    <a:pt x="599" y="363"/>
                    <a:pt x="607" y="350"/>
                    <a:pt x="609" y="335"/>
                  </a:cubicBezTo>
                  <a:cubicBezTo>
                    <a:pt x="624" y="203"/>
                    <a:pt x="735" y="104"/>
                    <a:pt x="867" y="104"/>
                  </a:cubicBezTo>
                  <a:cubicBezTo>
                    <a:pt x="1010" y="104"/>
                    <a:pt x="1127" y="220"/>
                    <a:pt x="1127" y="364"/>
                  </a:cubicBezTo>
                  <a:cubicBezTo>
                    <a:pt x="1127" y="392"/>
                    <a:pt x="1149" y="415"/>
                    <a:pt x="1178" y="415"/>
                  </a:cubicBezTo>
                  <a:cubicBezTo>
                    <a:pt x="1207" y="415"/>
                    <a:pt x="1230" y="392"/>
                    <a:pt x="1230" y="364"/>
                  </a:cubicBezTo>
                  <a:cubicBezTo>
                    <a:pt x="1230" y="164"/>
                    <a:pt x="1067" y="0"/>
                    <a:pt x="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22;p19">
              <a:extLst>
                <a:ext uri="{FF2B5EF4-FFF2-40B4-BE49-F238E27FC236}">
                  <a16:creationId xmlns:a16="http://schemas.microsoft.com/office/drawing/2014/main" id="{A25E1A38-4704-86E1-1E35-1477AA1A1AE6}"/>
                </a:ext>
              </a:extLst>
            </p:cNvPr>
            <p:cNvSpPr/>
            <p:nvPr/>
          </p:nvSpPr>
          <p:spPr>
            <a:xfrm>
              <a:off x="3746733" y="1911434"/>
              <a:ext cx="45784" cy="85911"/>
            </a:xfrm>
            <a:custGeom>
              <a:avLst/>
              <a:gdLst/>
              <a:ahLst/>
              <a:cxnLst/>
              <a:rect l="l" t="t" r="r" b="b"/>
              <a:pathLst>
                <a:path w="340" h="638" extrusionOk="0">
                  <a:moveTo>
                    <a:pt x="285" y="0"/>
                  </a:moveTo>
                  <a:cubicBezTo>
                    <a:pt x="283" y="0"/>
                    <a:pt x="281" y="0"/>
                    <a:pt x="280" y="1"/>
                  </a:cubicBezTo>
                  <a:cubicBezTo>
                    <a:pt x="109" y="20"/>
                    <a:pt x="13" y="176"/>
                    <a:pt x="7" y="321"/>
                  </a:cubicBezTo>
                  <a:cubicBezTo>
                    <a:pt x="0" y="482"/>
                    <a:pt x="94" y="606"/>
                    <a:pt x="245" y="636"/>
                  </a:cubicBezTo>
                  <a:cubicBezTo>
                    <a:pt x="249" y="637"/>
                    <a:pt x="252" y="638"/>
                    <a:pt x="256" y="638"/>
                  </a:cubicBezTo>
                  <a:cubicBezTo>
                    <a:pt x="280" y="638"/>
                    <a:pt x="301" y="620"/>
                    <a:pt x="307" y="596"/>
                  </a:cubicBezTo>
                  <a:cubicBezTo>
                    <a:pt x="312" y="568"/>
                    <a:pt x="294" y="541"/>
                    <a:pt x="266" y="535"/>
                  </a:cubicBezTo>
                  <a:cubicBezTo>
                    <a:pt x="145" y="511"/>
                    <a:pt x="107" y="411"/>
                    <a:pt x="110" y="325"/>
                  </a:cubicBezTo>
                  <a:cubicBezTo>
                    <a:pt x="115" y="225"/>
                    <a:pt x="178" y="116"/>
                    <a:pt x="291" y="104"/>
                  </a:cubicBezTo>
                  <a:cubicBezTo>
                    <a:pt x="320" y="100"/>
                    <a:pt x="340" y="75"/>
                    <a:pt x="337" y="47"/>
                  </a:cubicBezTo>
                  <a:cubicBezTo>
                    <a:pt x="334" y="20"/>
                    <a:pt x="311" y="0"/>
                    <a:pt x="2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23;p19">
              <a:extLst>
                <a:ext uri="{FF2B5EF4-FFF2-40B4-BE49-F238E27FC236}">
                  <a16:creationId xmlns:a16="http://schemas.microsoft.com/office/drawing/2014/main" id="{CD892AC2-7F70-B79C-D6C5-4403BB2740ED}"/>
                </a:ext>
              </a:extLst>
            </p:cNvPr>
            <p:cNvSpPr/>
            <p:nvPr/>
          </p:nvSpPr>
          <p:spPr>
            <a:xfrm>
              <a:off x="3771915" y="1860263"/>
              <a:ext cx="63828" cy="78505"/>
            </a:xfrm>
            <a:custGeom>
              <a:avLst/>
              <a:gdLst/>
              <a:ahLst/>
              <a:cxnLst/>
              <a:rect l="l" t="t" r="r" b="b"/>
              <a:pathLst>
                <a:path w="474" h="583" extrusionOk="0">
                  <a:moveTo>
                    <a:pt x="218" y="0"/>
                  </a:moveTo>
                  <a:cubicBezTo>
                    <a:pt x="210" y="0"/>
                    <a:pt x="202" y="2"/>
                    <a:pt x="194" y="7"/>
                  </a:cubicBezTo>
                  <a:cubicBezTo>
                    <a:pt x="24" y="98"/>
                    <a:pt x="1" y="272"/>
                    <a:pt x="52" y="396"/>
                  </a:cubicBezTo>
                  <a:cubicBezTo>
                    <a:pt x="93" y="497"/>
                    <a:pt x="189" y="582"/>
                    <a:pt x="326" y="582"/>
                  </a:cubicBezTo>
                  <a:cubicBezTo>
                    <a:pt x="358" y="582"/>
                    <a:pt x="393" y="577"/>
                    <a:pt x="430" y="566"/>
                  </a:cubicBezTo>
                  <a:cubicBezTo>
                    <a:pt x="458" y="559"/>
                    <a:pt x="473" y="530"/>
                    <a:pt x="465" y="502"/>
                  </a:cubicBezTo>
                  <a:cubicBezTo>
                    <a:pt x="459" y="480"/>
                    <a:pt x="438" y="465"/>
                    <a:pt x="416" y="465"/>
                  </a:cubicBezTo>
                  <a:cubicBezTo>
                    <a:pt x="411" y="465"/>
                    <a:pt x="406" y="466"/>
                    <a:pt x="402" y="467"/>
                  </a:cubicBezTo>
                  <a:cubicBezTo>
                    <a:pt x="374" y="475"/>
                    <a:pt x="349" y="479"/>
                    <a:pt x="326" y="479"/>
                  </a:cubicBezTo>
                  <a:cubicBezTo>
                    <a:pt x="232" y="479"/>
                    <a:pt x="172" y="418"/>
                    <a:pt x="147" y="357"/>
                  </a:cubicBezTo>
                  <a:cubicBezTo>
                    <a:pt x="113" y="275"/>
                    <a:pt x="128" y="159"/>
                    <a:pt x="242" y="98"/>
                  </a:cubicBezTo>
                  <a:cubicBezTo>
                    <a:pt x="267" y="85"/>
                    <a:pt x="277" y="53"/>
                    <a:pt x="264" y="28"/>
                  </a:cubicBezTo>
                  <a:cubicBezTo>
                    <a:pt x="254" y="10"/>
                    <a:pt x="237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24;p19">
              <a:extLst>
                <a:ext uri="{FF2B5EF4-FFF2-40B4-BE49-F238E27FC236}">
                  <a16:creationId xmlns:a16="http://schemas.microsoft.com/office/drawing/2014/main" id="{195EB94E-3984-ABAD-344B-91D115645488}"/>
                </a:ext>
              </a:extLst>
            </p:cNvPr>
            <p:cNvSpPr/>
            <p:nvPr/>
          </p:nvSpPr>
          <p:spPr>
            <a:xfrm>
              <a:off x="3763835" y="2007581"/>
              <a:ext cx="19391" cy="40397"/>
            </a:xfrm>
            <a:custGeom>
              <a:avLst/>
              <a:gdLst/>
              <a:ahLst/>
              <a:cxnLst/>
              <a:rect l="l" t="t" r="r" b="b"/>
              <a:pathLst>
                <a:path w="144" h="300" extrusionOk="0">
                  <a:moveTo>
                    <a:pt x="85" y="1"/>
                  </a:moveTo>
                  <a:cubicBezTo>
                    <a:pt x="65" y="1"/>
                    <a:pt x="47" y="12"/>
                    <a:pt x="38" y="31"/>
                  </a:cubicBezTo>
                  <a:cubicBezTo>
                    <a:pt x="6" y="103"/>
                    <a:pt x="1" y="187"/>
                    <a:pt x="22" y="262"/>
                  </a:cubicBezTo>
                  <a:cubicBezTo>
                    <a:pt x="29" y="285"/>
                    <a:pt x="50" y="299"/>
                    <a:pt x="72" y="299"/>
                  </a:cubicBezTo>
                  <a:cubicBezTo>
                    <a:pt x="77" y="299"/>
                    <a:pt x="82" y="298"/>
                    <a:pt x="87" y="297"/>
                  </a:cubicBezTo>
                  <a:cubicBezTo>
                    <a:pt x="114" y="289"/>
                    <a:pt x="130" y="260"/>
                    <a:pt x="122" y="233"/>
                  </a:cubicBezTo>
                  <a:cubicBezTo>
                    <a:pt x="106" y="181"/>
                    <a:pt x="110" y="123"/>
                    <a:pt x="132" y="73"/>
                  </a:cubicBezTo>
                  <a:cubicBezTo>
                    <a:pt x="144" y="48"/>
                    <a:pt x="132" y="17"/>
                    <a:pt x="106" y="5"/>
                  </a:cubicBezTo>
                  <a:cubicBezTo>
                    <a:pt x="99" y="2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25;p19">
              <a:extLst>
                <a:ext uri="{FF2B5EF4-FFF2-40B4-BE49-F238E27FC236}">
                  <a16:creationId xmlns:a16="http://schemas.microsoft.com/office/drawing/2014/main" id="{BA41DDC7-9081-C43D-8DAF-D3B2D4E8ED0E}"/>
                </a:ext>
              </a:extLst>
            </p:cNvPr>
            <p:cNvSpPr/>
            <p:nvPr/>
          </p:nvSpPr>
          <p:spPr>
            <a:xfrm>
              <a:off x="3873987" y="1783641"/>
              <a:ext cx="165763" cy="309443"/>
            </a:xfrm>
            <a:custGeom>
              <a:avLst/>
              <a:gdLst/>
              <a:ahLst/>
              <a:cxnLst/>
              <a:rect l="l" t="t" r="r" b="b"/>
              <a:pathLst>
                <a:path w="1231" h="2298" extrusionOk="0">
                  <a:moveTo>
                    <a:pt x="363" y="0"/>
                  </a:moveTo>
                  <a:cubicBezTo>
                    <a:pt x="163" y="0"/>
                    <a:pt x="1" y="164"/>
                    <a:pt x="1" y="364"/>
                  </a:cubicBezTo>
                  <a:lnTo>
                    <a:pt x="1" y="1394"/>
                  </a:lnTo>
                  <a:cubicBezTo>
                    <a:pt x="1" y="1423"/>
                    <a:pt x="23" y="1446"/>
                    <a:pt x="52" y="1446"/>
                  </a:cubicBezTo>
                  <a:cubicBezTo>
                    <a:pt x="81" y="1446"/>
                    <a:pt x="104" y="1423"/>
                    <a:pt x="104" y="1394"/>
                  </a:cubicBezTo>
                  <a:lnTo>
                    <a:pt x="104" y="364"/>
                  </a:lnTo>
                  <a:cubicBezTo>
                    <a:pt x="104" y="220"/>
                    <a:pt x="220" y="104"/>
                    <a:pt x="363" y="104"/>
                  </a:cubicBezTo>
                  <a:cubicBezTo>
                    <a:pt x="496" y="104"/>
                    <a:pt x="607" y="203"/>
                    <a:pt x="622" y="335"/>
                  </a:cubicBezTo>
                  <a:cubicBezTo>
                    <a:pt x="623" y="350"/>
                    <a:pt x="631" y="363"/>
                    <a:pt x="643" y="372"/>
                  </a:cubicBezTo>
                  <a:cubicBezTo>
                    <a:pt x="652" y="378"/>
                    <a:pt x="663" y="381"/>
                    <a:pt x="673" y="381"/>
                  </a:cubicBezTo>
                  <a:cubicBezTo>
                    <a:pt x="677" y="381"/>
                    <a:pt x="681" y="380"/>
                    <a:pt x="685" y="379"/>
                  </a:cubicBezTo>
                  <a:cubicBezTo>
                    <a:pt x="708" y="374"/>
                    <a:pt x="731" y="371"/>
                    <a:pt x="753" y="371"/>
                  </a:cubicBezTo>
                  <a:cubicBezTo>
                    <a:pt x="896" y="371"/>
                    <a:pt x="1008" y="488"/>
                    <a:pt x="1008" y="631"/>
                  </a:cubicBezTo>
                  <a:cubicBezTo>
                    <a:pt x="1008" y="681"/>
                    <a:pt x="994" y="729"/>
                    <a:pt x="967" y="771"/>
                  </a:cubicBezTo>
                  <a:cubicBezTo>
                    <a:pt x="959" y="784"/>
                    <a:pt x="957" y="798"/>
                    <a:pt x="960" y="812"/>
                  </a:cubicBezTo>
                  <a:cubicBezTo>
                    <a:pt x="965" y="826"/>
                    <a:pt x="974" y="838"/>
                    <a:pt x="987" y="845"/>
                  </a:cubicBezTo>
                  <a:cubicBezTo>
                    <a:pt x="1074" y="890"/>
                    <a:pt x="1127" y="978"/>
                    <a:pt x="1127" y="1075"/>
                  </a:cubicBezTo>
                  <a:cubicBezTo>
                    <a:pt x="1127" y="1167"/>
                    <a:pt x="1080" y="1251"/>
                    <a:pt x="1000" y="1298"/>
                  </a:cubicBezTo>
                  <a:cubicBezTo>
                    <a:pt x="985" y="1308"/>
                    <a:pt x="976" y="1324"/>
                    <a:pt x="976" y="1342"/>
                  </a:cubicBezTo>
                  <a:cubicBezTo>
                    <a:pt x="976" y="1360"/>
                    <a:pt x="985" y="1377"/>
                    <a:pt x="1000" y="1386"/>
                  </a:cubicBezTo>
                  <a:cubicBezTo>
                    <a:pt x="1080" y="1434"/>
                    <a:pt x="1127" y="1517"/>
                    <a:pt x="1127" y="1609"/>
                  </a:cubicBezTo>
                  <a:cubicBezTo>
                    <a:pt x="1127" y="1752"/>
                    <a:pt x="1011" y="1869"/>
                    <a:pt x="868" y="1869"/>
                  </a:cubicBezTo>
                  <a:cubicBezTo>
                    <a:pt x="863" y="1869"/>
                    <a:pt x="858" y="1868"/>
                    <a:pt x="849" y="1868"/>
                  </a:cubicBezTo>
                  <a:cubicBezTo>
                    <a:pt x="848" y="1868"/>
                    <a:pt x="846" y="1868"/>
                    <a:pt x="844" y="1868"/>
                  </a:cubicBezTo>
                  <a:cubicBezTo>
                    <a:pt x="820" y="1868"/>
                    <a:pt x="799" y="1885"/>
                    <a:pt x="795" y="1910"/>
                  </a:cubicBezTo>
                  <a:cubicBezTo>
                    <a:pt x="765" y="2075"/>
                    <a:pt x="621" y="2195"/>
                    <a:pt x="452" y="2195"/>
                  </a:cubicBezTo>
                  <a:cubicBezTo>
                    <a:pt x="260" y="2195"/>
                    <a:pt x="104" y="2038"/>
                    <a:pt x="104" y="1846"/>
                  </a:cubicBezTo>
                  <a:cubicBezTo>
                    <a:pt x="104" y="1817"/>
                    <a:pt x="81" y="1795"/>
                    <a:pt x="52" y="1795"/>
                  </a:cubicBezTo>
                  <a:cubicBezTo>
                    <a:pt x="23" y="1795"/>
                    <a:pt x="1" y="1817"/>
                    <a:pt x="1" y="1846"/>
                  </a:cubicBezTo>
                  <a:cubicBezTo>
                    <a:pt x="1" y="2095"/>
                    <a:pt x="203" y="2298"/>
                    <a:pt x="452" y="2298"/>
                  </a:cubicBezTo>
                  <a:cubicBezTo>
                    <a:pt x="656" y="2298"/>
                    <a:pt x="831" y="2163"/>
                    <a:pt x="886" y="1971"/>
                  </a:cubicBezTo>
                  <a:cubicBezTo>
                    <a:pt x="1078" y="1961"/>
                    <a:pt x="1230" y="1803"/>
                    <a:pt x="1230" y="1609"/>
                  </a:cubicBezTo>
                  <a:cubicBezTo>
                    <a:pt x="1230" y="1506"/>
                    <a:pt x="1187" y="1410"/>
                    <a:pt x="1113" y="1342"/>
                  </a:cubicBezTo>
                  <a:cubicBezTo>
                    <a:pt x="1187" y="1274"/>
                    <a:pt x="1230" y="1179"/>
                    <a:pt x="1230" y="1075"/>
                  </a:cubicBezTo>
                  <a:cubicBezTo>
                    <a:pt x="1230" y="957"/>
                    <a:pt x="1173" y="848"/>
                    <a:pt x="1079" y="781"/>
                  </a:cubicBezTo>
                  <a:cubicBezTo>
                    <a:pt x="1101" y="734"/>
                    <a:pt x="1112" y="682"/>
                    <a:pt x="1112" y="631"/>
                  </a:cubicBezTo>
                  <a:cubicBezTo>
                    <a:pt x="1112" y="431"/>
                    <a:pt x="950" y="267"/>
                    <a:pt x="751" y="267"/>
                  </a:cubicBezTo>
                  <a:cubicBezTo>
                    <a:pt x="739" y="267"/>
                    <a:pt x="727" y="268"/>
                    <a:pt x="714" y="269"/>
                  </a:cubicBezTo>
                  <a:cubicBezTo>
                    <a:pt x="672" y="113"/>
                    <a:pt x="530" y="0"/>
                    <a:pt x="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26;p19">
              <a:extLst>
                <a:ext uri="{FF2B5EF4-FFF2-40B4-BE49-F238E27FC236}">
                  <a16:creationId xmlns:a16="http://schemas.microsoft.com/office/drawing/2014/main" id="{35B2AA54-A837-43CB-B780-4712D0877BAC}"/>
                </a:ext>
              </a:extLst>
            </p:cNvPr>
            <p:cNvSpPr/>
            <p:nvPr/>
          </p:nvSpPr>
          <p:spPr>
            <a:xfrm>
              <a:off x="3969461" y="1911434"/>
              <a:ext cx="45918" cy="85911"/>
            </a:xfrm>
            <a:custGeom>
              <a:avLst/>
              <a:gdLst/>
              <a:ahLst/>
              <a:cxnLst/>
              <a:rect l="l" t="t" r="r" b="b"/>
              <a:pathLst>
                <a:path w="341" h="638" extrusionOk="0">
                  <a:moveTo>
                    <a:pt x="54" y="0"/>
                  </a:moveTo>
                  <a:cubicBezTo>
                    <a:pt x="29" y="0"/>
                    <a:pt x="7" y="20"/>
                    <a:pt x="3" y="47"/>
                  </a:cubicBezTo>
                  <a:cubicBezTo>
                    <a:pt x="1" y="75"/>
                    <a:pt x="21" y="100"/>
                    <a:pt x="49" y="104"/>
                  </a:cubicBezTo>
                  <a:cubicBezTo>
                    <a:pt x="162" y="116"/>
                    <a:pt x="226" y="225"/>
                    <a:pt x="230" y="325"/>
                  </a:cubicBezTo>
                  <a:cubicBezTo>
                    <a:pt x="234" y="411"/>
                    <a:pt x="195" y="511"/>
                    <a:pt x="74" y="535"/>
                  </a:cubicBezTo>
                  <a:cubicBezTo>
                    <a:pt x="46" y="541"/>
                    <a:pt x="29" y="568"/>
                    <a:pt x="34" y="596"/>
                  </a:cubicBezTo>
                  <a:cubicBezTo>
                    <a:pt x="39" y="620"/>
                    <a:pt x="60" y="638"/>
                    <a:pt x="85" y="638"/>
                  </a:cubicBezTo>
                  <a:cubicBezTo>
                    <a:pt x="88" y="638"/>
                    <a:pt x="92" y="637"/>
                    <a:pt x="94" y="636"/>
                  </a:cubicBezTo>
                  <a:cubicBezTo>
                    <a:pt x="247" y="606"/>
                    <a:pt x="340" y="482"/>
                    <a:pt x="333" y="321"/>
                  </a:cubicBezTo>
                  <a:cubicBezTo>
                    <a:pt x="327" y="176"/>
                    <a:pt x="231" y="20"/>
                    <a:pt x="60" y="1"/>
                  </a:cubicBezTo>
                  <a:cubicBezTo>
                    <a:pt x="58" y="0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627;p19">
              <a:extLst>
                <a:ext uri="{FF2B5EF4-FFF2-40B4-BE49-F238E27FC236}">
                  <a16:creationId xmlns:a16="http://schemas.microsoft.com/office/drawing/2014/main" id="{6BA679FE-2A32-9001-97D3-86F0C09AB1BF}"/>
                </a:ext>
              </a:extLst>
            </p:cNvPr>
            <p:cNvSpPr/>
            <p:nvPr/>
          </p:nvSpPr>
          <p:spPr>
            <a:xfrm>
              <a:off x="3926370" y="1860263"/>
              <a:ext cx="63693" cy="78505"/>
            </a:xfrm>
            <a:custGeom>
              <a:avLst/>
              <a:gdLst/>
              <a:ahLst/>
              <a:cxnLst/>
              <a:rect l="l" t="t" r="r" b="b"/>
              <a:pathLst>
                <a:path w="473" h="583" extrusionOk="0">
                  <a:moveTo>
                    <a:pt x="255" y="0"/>
                  </a:moveTo>
                  <a:cubicBezTo>
                    <a:pt x="237" y="0"/>
                    <a:pt x="219" y="10"/>
                    <a:pt x="210" y="28"/>
                  </a:cubicBezTo>
                  <a:cubicBezTo>
                    <a:pt x="197" y="53"/>
                    <a:pt x="206" y="85"/>
                    <a:pt x="232" y="98"/>
                  </a:cubicBezTo>
                  <a:cubicBezTo>
                    <a:pt x="345" y="159"/>
                    <a:pt x="360" y="275"/>
                    <a:pt x="327" y="357"/>
                  </a:cubicBezTo>
                  <a:cubicBezTo>
                    <a:pt x="302" y="418"/>
                    <a:pt x="241" y="479"/>
                    <a:pt x="147" y="479"/>
                  </a:cubicBezTo>
                  <a:cubicBezTo>
                    <a:pt x="124" y="479"/>
                    <a:pt x="99" y="475"/>
                    <a:pt x="72" y="467"/>
                  </a:cubicBezTo>
                  <a:cubicBezTo>
                    <a:pt x="67" y="466"/>
                    <a:pt x="62" y="465"/>
                    <a:pt x="58" y="465"/>
                  </a:cubicBezTo>
                  <a:cubicBezTo>
                    <a:pt x="35" y="465"/>
                    <a:pt x="15" y="480"/>
                    <a:pt x="8" y="502"/>
                  </a:cubicBezTo>
                  <a:cubicBezTo>
                    <a:pt x="0" y="530"/>
                    <a:pt x="16" y="559"/>
                    <a:pt x="43" y="566"/>
                  </a:cubicBezTo>
                  <a:cubicBezTo>
                    <a:pt x="80" y="577"/>
                    <a:pt x="116" y="582"/>
                    <a:pt x="148" y="582"/>
                  </a:cubicBezTo>
                  <a:cubicBezTo>
                    <a:pt x="284" y="582"/>
                    <a:pt x="381" y="497"/>
                    <a:pt x="422" y="396"/>
                  </a:cubicBezTo>
                  <a:cubicBezTo>
                    <a:pt x="473" y="272"/>
                    <a:pt x="450" y="98"/>
                    <a:pt x="280" y="7"/>
                  </a:cubicBezTo>
                  <a:cubicBezTo>
                    <a:pt x="272" y="2"/>
                    <a:pt x="263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28;p19">
              <a:extLst>
                <a:ext uri="{FF2B5EF4-FFF2-40B4-BE49-F238E27FC236}">
                  <a16:creationId xmlns:a16="http://schemas.microsoft.com/office/drawing/2014/main" id="{6C935E9C-2CAC-52EC-7155-B131B8B13745}"/>
                </a:ext>
              </a:extLst>
            </p:cNvPr>
            <p:cNvSpPr/>
            <p:nvPr/>
          </p:nvSpPr>
          <p:spPr>
            <a:xfrm>
              <a:off x="3978752" y="2007581"/>
              <a:ext cx="19391" cy="40397"/>
            </a:xfrm>
            <a:custGeom>
              <a:avLst/>
              <a:gdLst/>
              <a:ahLst/>
              <a:cxnLst/>
              <a:rect l="l" t="t" r="r" b="b"/>
              <a:pathLst>
                <a:path w="144" h="300" extrusionOk="0">
                  <a:moveTo>
                    <a:pt x="59" y="1"/>
                  </a:moveTo>
                  <a:cubicBezTo>
                    <a:pt x="52" y="1"/>
                    <a:pt x="45" y="2"/>
                    <a:pt x="38" y="5"/>
                  </a:cubicBezTo>
                  <a:cubicBezTo>
                    <a:pt x="12" y="17"/>
                    <a:pt x="1" y="48"/>
                    <a:pt x="12" y="73"/>
                  </a:cubicBezTo>
                  <a:cubicBezTo>
                    <a:pt x="34" y="123"/>
                    <a:pt x="38" y="181"/>
                    <a:pt x="23" y="233"/>
                  </a:cubicBezTo>
                  <a:cubicBezTo>
                    <a:pt x="15" y="260"/>
                    <a:pt x="30" y="289"/>
                    <a:pt x="57" y="297"/>
                  </a:cubicBezTo>
                  <a:cubicBezTo>
                    <a:pt x="63" y="298"/>
                    <a:pt x="67" y="299"/>
                    <a:pt x="72" y="299"/>
                  </a:cubicBezTo>
                  <a:cubicBezTo>
                    <a:pt x="94" y="299"/>
                    <a:pt x="115" y="285"/>
                    <a:pt x="121" y="262"/>
                  </a:cubicBezTo>
                  <a:cubicBezTo>
                    <a:pt x="144" y="187"/>
                    <a:pt x="139" y="103"/>
                    <a:pt x="106" y="31"/>
                  </a:cubicBezTo>
                  <a:cubicBezTo>
                    <a:pt x="98" y="12"/>
                    <a:pt x="79" y="1"/>
                    <a:pt x="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680;p19">
            <a:extLst>
              <a:ext uri="{FF2B5EF4-FFF2-40B4-BE49-F238E27FC236}">
                <a16:creationId xmlns:a16="http://schemas.microsoft.com/office/drawing/2014/main" id="{66EEA9CC-B826-652B-8542-FFEA2CE9494C}"/>
              </a:ext>
            </a:extLst>
          </p:cNvPr>
          <p:cNvSpPr txBox="1"/>
          <p:nvPr/>
        </p:nvSpPr>
        <p:spPr>
          <a:xfrm>
            <a:off x="4991509" y="1658848"/>
            <a:ext cx="3454382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This exploratory data analysis (EDA) </a:t>
            </a:r>
            <a:r>
              <a:rPr lang="en-US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aims to investigate the global prevalence and burden 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of mental health disorders across </a:t>
            </a:r>
            <a:r>
              <a:rPr lang="en-US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countries, continents, and socioeconomic regions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>
          <a:extLst>
            <a:ext uri="{FF2B5EF4-FFF2-40B4-BE49-F238E27FC236}">
              <a16:creationId xmlns:a16="http://schemas.microsoft.com/office/drawing/2014/main" id="{21670AA3-3DD2-2C96-2EB1-5BB335EC4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6">
            <a:extLst>
              <a:ext uri="{FF2B5EF4-FFF2-40B4-BE49-F238E27FC236}">
                <a16:creationId xmlns:a16="http://schemas.microsoft.com/office/drawing/2014/main" id="{E4CFB60C-F8F5-3171-5A8B-024F6FEF01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929796B5-A51A-4E8F-30AF-E1182B25AC07}"/>
              </a:ext>
            </a:extLst>
          </p:cNvPr>
          <p:cNvGrpSpPr/>
          <p:nvPr/>
        </p:nvGrpSpPr>
        <p:grpSpPr>
          <a:xfrm>
            <a:off x="327652" y="824973"/>
            <a:ext cx="8488687" cy="4089927"/>
            <a:chOff x="3312191" y="1502570"/>
            <a:chExt cx="5374563" cy="2779062"/>
          </a:xfrm>
        </p:grpSpPr>
        <p:grpSp>
          <p:nvGrpSpPr>
            <p:cNvPr id="1721" name="Google Shape;1721;p36">
              <a:extLst>
                <a:ext uri="{FF2B5EF4-FFF2-40B4-BE49-F238E27FC236}">
                  <a16:creationId xmlns:a16="http://schemas.microsoft.com/office/drawing/2014/main" id="{55E67CE6-0C64-278C-2303-C892AAB4ABD7}"/>
                </a:ext>
              </a:extLst>
            </p:cNvPr>
            <p:cNvGrpSpPr/>
            <p:nvPr/>
          </p:nvGrpSpPr>
          <p:grpSpPr>
            <a:xfrm>
              <a:off x="3312191" y="1502570"/>
              <a:ext cx="5374563" cy="2779062"/>
              <a:chOff x="3312191" y="1502570"/>
              <a:chExt cx="5374563" cy="2779062"/>
            </a:xfrm>
          </p:grpSpPr>
          <p:sp>
            <p:nvSpPr>
              <p:cNvPr id="1724" name="Google Shape;1724;p36">
                <a:extLst>
                  <a:ext uri="{FF2B5EF4-FFF2-40B4-BE49-F238E27FC236}">
                    <a16:creationId xmlns:a16="http://schemas.microsoft.com/office/drawing/2014/main" id="{00D590D1-D548-168E-27CD-41255B50F3A7}"/>
                  </a:ext>
                </a:extLst>
              </p:cNvPr>
              <p:cNvSpPr/>
              <p:nvPr/>
            </p:nvSpPr>
            <p:spPr>
              <a:xfrm>
                <a:off x="3312191" y="1502570"/>
                <a:ext cx="2709122" cy="2779062"/>
              </a:xfrm>
              <a:custGeom>
                <a:avLst/>
                <a:gdLst/>
                <a:ahLst/>
                <a:cxnLst/>
                <a:rect l="l" t="t" r="r" b="b"/>
                <a:pathLst>
                  <a:path w="33771" h="33771" extrusionOk="0">
                    <a:moveTo>
                      <a:pt x="16885" y="1"/>
                    </a:moveTo>
                    <a:cubicBezTo>
                      <a:pt x="7560" y="1"/>
                      <a:pt x="1" y="7561"/>
                      <a:pt x="1" y="16886"/>
                    </a:cubicBezTo>
                    <a:cubicBezTo>
                      <a:pt x="1" y="26211"/>
                      <a:pt x="7560" y="33770"/>
                      <a:pt x="16885" y="33770"/>
                    </a:cubicBezTo>
                    <a:cubicBezTo>
                      <a:pt x="26211" y="33770"/>
                      <a:pt x="33771" y="26211"/>
                      <a:pt x="33771" y="16886"/>
                    </a:cubicBezTo>
                    <a:cubicBezTo>
                      <a:pt x="33771" y="7561"/>
                      <a:pt x="26211" y="1"/>
                      <a:pt x="1688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6">
                <a:extLst>
                  <a:ext uri="{FF2B5EF4-FFF2-40B4-BE49-F238E27FC236}">
                    <a16:creationId xmlns:a16="http://schemas.microsoft.com/office/drawing/2014/main" id="{C1AA3DD2-1A6C-E651-BC33-EF143B949F74}"/>
                  </a:ext>
                </a:extLst>
              </p:cNvPr>
              <p:cNvSpPr/>
              <p:nvPr/>
            </p:nvSpPr>
            <p:spPr>
              <a:xfrm>
                <a:off x="3585748" y="1559525"/>
                <a:ext cx="5101006" cy="1530051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6" extrusionOk="0">
                    <a:moveTo>
                      <a:pt x="90" y="1"/>
                    </a:moveTo>
                    <a:cubicBezTo>
                      <a:pt x="41" y="1"/>
                      <a:pt x="0" y="41"/>
                      <a:pt x="0" y="90"/>
                    </a:cubicBezTo>
                    <a:lnTo>
                      <a:pt x="0" y="6405"/>
                    </a:lnTo>
                    <a:cubicBezTo>
                      <a:pt x="0" y="6455"/>
                      <a:pt x="41" y="6495"/>
                      <a:pt x="90" y="6495"/>
                    </a:cubicBezTo>
                    <a:lnTo>
                      <a:pt x="42035" y="6495"/>
                    </a:lnTo>
                    <a:cubicBezTo>
                      <a:pt x="42084" y="6495"/>
                      <a:pt x="42124" y="6455"/>
                      <a:pt x="42124" y="6405"/>
                    </a:cubicBezTo>
                    <a:lnTo>
                      <a:pt x="42124" y="90"/>
                    </a:lnTo>
                    <a:cubicBezTo>
                      <a:pt x="42124" y="41"/>
                      <a:pt x="42084" y="1"/>
                      <a:pt x="42035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1" name="Google Shape;1731;p36">
              <a:extLst>
                <a:ext uri="{FF2B5EF4-FFF2-40B4-BE49-F238E27FC236}">
                  <a16:creationId xmlns:a16="http://schemas.microsoft.com/office/drawing/2014/main" id="{E67A6394-DB11-7BD6-0B8C-A83A93FF7D77}"/>
                </a:ext>
              </a:extLst>
            </p:cNvPr>
            <p:cNvSpPr txBox="1"/>
            <p:nvPr/>
          </p:nvSpPr>
          <p:spPr>
            <a:xfrm>
              <a:off x="4091158" y="1503291"/>
              <a:ext cx="4513579" cy="1642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Schizophrenia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Burden is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greatest in low-income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countries despite uniform prevalence (~0.2–0.3%), reflecting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limited access to sustained care and medication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Google Shape;2154;p41">
            <a:extLst>
              <a:ext uri="{FF2B5EF4-FFF2-40B4-BE49-F238E27FC236}">
                <a16:creationId xmlns:a16="http://schemas.microsoft.com/office/drawing/2014/main" id="{77ACEFED-6A78-718C-2CA9-5E1267CC5047}"/>
              </a:ext>
            </a:extLst>
          </p:cNvPr>
          <p:cNvSpPr/>
          <p:nvPr/>
        </p:nvSpPr>
        <p:spPr>
          <a:xfrm>
            <a:off x="1164002" y="1786017"/>
            <a:ext cx="107025" cy="355870"/>
          </a:xfrm>
          <a:custGeom>
            <a:avLst/>
            <a:gdLst/>
            <a:ahLst/>
            <a:cxnLst/>
            <a:rect l="l" t="t" r="r" b="b"/>
            <a:pathLst>
              <a:path w="1744" h="5799" extrusionOk="0">
                <a:moveTo>
                  <a:pt x="0" y="1"/>
                </a:moveTo>
                <a:lnTo>
                  <a:pt x="0" y="5799"/>
                </a:lnTo>
                <a:lnTo>
                  <a:pt x="1743" y="5799"/>
                </a:lnTo>
                <a:lnTo>
                  <a:pt x="1743" y="1"/>
                </a:lnTo>
                <a:close/>
              </a:path>
            </a:pathLst>
          </a:custGeom>
          <a:solidFill>
            <a:srgbClr val="70C2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155;p41">
            <a:extLst>
              <a:ext uri="{FF2B5EF4-FFF2-40B4-BE49-F238E27FC236}">
                <a16:creationId xmlns:a16="http://schemas.microsoft.com/office/drawing/2014/main" id="{BC557A6F-84F2-CD7B-54FD-F675E16805E3}"/>
              </a:ext>
            </a:extLst>
          </p:cNvPr>
          <p:cNvSpPr/>
          <p:nvPr/>
        </p:nvSpPr>
        <p:spPr>
          <a:xfrm>
            <a:off x="1039550" y="1910469"/>
            <a:ext cx="355870" cy="107025"/>
          </a:xfrm>
          <a:custGeom>
            <a:avLst/>
            <a:gdLst/>
            <a:ahLst/>
            <a:cxnLst/>
            <a:rect l="l" t="t" r="r" b="b"/>
            <a:pathLst>
              <a:path w="5799" h="1744" extrusionOk="0">
                <a:moveTo>
                  <a:pt x="1" y="0"/>
                </a:moveTo>
                <a:lnTo>
                  <a:pt x="1" y="1743"/>
                </a:lnTo>
                <a:lnTo>
                  <a:pt x="5798" y="1743"/>
                </a:lnTo>
                <a:lnTo>
                  <a:pt x="5798" y="0"/>
                </a:lnTo>
                <a:close/>
              </a:path>
            </a:pathLst>
          </a:custGeom>
          <a:solidFill>
            <a:srgbClr val="70C2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267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>
          <a:extLst>
            <a:ext uri="{FF2B5EF4-FFF2-40B4-BE49-F238E27FC236}">
              <a16:creationId xmlns:a16="http://schemas.microsoft.com/office/drawing/2014/main" id="{0843535F-597A-65CB-62BC-A9FEB446A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6">
            <a:extLst>
              <a:ext uri="{FF2B5EF4-FFF2-40B4-BE49-F238E27FC236}">
                <a16:creationId xmlns:a16="http://schemas.microsoft.com/office/drawing/2014/main" id="{FD5315F6-2F19-577D-23DA-CF7899FF87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7044034B-07F6-138E-C71C-2080C8AAF107}"/>
              </a:ext>
            </a:extLst>
          </p:cNvPr>
          <p:cNvGrpSpPr/>
          <p:nvPr/>
        </p:nvGrpSpPr>
        <p:grpSpPr>
          <a:xfrm>
            <a:off x="327652" y="824973"/>
            <a:ext cx="8488687" cy="4089927"/>
            <a:chOff x="3312191" y="1502570"/>
            <a:chExt cx="5374563" cy="2779062"/>
          </a:xfrm>
        </p:grpSpPr>
        <p:grpSp>
          <p:nvGrpSpPr>
            <p:cNvPr id="1721" name="Google Shape;1721;p36">
              <a:extLst>
                <a:ext uri="{FF2B5EF4-FFF2-40B4-BE49-F238E27FC236}">
                  <a16:creationId xmlns:a16="http://schemas.microsoft.com/office/drawing/2014/main" id="{220791B8-F952-557A-A4FD-5109BBEA1B93}"/>
                </a:ext>
              </a:extLst>
            </p:cNvPr>
            <p:cNvGrpSpPr/>
            <p:nvPr/>
          </p:nvGrpSpPr>
          <p:grpSpPr>
            <a:xfrm>
              <a:off x="3312191" y="1502570"/>
              <a:ext cx="5374563" cy="2779062"/>
              <a:chOff x="3312191" y="1502570"/>
              <a:chExt cx="5374563" cy="2779062"/>
            </a:xfrm>
          </p:grpSpPr>
          <p:sp>
            <p:nvSpPr>
              <p:cNvPr id="1724" name="Google Shape;1724;p36">
                <a:extLst>
                  <a:ext uri="{FF2B5EF4-FFF2-40B4-BE49-F238E27FC236}">
                    <a16:creationId xmlns:a16="http://schemas.microsoft.com/office/drawing/2014/main" id="{25D68FA0-4CC8-D581-08B3-D79A4831EB48}"/>
                  </a:ext>
                </a:extLst>
              </p:cNvPr>
              <p:cNvSpPr/>
              <p:nvPr/>
            </p:nvSpPr>
            <p:spPr>
              <a:xfrm>
                <a:off x="3312191" y="1502570"/>
                <a:ext cx="2709122" cy="2779062"/>
              </a:xfrm>
              <a:custGeom>
                <a:avLst/>
                <a:gdLst/>
                <a:ahLst/>
                <a:cxnLst/>
                <a:rect l="l" t="t" r="r" b="b"/>
                <a:pathLst>
                  <a:path w="33771" h="33771" extrusionOk="0">
                    <a:moveTo>
                      <a:pt x="16885" y="1"/>
                    </a:moveTo>
                    <a:cubicBezTo>
                      <a:pt x="7560" y="1"/>
                      <a:pt x="1" y="7561"/>
                      <a:pt x="1" y="16886"/>
                    </a:cubicBezTo>
                    <a:cubicBezTo>
                      <a:pt x="1" y="26211"/>
                      <a:pt x="7560" y="33770"/>
                      <a:pt x="16885" y="33770"/>
                    </a:cubicBezTo>
                    <a:cubicBezTo>
                      <a:pt x="26211" y="33770"/>
                      <a:pt x="33771" y="26211"/>
                      <a:pt x="33771" y="16886"/>
                    </a:cubicBezTo>
                    <a:cubicBezTo>
                      <a:pt x="33771" y="7561"/>
                      <a:pt x="26211" y="1"/>
                      <a:pt x="1688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6">
                <a:extLst>
                  <a:ext uri="{FF2B5EF4-FFF2-40B4-BE49-F238E27FC236}">
                    <a16:creationId xmlns:a16="http://schemas.microsoft.com/office/drawing/2014/main" id="{AD45AC79-DBC9-FDB2-33CC-804963574864}"/>
                  </a:ext>
                </a:extLst>
              </p:cNvPr>
              <p:cNvSpPr/>
              <p:nvPr/>
            </p:nvSpPr>
            <p:spPr>
              <a:xfrm>
                <a:off x="3585748" y="1559525"/>
                <a:ext cx="5101006" cy="1530051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6" extrusionOk="0">
                    <a:moveTo>
                      <a:pt x="90" y="1"/>
                    </a:moveTo>
                    <a:cubicBezTo>
                      <a:pt x="41" y="1"/>
                      <a:pt x="0" y="41"/>
                      <a:pt x="0" y="90"/>
                    </a:cubicBezTo>
                    <a:lnTo>
                      <a:pt x="0" y="6405"/>
                    </a:lnTo>
                    <a:cubicBezTo>
                      <a:pt x="0" y="6455"/>
                      <a:pt x="41" y="6495"/>
                      <a:pt x="90" y="6495"/>
                    </a:cubicBezTo>
                    <a:lnTo>
                      <a:pt x="42035" y="6495"/>
                    </a:lnTo>
                    <a:cubicBezTo>
                      <a:pt x="42084" y="6495"/>
                      <a:pt x="42124" y="6455"/>
                      <a:pt x="42124" y="6405"/>
                    </a:cubicBezTo>
                    <a:lnTo>
                      <a:pt x="42124" y="90"/>
                    </a:lnTo>
                    <a:cubicBezTo>
                      <a:pt x="42124" y="41"/>
                      <a:pt x="42084" y="1"/>
                      <a:pt x="42035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1" name="Google Shape;1731;p36">
              <a:extLst>
                <a:ext uri="{FF2B5EF4-FFF2-40B4-BE49-F238E27FC236}">
                  <a16:creationId xmlns:a16="http://schemas.microsoft.com/office/drawing/2014/main" id="{54EA3A33-5C62-D668-C2D1-174EA99B9219}"/>
                </a:ext>
              </a:extLst>
            </p:cNvPr>
            <p:cNvSpPr txBox="1"/>
            <p:nvPr/>
          </p:nvSpPr>
          <p:spPr>
            <a:xfrm>
              <a:off x="4091158" y="1503291"/>
              <a:ext cx="4513579" cy="1642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Schizophrenia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Burden is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greatest in low-income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countries despite uniform prevalence (~0.2–0.3%), reflecting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limited access to sustained care and medication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Anxiety Disorders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Highest in high-income nations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(~5% prevalence, DALYs double low-income regions), linked to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stress-intensive lifestyles and complete diagnostic coverage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Google Shape;2154;p41">
            <a:extLst>
              <a:ext uri="{FF2B5EF4-FFF2-40B4-BE49-F238E27FC236}">
                <a16:creationId xmlns:a16="http://schemas.microsoft.com/office/drawing/2014/main" id="{A4264635-146E-A322-AAFA-37E4FE91BA9C}"/>
              </a:ext>
            </a:extLst>
          </p:cNvPr>
          <p:cNvSpPr/>
          <p:nvPr/>
        </p:nvSpPr>
        <p:spPr>
          <a:xfrm>
            <a:off x="1164002" y="1786017"/>
            <a:ext cx="107025" cy="355870"/>
          </a:xfrm>
          <a:custGeom>
            <a:avLst/>
            <a:gdLst/>
            <a:ahLst/>
            <a:cxnLst/>
            <a:rect l="l" t="t" r="r" b="b"/>
            <a:pathLst>
              <a:path w="1744" h="5799" extrusionOk="0">
                <a:moveTo>
                  <a:pt x="0" y="1"/>
                </a:moveTo>
                <a:lnTo>
                  <a:pt x="0" y="5799"/>
                </a:lnTo>
                <a:lnTo>
                  <a:pt x="1743" y="5799"/>
                </a:lnTo>
                <a:lnTo>
                  <a:pt x="1743" y="1"/>
                </a:lnTo>
                <a:close/>
              </a:path>
            </a:pathLst>
          </a:custGeom>
          <a:solidFill>
            <a:srgbClr val="70C2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155;p41">
            <a:extLst>
              <a:ext uri="{FF2B5EF4-FFF2-40B4-BE49-F238E27FC236}">
                <a16:creationId xmlns:a16="http://schemas.microsoft.com/office/drawing/2014/main" id="{3FA06940-B205-C489-0BF8-10704B0206F7}"/>
              </a:ext>
            </a:extLst>
          </p:cNvPr>
          <p:cNvSpPr/>
          <p:nvPr/>
        </p:nvSpPr>
        <p:spPr>
          <a:xfrm>
            <a:off x="1039550" y="1910469"/>
            <a:ext cx="355870" cy="107025"/>
          </a:xfrm>
          <a:custGeom>
            <a:avLst/>
            <a:gdLst/>
            <a:ahLst/>
            <a:cxnLst/>
            <a:rect l="l" t="t" r="r" b="b"/>
            <a:pathLst>
              <a:path w="5799" h="1744" extrusionOk="0">
                <a:moveTo>
                  <a:pt x="1" y="0"/>
                </a:moveTo>
                <a:lnTo>
                  <a:pt x="1" y="1743"/>
                </a:lnTo>
                <a:lnTo>
                  <a:pt x="5798" y="1743"/>
                </a:lnTo>
                <a:lnTo>
                  <a:pt x="5798" y="0"/>
                </a:lnTo>
                <a:close/>
              </a:path>
            </a:pathLst>
          </a:custGeom>
          <a:solidFill>
            <a:srgbClr val="70C2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292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>
          <a:extLst>
            <a:ext uri="{FF2B5EF4-FFF2-40B4-BE49-F238E27FC236}">
              <a16:creationId xmlns:a16="http://schemas.microsoft.com/office/drawing/2014/main" id="{73E31786-D1E1-C190-3781-B9AFB0881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6">
            <a:extLst>
              <a:ext uri="{FF2B5EF4-FFF2-40B4-BE49-F238E27FC236}">
                <a16:creationId xmlns:a16="http://schemas.microsoft.com/office/drawing/2014/main" id="{1CB6DD88-1374-6041-CFAB-9DAB69DBB5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D78543FC-B222-F889-DABF-2FD26F6FF383}"/>
              </a:ext>
            </a:extLst>
          </p:cNvPr>
          <p:cNvGrpSpPr/>
          <p:nvPr/>
        </p:nvGrpSpPr>
        <p:grpSpPr>
          <a:xfrm>
            <a:off x="327652" y="824973"/>
            <a:ext cx="8488687" cy="4089927"/>
            <a:chOff x="3312191" y="1502570"/>
            <a:chExt cx="5374563" cy="2779062"/>
          </a:xfrm>
        </p:grpSpPr>
        <p:grpSp>
          <p:nvGrpSpPr>
            <p:cNvPr id="1721" name="Google Shape;1721;p36">
              <a:extLst>
                <a:ext uri="{FF2B5EF4-FFF2-40B4-BE49-F238E27FC236}">
                  <a16:creationId xmlns:a16="http://schemas.microsoft.com/office/drawing/2014/main" id="{17C89D97-C1D8-A96E-7DBC-AB89859B5D29}"/>
                </a:ext>
              </a:extLst>
            </p:cNvPr>
            <p:cNvGrpSpPr/>
            <p:nvPr/>
          </p:nvGrpSpPr>
          <p:grpSpPr>
            <a:xfrm>
              <a:off x="3312191" y="1502570"/>
              <a:ext cx="5374563" cy="2779062"/>
              <a:chOff x="3312191" y="1502570"/>
              <a:chExt cx="5374563" cy="2779062"/>
            </a:xfrm>
          </p:grpSpPr>
          <p:sp>
            <p:nvSpPr>
              <p:cNvPr id="1724" name="Google Shape;1724;p36">
                <a:extLst>
                  <a:ext uri="{FF2B5EF4-FFF2-40B4-BE49-F238E27FC236}">
                    <a16:creationId xmlns:a16="http://schemas.microsoft.com/office/drawing/2014/main" id="{8F210D88-7C27-F050-B89D-BD659D8FA2DC}"/>
                  </a:ext>
                </a:extLst>
              </p:cNvPr>
              <p:cNvSpPr/>
              <p:nvPr/>
            </p:nvSpPr>
            <p:spPr>
              <a:xfrm>
                <a:off x="3312191" y="1502570"/>
                <a:ext cx="2709122" cy="2779062"/>
              </a:xfrm>
              <a:custGeom>
                <a:avLst/>
                <a:gdLst/>
                <a:ahLst/>
                <a:cxnLst/>
                <a:rect l="l" t="t" r="r" b="b"/>
                <a:pathLst>
                  <a:path w="33771" h="33771" extrusionOk="0">
                    <a:moveTo>
                      <a:pt x="16885" y="1"/>
                    </a:moveTo>
                    <a:cubicBezTo>
                      <a:pt x="7560" y="1"/>
                      <a:pt x="1" y="7561"/>
                      <a:pt x="1" y="16886"/>
                    </a:cubicBezTo>
                    <a:cubicBezTo>
                      <a:pt x="1" y="26211"/>
                      <a:pt x="7560" y="33770"/>
                      <a:pt x="16885" y="33770"/>
                    </a:cubicBezTo>
                    <a:cubicBezTo>
                      <a:pt x="26211" y="33770"/>
                      <a:pt x="33771" y="26211"/>
                      <a:pt x="33771" y="16886"/>
                    </a:cubicBezTo>
                    <a:cubicBezTo>
                      <a:pt x="33771" y="7561"/>
                      <a:pt x="26211" y="1"/>
                      <a:pt x="1688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6">
                <a:extLst>
                  <a:ext uri="{FF2B5EF4-FFF2-40B4-BE49-F238E27FC236}">
                    <a16:creationId xmlns:a16="http://schemas.microsoft.com/office/drawing/2014/main" id="{897E0238-8771-3472-B12D-773A962F45F4}"/>
                  </a:ext>
                </a:extLst>
              </p:cNvPr>
              <p:cNvSpPr/>
              <p:nvPr/>
            </p:nvSpPr>
            <p:spPr>
              <a:xfrm>
                <a:off x="3585748" y="1559525"/>
                <a:ext cx="5101006" cy="1530051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6" extrusionOk="0">
                    <a:moveTo>
                      <a:pt x="90" y="1"/>
                    </a:moveTo>
                    <a:cubicBezTo>
                      <a:pt x="41" y="1"/>
                      <a:pt x="0" y="41"/>
                      <a:pt x="0" y="90"/>
                    </a:cubicBezTo>
                    <a:lnTo>
                      <a:pt x="0" y="6405"/>
                    </a:lnTo>
                    <a:cubicBezTo>
                      <a:pt x="0" y="6455"/>
                      <a:pt x="41" y="6495"/>
                      <a:pt x="90" y="6495"/>
                    </a:cubicBezTo>
                    <a:lnTo>
                      <a:pt x="42035" y="6495"/>
                    </a:lnTo>
                    <a:cubicBezTo>
                      <a:pt x="42084" y="6495"/>
                      <a:pt x="42124" y="6455"/>
                      <a:pt x="42124" y="6405"/>
                    </a:cubicBezTo>
                    <a:lnTo>
                      <a:pt x="42124" y="90"/>
                    </a:lnTo>
                    <a:cubicBezTo>
                      <a:pt x="42124" y="41"/>
                      <a:pt x="42084" y="1"/>
                      <a:pt x="42035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1" name="Google Shape;1731;p36">
              <a:extLst>
                <a:ext uri="{FF2B5EF4-FFF2-40B4-BE49-F238E27FC236}">
                  <a16:creationId xmlns:a16="http://schemas.microsoft.com/office/drawing/2014/main" id="{0C8B2F98-C7E0-F129-7891-09DDD1951590}"/>
                </a:ext>
              </a:extLst>
            </p:cNvPr>
            <p:cNvSpPr txBox="1"/>
            <p:nvPr/>
          </p:nvSpPr>
          <p:spPr>
            <a:xfrm>
              <a:off x="4091158" y="1503291"/>
              <a:ext cx="4513579" cy="1642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Schizophrenia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Burden is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greatest in low-income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countries despite uniform prevalence (~0.2–0.3%), reflecting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limited access to sustained care and medication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Anxiety Disorders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Highest in high-income nations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(~5% prevalence, DALYs double low-income regions), linked to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stress-intensive lifestyles and complete diagnostic coverage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Bipolar Disorder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Stable prevalence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but DALYs rise sharply in wealthier nations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(3–4× compared to low-income regions), reflecting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chronicity, long-term disability, and detection of milder cases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Google Shape;2154;p41">
            <a:extLst>
              <a:ext uri="{FF2B5EF4-FFF2-40B4-BE49-F238E27FC236}">
                <a16:creationId xmlns:a16="http://schemas.microsoft.com/office/drawing/2014/main" id="{6B442D1C-5D75-6512-3F37-1E32BE9263FE}"/>
              </a:ext>
            </a:extLst>
          </p:cNvPr>
          <p:cNvSpPr/>
          <p:nvPr/>
        </p:nvSpPr>
        <p:spPr>
          <a:xfrm>
            <a:off x="1164002" y="1786017"/>
            <a:ext cx="107025" cy="355870"/>
          </a:xfrm>
          <a:custGeom>
            <a:avLst/>
            <a:gdLst/>
            <a:ahLst/>
            <a:cxnLst/>
            <a:rect l="l" t="t" r="r" b="b"/>
            <a:pathLst>
              <a:path w="1744" h="5799" extrusionOk="0">
                <a:moveTo>
                  <a:pt x="0" y="1"/>
                </a:moveTo>
                <a:lnTo>
                  <a:pt x="0" y="5799"/>
                </a:lnTo>
                <a:lnTo>
                  <a:pt x="1743" y="5799"/>
                </a:lnTo>
                <a:lnTo>
                  <a:pt x="1743" y="1"/>
                </a:lnTo>
                <a:close/>
              </a:path>
            </a:pathLst>
          </a:custGeom>
          <a:solidFill>
            <a:srgbClr val="70C2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155;p41">
            <a:extLst>
              <a:ext uri="{FF2B5EF4-FFF2-40B4-BE49-F238E27FC236}">
                <a16:creationId xmlns:a16="http://schemas.microsoft.com/office/drawing/2014/main" id="{A1603B88-99B0-EA0F-007B-7155F6105641}"/>
              </a:ext>
            </a:extLst>
          </p:cNvPr>
          <p:cNvSpPr/>
          <p:nvPr/>
        </p:nvSpPr>
        <p:spPr>
          <a:xfrm>
            <a:off x="1039550" y="1910469"/>
            <a:ext cx="355870" cy="107025"/>
          </a:xfrm>
          <a:custGeom>
            <a:avLst/>
            <a:gdLst/>
            <a:ahLst/>
            <a:cxnLst/>
            <a:rect l="l" t="t" r="r" b="b"/>
            <a:pathLst>
              <a:path w="5799" h="1744" extrusionOk="0">
                <a:moveTo>
                  <a:pt x="1" y="0"/>
                </a:moveTo>
                <a:lnTo>
                  <a:pt x="1" y="1743"/>
                </a:lnTo>
                <a:lnTo>
                  <a:pt x="5798" y="1743"/>
                </a:lnTo>
                <a:lnTo>
                  <a:pt x="5798" y="0"/>
                </a:lnTo>
                <a:close/>
              </a:path>
            </a:pathLst>
          </a:custGeom>
          <a:solidFill>
            <a:srgbClr val="70C2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580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>
          <a:extLst>
            <a:ext uri="{FF2B5EF4-FFF2-40B4-BE49-F238E27FC236}">
              <a16:creationId xmlns:a16="http://schemas.microsoft.com/office/drawing/2014/main" id="{A2241C45-0783-82CB-461E-9E7E314FC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6">
            <a:extLst>
              <a:ext uri="{FF2B5EF4-FFF2-40B4-BE49-F238E27FC236}">
                <a16:creationId xmlns:a16="http://schemas.microsoft.com/office/drawing/2014/main" id="{786E75A8-D6E4-2BE3-05CE-B169A0BD8C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95A8AD5-5EE6-CDA9-F1B5-707487EC1382}"/>
              </a:ext>
            </a:extLst>
          </p:cNvPr>
          <p:cNvGrpSpPr/>
          <p:nvPr/>
        </p:nvGrpSpPr>
        <p:grpSpPr>
          <a:xfrm>
            <a:off x="327652" y="824973"/>
            <a:ext cx="8488687" cy="4089927"/>
            <a:chOff x="3312191" y="1502570"/>
            <a:chExt cx="5374563" cy="2779062"/>
          </a:xfrm>
        </p:grpSpPr>
        <p:grpSp>
          <p:nvGrpSpPr>
            <p:cNvPr id="1721" name="Google Shape;1721;p36">
              <a:extLst>
                <a:ext uri="{FF2B5EF4-FFF2-40B4-BE49-F238E27FC236}">
                  <a16:creationId xmlns:a16="http://schemas.microsoft.com/office/drawing/2014/main" id="{7145AA4D-9104-0981-7741-F16ED3E61DF8}"/>
                </a:ext>
              </a:extLst>
            </p:cNvPr>
            <p:cNvGrpSpPr/>
            <p:nvPr/>
          </p:nvGrpSpPr>
          <p:grpSpPr>
            <a:xfrm>
              <a:off x="3312191" y="1502570"/>
              <a:ext cx="5374563" cy="2779062"/>
              <a:chOff x="3312191" y="1502570"/>
              <a:chExt cx="5374563" cy="2779062"/>
            </a:xfrm>
          </p:grpSpPr>
          <p:sp>
            <p:nvSpPr>
              <p:cNvPr id="1724" name="Google Shape;1724;p36">
                <a:extLst>
                  <a:ext uri="{FF2B5EF4-FFF2-40B4-BE49-F238E27FC236}">
                    <a16:creationId xmlns:a16="http://schemas.microsoft.com/office/drawing/2014/main" id="{540DA7DD-F4F2-A478-0818-20BF5CBE3F9D}"/>
                  </a:ext>
                </a:extLst>
              </p:cNvPr>
              <p:cNvSpPr/>
              <p:nvPr/>
            </p:nvSpPr>
            <p:spPr>
              <a:xfrm>
                <a:off x="3312191" y="1502570"/>
                <a:ext cx="2709122" cy="2779062"/>
              </a:xfrm>
              <a:custGeom>
                <a:avLst/>
                <a:gdLst/>
                <a:ahLst/>
                <a:cxnLst/>
                <a:rect l="l" t="t" r="r" b="b"/>
                <a:pathLst>
                  <a:path w="33771" h="33771" extrusionOk="0">
                    <a:moveTo>
                      <a:pt x="16885" y="1"/>
                    </a:moveTo>
                    <a:cubicBezTo>
                      <a:pt x="7560" y="1"/>
                      <a:pt x="1" y="7561"/>
                      <a:pt x="1" y="16886"/>
                    </a:cubicBezTo>
                    <a:cubicBezTo>
                      <a:pt x="1" y="26211"/>
                      <a:pt x="7560" y="33770"/>
                      <a:pt x="16885" y="33770"/>
                    </a:cubicBezTo>
                    <a:cubicBezTo>
                      <a:pt x="26211" y="33770"/>
                      <a:pt x="33771" y="26211"/>
                      <a:pt x="33771" y="16886"/>
                    </a:cubicBezTo>
                    <a:cubicBezTo>
                      <a:pt x="33771" y="7561"/>
                      <a:pt x="26211" y="1"/>
                      <a:pt x="1688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6">
                <a:extLst>
                  <a:ext uri="{FF2B5EF4-FFF2-40B4-BE49-F238E27FC236}">
                    <a16:creationId xmlns:a16="http://schemas.microsoft.com/office/drawing/2014/main" id="{4754039B-ED14-FB38-3907-541F06A4C45E}"/>
                  </a:ext>
                </a:extLst>
              </p:cNvPr>
              <p:cNvSpPr/>
              <p:nvPr/>
            </p:nvSpPr>
            <p:spPr>
              <a:xfrm>
                <a:off x="3585748" y="1559525"/>
                <a:ext cx="5101006" cy="1530051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6" extrusionOk="0">
                    <a:moveTo>
                      <a:pt x="90" y="1"/>
                    </a:moveTo>
                    <a:cubicBezTo>
                      <a:pt x="41" y="1"/>
                      <a:pt x="0" y="41"/>
                      <a:pt x="0" y="90"/>
                    </a:cubicBezTo>
                    <a:lnTo>
                      <a:pt x="0" y="6405"/>
                    </a:lnTo>
                    <a:cubicBezTo>
                      <a:pt x="0" y="6455"/>
                      <a:pt x="41" y="6495"/>
                      <a:pt x="90" y="6495"/>
                    </a:cubicBezTo>
                    <a:lnTo>
                      <a:pt x="42035" y="6495"/>
                    </a:lnTo>
                    <a:cubicBezTo>
                      <a:pt x="42084" y="6495"/>
                      <a:pt x="42124" y="6455"/>
                      <a:pt x="42124" y="6405"/>
                    </a:cubicBezTo>
                    <a:lnTo>
                      <a:pt x="42124" y="90"/>
                    </a:lnTo>
                    <a:cubicBezTo>
                      <a:pt x="42124" y="41"/>
                      <a:pt x="42084" y="1"/>
                      <a:pt x="42035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1" name="Google Shape;1731;p36">
              <a:extLst>
                <a:ext uri="{FF2B5EF4-FFF2-40B4-BE49-F238E27FC236}">
                  <a16:creationId xmlns:a16="http://schemas.microsoft.com/office/drawing/2014/main" id="{C0732001-3176-0B0E-272B-73CC82E016C6}"/>
                </a:ext>
              </a:extLst>
            </p:cNvPr>
            <p:cNvSpPr txBox="1"/>
            <p:nvPr/>
          </p:nvSpPr>
          <p:spPr>
            <a:xfrm>
              <a:off x="4091158" y="1503291"/>
              <a:ext cx="4513579" cy="1642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Schizophrenia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Burden is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greatest in low-income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countries despite uniform prevalence (~0.2–0.3%), reflecting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limited access to sustained care and medication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Anxiety Disorders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Highest in high-income nations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(~5% prevalence, DALYs double low-income regions), linked to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stress-intensive lifestyles and complete diagnostic coverage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Bipolar Disorder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Stable prevalence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but DALYs rise sharply in wealthier nations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(3–4× compared to low-income regions), reflecting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chronicity, long-term disability, and detection of milder cases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Depressive Disorders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High-income countries lead both in prevalence and DALYs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(~4.5–5% prevalence, &gt;210 per 100,000 DALYs), reinforcing depression as a major contributor to global mental health burden.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Google Shape;2154;p41">
            <a:extLst>
              <a:ext uri="{FF2B5EF4-FFF2-40B4-BE49-F238E27FC236}">
                <a16:creationId xmlns:a16="http://schemas.microsoft.com/office/drawing/2014/main" id="{43824868-CB3E-0DEE-ACE9-266D9EE557CE}"/>
              </a:ext>
            </a:extLst>
          </p:cNvPr>
          <p:cNvSpPr/>
          <p:nvPr/>
        </p:nvSpPr>
        <p:spPr>
          <a:xfrm>
            <a:off x="1164002" y="1786017"/>
            <a:ext cx="107025" cy="355870"/>
          </a:xfrm>
          <a:custGeom>
            <a:avLst/>
            <a:gdLst/>
            <a:ahLst/>
            <a:cxnLst/>
            <a:rect l="l" t="t" r="r" b="b"/>
            <a:pathLst>
              <a:path w="1744" h="5799" extrusionOk="0">
                <a:moveTo>
                  <a:pt x="0" y="1"/>
                </a:moveTo>
                <a:lnTo>
                  <a:pt x="0" y="5799"/>
                </a:lnTo>
                <a:lnTo>
                  <a:pt x="1743" y="5799"/>
                </a:lnTo>
                <a:lnTo>
                  <a:pt x="1743" y="1"/>
                </a:lnTo>
                <a:close/>
              </a:path>
            </a:pathLst>
          </a:custGeom>
          <a:solidFill>
            <a:srgbClr val="70C2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155;p41">
            <a:extLst>
              <a:ext uri="{FF2B5EF4-FFF2-40B4-BE49-F238E27FC236}">
                <a16:creationId xmlns:a16="http://schemas.microsoft.com/office/drawing/2014/main" id="{315C43D9-3778-D320-F3B5-095B975C9A81}"/>
              </a:ext>
            </a:extLst>
          </p:cNvPr>
          <p:cNvSpPr/>
          <p:nvPr/>
        </p:nvSpPr>
        <p:spPr>
          <a:xfrm>
            <a:off x="1039550" y="1910469"/>
            <a:ext cx="355870" cy="107025"/>
          </a:xfrm>
          <a:custGeom>
            <a:avLst/>
            <a:gdLst/>
            <a:ahLst/>
            <a:cxnLst/>
            <a:rect l="l" t="t" r="r" b="b"/>
            <a:pathLst>
              <a:path w="5799" h="1744" extrusionOk="0">
                <a:moveTo>
                  <a:pt x="1" y="0"/>
                </a:moveTo>
                <a:lnTo>
                  <a:pt x="1" y="1743"/>
                </a:lnTo>
                <a:lnTo>
                  <a:pt x="5798" y="1743"/>
                </a:lnTo>
                <a:lnTo>
                  <a:pt x="5798" y="0"/>
                </a:lnTo>
                <a:close/>
              </a:path>
            </a:pathLst>
          </a:custGeom>
          <a:solidFill>
            <a:srgbClr val="70C2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076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>
          <a:extLst>
            <a:ext uri="{FF2B5EF4-FFF2-40B4-BE49-F238E27FC236}">
              <a16:creationId xmlns:a16="http://schemas.microsoft.com/office/drawing/2014/main" id="{5421A793-1DEC-746A-A2D0-B639729AF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6">
            <a:extLst>
              <a:ext uri="{FF2B5EF4-FFF2-40B4-BE49-F238E27FC236}">
                <a16:creationId xmlns:a16="http://schemas.microsoft.com/office/drawing/2014/main" id="{6C851397-484F-1DA5-A3E5-2BA1A044F7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7108CF35-5756-B22B-1F2D-B750A879F536}"/>
              </a:ext>
            </a:extLst>
          </p:cNvPr>
          <p:cNvGrpSpPr/>
          <p:nvPr/>
        </p:nvGrpSpPr>
        <p:grpSpPr>
          <a:xfrm>
            <a:off x="327652" y="817355"/>
            <a:ext cx="8488687" cy="4089927"/>
            <a:chOff x="3312191" y="1424902"/>
            <a:chExt cx="5374563" cy="2779062"/>
          </a:xfrm>
        </p:grpSpPr>
        <p:grpSp>
          <p:nvGrpSpPr>
            <p:cNvPr id="1721" name="Google Shape;1721;p36">
              <a:extLst>
                <a:ext uri="{FF2B5EF4-FFF2-40B4-BE49-F238E27FC236}">
                  <a16:creationId xmlns:a16="http://schemas.microsoft.com/office/drawing/2014/main" id="{869AF8D5-83CA-7E22-1F6F-D733DCBAB08C}"/>
                </a:ext>
              </a:extLst>
            </p:cNvPr>
            <p:cNvGrpSpPr/>
            <p:nvPr/>
          </p:nvGrpSpPr>
          <p:grpSpPr>
            <a:xfrm>
              <a:off x="3312191" y="1424902"/>
              <a:ext cx="5374563" cy="2779062"/>
              <a:chOff x="3312191" y="1424902"/>
              <a:chExt cx="5374563" cy="2779062"/>
            </a:xfrm>
          </p:grpSpPr>
          <p:sp>
            <p:nvSpPr>
              <p:cNvPr id="1724" name="Google Shape;1724;p36">
                <a:extLst>
                  <a:ext uri="{FF2B5EF4-FFF2-40B4-BE49-F238E27FC236}">
                    <a16:creationId xmlns:a16="http://schemas.microsoft.com/office/drawing/2014/main" id="{C6D4B863-1DA5-65FC-28FF-487E30892E09}"/>
                  </a:ext>
                </a:extLst>
              </p:cNvPr>
              <p:cNvSpPr/>
              <p:nvPr/>
            </p:nvSpPr>
            <p:spPr>
              <a:xfrm>
                <a:off x="3312191" y="1424902"/>
                <a:ext cx="2709122" cy="2779062"/>
              </a:xfrm>
              <a:custGeom>
                <a:avLst/>
                <a:gdLst/>
                <a:ahLst/>
                <a:cxnLst/>
                <a:rect l="l" t="t" r="r" b="b"/>
                <a:pathLst>
                  <a:path w="33771" h="33771" extrusionOk="0">
                    <a:moveTo>
                      <a:pt x="16885" y="1"/>
                    </a:moveTo>
                    <a:cubicBezTo>
                      <a:pt x="7560" y="1"/>
                      <a:pt x="1" y="7561"/>
                      <a:pt x="1" y="16886"/>
                    </a:cubicBezTo>
                    <a:cubicBezTo>
                      <a:pt x="1" y="26211"/>
                      <a:pt x="7560" y="33770"/>
                      <a:pt x="16885" y="33770"/>
                    </a:cubicBezTo>
                    <a:cubicBezTo>
                      <a:pt x="26211" y="33770"/>
                      <a:pt x="33771" y="26211"/>
                      <a:pt x="33771" y="16886"/>
                    </a:cubicBezTo>
                    <a:cubicBezTo>
                      <a:pt x="33771" y="7561"/>
                      <a:pt x="26211" y="1"/>
                      <a:pt x="1688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6">
                <a:extLst>
                  <a:ext uri="{FF2B5EF4-FFF2-40B4-BE49-F238E27FC236}">
                    <a16:creationId xmlns:a16="http://schemas.microsoft.com/office/drawing/2014/main" id="{DFF2C93B-E735-7BA6-4724-CD64ACEC230C}"/>
                  </a:ext>
                </a:extLst>
              </p:cNvPr>
              <p:cNvSpPr/>
              <p:nvPr/>
            </p:nvSpPr>
            <p:spPr>
              <a:xfrm>
                <a:off x="3585748" y="1559525"/>
                <a:ext cx="5101006" cy="1530051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6" extrusionOk="0">
                    <a:moveTo>
                      <a:pt x="90" y="1"/>
                    </a:moveTo>
                    <a:cubicBezTo>
                      <a:pt x="41" y="1"/>
                      <a:pt x="0" y="41"/>
                      <a:pt x="0" y="90"/>
                    </a:cubicBezTo>
                    <a:lnTo>
                      <a:pt x="0" y="6405"/>
                    </a:lnTo>
                    <a:cubicBezTo>
                      <a:pt x="0" y="6455"/>
                      <a:pt x="41" y="6495"/>
                      <a:pt x="90" y="6495"/>
                    </a:cubicBezTo>
                    <a:lnTo>
                      <a:pt x="42035" y="6495"/>
                    </a:lnTo>
                    <a:cubicBezTo>
                      <a:pt x="42084" y="6495"/>
                      <a:pt x="42124" y="6455"/>
                      <a:pt x="42124" y="6405"/>
                    </a:cubicBezTo>
                    <a:lnTo>
                      <a:pt x="42124" y="90"/>
                    </a:lnTo>
                    <a:cubicBezTo>
                      <a:pt x="42124" y="41"/>
                      <a:pt x="42084" y="1"/>
                      <a:pt x="42035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1" name="Google Shape;1731;p36">
              <a:extLst>
                <a:ext uri="{FF2B5EF4-FFF2-40B4-BE49-F238E27FC236}">
                  <a16:creationId xmlns:a16="http://schemas.microsoft.com/office/drawing/2014/main" id="{67457496-73DE-9434-CBBA-9FDADC9C2CB3}"/>
                </a:ext>
              </a:extLst>
            </p:cNvPr>
            <p:cNvSpPr txBox="1"/>
            <p:nvPr/>
          </p:nvSpPr>
          <p:spPr>
            <a:xfrm>
              <a:off x="4091158" y="1503291"/>
              <a:ext cx="4513579" cy="1642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Schizophrenia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Burden is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greatest in low-income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countries despite uniform prevalence (~0.2–0.3%), reflecting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limited access to sustained care and medication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Anxiety Disorders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Highest in high-income nations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(~5% prevalence, DALYs double low-income regions), linked to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stress-intensive lifestyles and complete diagnostic coverage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Bipolar Disorder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Stable prevalence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but DALYs rise sharply in wealthier nations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(3–4× compared to low-income regions), reflecting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chronicity, long-term disability, and detection of milder cases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Depressive Disorders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High-income countries lead both in prevalence and DALYs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(~4.5–5% prevalence, &gt;210 per 100,000 DALYs), reinforcing depression as a major contributor to global mental health burden.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Eating Disorders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Concentrated in high-income nations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(~0.4% prevalence, &gt;470 DALYs per 100,000), reflecting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cultural pressures, beauty standards, and lifestyle expectations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Google Shape;2154;p41">
            <a:extLst>
              <a:ext uri="{FF2B5EF4-FFF2-40B4-BE49-F238E27FC236}">
                <a16:creationId xmlns:a16="http://schemas.microsoft.com/office/drawing/2014/main" id="{7C8E3A57-2B78-73CF-4344-2A7CB171A501}"/>
              </a:ext>
            </a:extLst>
          </p:cNvPr>
          <p:cNvSpPr/>
          <p:nvPr/>
        </p:nvSpPr>
        <p:spPr>
          <a:xfrm>
            <a:off x="1164002" y="1892697"/>
            <a:ext cx="107025" cy="355870"/>
          </a:xfrm>
          <a:custGeom>
            <a:avLst/>
            <a:gdLst/>
            <a:ahLst/>
            <a:cxnLst/>
            <a:rect l="l" t="t" r="r" b="b"/>
            <a:pathLst>
              <a:path w="1744" h="5799" extrusionOk="0">
                <a:moveTo>
                  <a:pt x="0" y="1"/>
                </a:moveTo>
                <a:lnTo>
                  <a:pt x="0" y="5799"/>
                </a:lnTo>
                <a:lnTo>
                  <a:pt x="1743" y="5799"/>
                </a:lnTo>
                <a:lnTo>
                  <a:pt x="1743" y="1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155;p41">
            <a:extLst>
              <a:ext uri="{FF2B5EF4-FFF2-40B4-BE49-F238E27FC236}">
                <a16:creationId xmlns:a16="http://schemas.microsoft.com/office/drawing/2014/main" id="{34292BDB-0982-990E-9593-B5FAB7329351}"/>
              </a:ext>
            </a:extLst>
          </p:cNvPr>
          <p:cNvSpPr/>
          <p:nvPr/>
        </p:nvSpPr>
        <p:spPr>
          <a:xfrm>
            <a:off x="1039550" y="2017149"/>
            <a:ext cx="355870" cy="107025"/>
          </a:xfrm>
          <a:custGeom>
            <a:avLst/>
            <a:gdLst/>
            <a:ahLst/>
            <a:cxnLst/>
            <a:rect l="l" t="t" r="r" b="b"/>
            <a:pathLst>
              <a:path w="5799" h="1744" extrusionOk="0">
                <a:moveTo>
                  <a:pt x="1" y="0"/>
                </a:moveTo>
                <a:lnTo>
                  <a:pt x="1" y="1743"/>
                </a:lnTo>
                <a:lnTo>
                  <a:pt x="5798" y="1743"/>
                </a:lnTo>
                <a:lnTo>
                  <a:pt x="5798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727;p36">
            <a:extLst>
              <a:ext uri="{FF2B5EF4-FFF2-40B4-BE49-F238E27FC236}">
                <a16:creationId xmlns:a16="http://schemas.microsoft.com/office/drawing/2014/main" id="{EE933B0D-6CF6-5E3A-48C1-AD4608B1BDFD}"/>
              </a:ext>
            </a:extLst>
          </p:cNvPr>
          <p:cNvSpPr/>
          <p:nvPr/>
        </p:nvSpPr>
        <p:spPr>
          <a:xfrm>
            <a:off x="759713" y="3432756"/>
            <a:ext cx="8056626" cy="1253544"/>
          </a:xfrm>
          <a:custGeom>
            <a:avLst/>
            <a:gdLst/>
            <a:ahLst/>
            <a:cxnLst/>
            <a:rect l="l" t="t" r="r" b="b"/>
            <a:pathLst>
              <a:path w="42124" h="6496" extrusionOk="0">
                <a:moveTo>
                  <a:pt x="90" y="1"/>
                </a:moveTo>
                <a:cubicBezTo>
                  <a:pt x="41" y="1"/>
                  <a:pt x="0" y="41"/>
                  <a:pt x="0" y="90"/>
                </a:cubicBezTo>
                <a:lnTo>
                  <a:pt x="0" y="6405"/>
                </a:lnTo>
                <a:cubicBezTo>
                  <a:pt x="0" y="6455"/>
                  <a:pt x="41" y="6495"/>
                  <a:pt x="90" y="6495"/>
                </a:cubicBezTo>
                <a:lnTo>
                  <a:pt x="42035" y="6495"/>
                </a:lnTo>
                <a:cubicBezTo>
                  <a:pt x="42084" y="6495"/>
                  <a:pt x="42124" y="6455"/>
                  <a:pt x="42124" y="6405"/>
                </a:cubicBezTo>
                <a:lnTo>
                  <a:pt x="42124" y="90"/>
                </a:lnTo>
                <a:cubicBezTo>
                  <a:pt x="42124" y="41"/>
                  <a:pt x="42084" y="1"/>
                  <a:pt x="42035" y="1"/>
                </a:cubicBezTo>
                <a:close/>
              </a:path>
            </a:pathLst>
          </a:custGeom>
          <a:solidFill>
            <a:srgbClr val="6146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1622;p35">
            <a:extLst>
              <a:ext uri="{FF2B5EF4-FFF2-40B4-BE49-F238E27FC236}">
                <a16:creationId xmlns:a16="http://schemas.microsoft.com/office/drawing/2014/main" id="{D52EB5F5-2E8B-99FA-4F4F-FD951F54E346}"/>
              </a:ext>
            </a:extLst>
          </p:cNvPr>
          <p:cNvGrpSpPr/>
          <p:nvPr/>
        </p:nvGrpSpPr>
        <p:grpSpPr>
          <a:xfrm>
            <a:off x="968201" y="3808246"/>
            <a:ext cx="498568" cy="502563"/>
            <a:chOff x="5257034" y="1768026"/>
            <a:chExt cx="498568" cy="502563"/>
          </a:xfrm>
        </p:grpSpPr>
        <p:sp>
          <p:nvSpPr>
            <p:cNvPr id="8" name="Google Shape;1623;p35">
              <a:extLst>
                <a:ext uri="{FF2B5EF4-FFF2-40B4-BE49-F238E27FC236}">
                  <a16:creationId xmlns:a16="http://schemas.microsoft.com/office/drawing/2014/main" id="{66BBBF52-C2B1-9E4A-DA25-E86C32F94030}"/>
                </a:ext>
              </a:extLst>
            </p:cNvPr>
            <p:cNvSpPr/>
            <p:nvPr/>
          </p:nvSpPr>
          <p:spPr>
            <a:xfrm>
              <a:off x="5257034" y="1768026"/>
              <a:ext cx="498568" cy="502563"/>
            </a:xfrm>
            <a:custGeom>
              <a:avLst/>
              <a:gdLst/>
              <a:ahLst/>
              <a:cxnLst/>
              <a:rect l="l" t="t" r="r" b="b"/>
              <a:pathLst>
                <a:path w="4868" h="4907" fill="none" extrusionOk="0">
                  <a:moveTo>
                    <a:pt x="4220" y="3748"/>
                  </a:moveTo>
                  <a:cubicBezTo>
                    <a:pt x="3569" y="4645"/>
                    <a:pt x="2371" y="4906"/>
                    <a:pt x="1421" y="4410"/>
                  </a:cubicBezTo>
                  <a:cubicBezTo>
                    <a:pt x="1323" y="4362"/>
                    <a:pt x="1230" y="4305"/>
                    <a:pt x="1140" y="4239"/>
                  </a:cubicBezTo>
                  <a:cubicBezTo>
                    <a:pt x="1049" y="4173"/>
                    <a:pt x="966" y="4103"/>
                    <a:pt x="888" y="4024"/>
                  </a:cubicBezTo>
                  <a:cubicBezTo>
                    <a:pt x="120" y="3272"/>
                    <a:pt x="1" y="2055"/>
                    <a:pt x="649" y="1160"/>
                  </a:cubicBezTo>
                  <a:cubicBezTo>
                    <a:pt x="1297" y="265"/>
                    <a:pt x="2491" y="1"/>
                    <a:pt x="3445" y="496"/>
                  </a:cubicBezTo>
                  <a:cubicBezTo>
                    <a:pt x="3544" y="545"/>
                    <a:pt x="3636" y="602"/>
                    <a:pt x="3728" y="669"/>
                  </a:cubicBezTo>
                  <a:cubicBezTo>
                    <a:pt x="3818" y="734"/>
                    <a:pt x="3901" y="804"/>
                    <a:pt x="3978" y="883"/>
                  </a:cubicBezTo>
                  <a:cubicBezTo>
                    <a:pt x="4745" y="1631"/>
                    <a:pt x="4868" y="2853"/>
                    <a:pt x="4220" y="3748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24;p35">
              <a:extLst>
                <a:ext uri="{FF2B5EF4-FFF2-40B4-BE49-F238E27FC236}">
                  <a16:creationId xmlns:a16="http://schemas.microsoft.com/office/drawing/2014/main" id="{33C9C8B1-B204-3E70-8B67-0C03788E17D8}"/>
                </a:ext>
              </a:extLst>
            </p:cNvPr>
            <p:cNvSpPr/>
            <p:nvPr/>
          </p:nvSpPr>
          <p:spPr>
            <a:xfrm>
              <a:off x="5347878" y="1818723"/>
              <a:ext cx="316572" cy="401067"/>
            </a:xfrm>
            <a:custGeom>
              <a:avLst/>
              <a:gdLst/>
              <a:ahLst/>
              <a:cxnLst/>
              <a:rect l="l" t="t" r="r" b="b"/>
              <a:pathLst>
                <a:path w="3091" h="3916" fill="none" extrusionOk="0">
                  <a:moveTo>
                    <a:pt x="534" y="3915"/>
                  </a:moveTo>
                  <a:lnTo>
                    <a:pt x="3091" y="388"/>
                  </a:lnTo>
                  <a:cubicBezTo>
                    <a:pt x="3014" y="309"/>
                    <a:pt x="2931" y="239"/>
                    <a:pt x="2841" y="174"/>
                  </a:cubicBezTo>
                  <a:cubicBezTo>
                    <a:pt x="2749" y="107"/>
                    <a:pt x="2657" y="50"/>
                    <a:pt x="2558" y="1"/>
                  </a:cubicBezTo>
                  <a:lnTo>
                    <a:pt x="1" y="3529"/>
                  </a:lnTo>
                </a:path>
              </a:pathLst>
            </a:custGeom>
            <a:noFill/>
            <a:ln w="28575" cap="rnd" cmpd="sng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401909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>
          <a:extLst>
            <a:ext uri="{FF2B5EF4-FFF2-40B4-BE49-F238E27FC236}">
              <a16:creationId xmlns:a16="http://schemas.microsoft.com/office/drawing/2014/main" id="{733303B1-237B-FA6F-2A24-A483686C3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6">
            <a:extLst>
              <a:ext uri="{FF2B5EF4-FFF2-40B4-BE49-F238E27FC236}">
                <a16:creationId xmlns:a16="http://schemas.microsoft.com/office/drawing/2014/main" id="{92547C15-7474-C751-260E-54137583D6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FDA45E4-9603-7175-3296-03DA5465E84A}"/>
              </a:ext>
            </a:extLst>
          </p:cNvPr>
          <p:cNvGrpSpPr/>
          <p:nvPr/>
        </p:nvGrpSpPr>
        <p:grpSpPr>
          <a:xfrm>
            <a:off x="327652" y="817355"/>
            <a:ext cx="8488687" cy="4089927"/>
            <a:chOff x="3312191" y="1424902"/>
            <a:chExt cx="5374563" cy="2779062"/>
          </a:xfrm>
        </p:grpSpPr>
        <p:grpSp>
          <p:nvGrpSpPr>
            <p:cNvPr id="1721" name="Google Shape;1721;p36">
              <a:extLst>
                <a:ext uri="{FF2B5EF4-FFF2-40B4-BE49-F238E27FC236}">
                  <a16:creationId xmlns:a16="http://schemas.microsoft.com/office/drawing/2014/main" id="{FA232387-80D5-9C4F-71C4-C46B2328E929}"/>
                </a:ext>
              </a:extLst>
            </p:cNvPr>
            <p:cNvGrpSpPr/>
            <p:nvPr/>
          </p:nvGrpSpPr>
          <p:grpSpPr>
            <a:xfrm>
              <a:off x="3312191" y="1424902"/>
              <a:ext cx="5374563" cy="2779062"/>
              <a:chOff x="3312191" y="1424902"/>
              <a:chExt cx="5374563" cy="2779062"/>
            </a:xfrm>
          </p:grpSpPr>
          <p:sp>
            <p:nvSpPr>
              <p:cNvPr id="1724" name="Google Shape;1724;p36">
                <a:extLst>
                  <a:ext uri="{FF2B5EF4-FFF2-40B4-BE49-F238E27FC236}">
                    <a16:creationId xmlns:a16="http://schemas.microsoft.com/office/drawing/2014/main" id="{258393F2-6F50-3694-C803-D170D440DA04}"/>
                  </a:ext>
                </a:extLst>
              </p:cNvPr>
              <p:cNvSpPr/>
              <p:nvPr/>
            </p:nvSpPr>
            <p:spPr>
              <a:xfrm>
                <a:off x="3312191" y="1424902"/>
                <a:ext cx="2709122" cy="2779062"/>
              </a:xfrm>
              <a:custGeom>
                <a:avLst/>
                <a:gdLst/>
                <a:ahLst/>
                <a:cxnLst/>
                <a:rect l="l" t="t" r="r" b="b"/>
                <a:pathLst>
                  <a:path w="33771" h="33771" extrusionOk="0">
                    <a:moveTo>
                      <a:pt x="16885" y="1"/>
                    </a:moveTo>
                    <a:cubicBezTo>
                      <a:pt x="7560" y="1"/>
                      <a:pt x="1" y="7561"/>
                      <a:pt x="1" y="16886"/>
                    </a:cubicBezTo>
                    <a:cubicBezTo>
                      <a:pt x="1" y="26211"/>
                      <a:pt x="7560" y="33770"/>
                      <a:pt x="16885" y="33770"/>
                    </a:cubicBezTo>
                    <a:cubicBezTo>
                      <a:pt x="26211" y="33770"/>
                      <a:pt x="33771" y="26211"/>
                      <a:pt x="33771" y="16886"/>
                    </a:cubicBezTo>
                    <a:cubicBezTo>
                      <a:pt x="33771" y="7561"/>
                      <a:pt x="26211" y="1"/>
                      <a:pt x="1688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6">
                <a:extLst>
                  <a:ext uri="{FF2B5EF4-FFF2-40B4-BE49-F238E27FC236}">
                    <a16:creationId xmlns:a16="http://schemas.microsoft.com/office/drawing/2014/main" id="{2DA3BD7D-7E5E-F651-B975-1A2DB43B9448}"/>
                  </a:ext>
                </a:extLst>
              </p:cNvPr>
              <p:cNvSpPr/>
              <p:nvPr/>
            </p:nvSpPr>
            <p:spPr>
              <a:xfrm>
                <a:off x="3585748" y="1559525"/>
                <a:ext cx="5101006" cy="1530051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6" extrusionOk="0">
                    <a:moveTo>
                      <a:pt x="90" y="1"/>
                    </a:moveTo>
                    <a:cubicBezTo>
                      <a:pt x="41" y="1"/>
                      <a:pt x="0" y="41"/>
                      <a:pt x="0" y="90"/>
                    </a:cubicBezTo>
                    <a:lnTo>
                      <a:pt x="0" y="6405"/>
                    </a:lnTo>
                    <a:cubicBezTo>
                      <a:pt x="0" y="6455"/>
                      <a:pt x="41" y="6495"/>
                      <a:pt x="90" y="6495"/>
                    </a:cubicBezTo>
                    <a:lnTo>
                      <a:pt x="42035" y="6495"/>
                    </a:lnTo>
                    <a:cubicBezTo>
                      <a:pt x="42084" y="6495"/>
                      <a:pt x="42124" y="6455"/>
                      <a:pt x="42124" y="6405"/>
                    </a:cubicBezTo>
                    <a:lnTo>
                      <a:pt x="42124" y="90"/>
                    </a:lnTo>
                    <a:cubicBezTo>
                      <a:pt x="42124" y="41"/>
                      <a:pt x="42084" y="1"/>
                      <a:pt x="42035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1" name="Google Shape;1731;p36">
              <a:extLst>
                <a:ext uri="{FF2B5EF4-FFF2-40B4-BE49-F238E27FC236}">
                  <a16:creationId xmlns:a16="http://schemas.microsoft.com/office/drawing/2014/main" id="{DD6C6AD8-C11C-ED0E-0600-5CEF875CD4EA}"/>
                </a:ext>
              </a:extLst>
            </p:cNvPr>
            <p:cNvSpPr txBox="1"/>
            <p:nvPr/>
          </p:nvSpPr>
          <p:spPr>
            <a:xfrm>
              <a:off x="4091158" y="1503291"/>
              <a:ext cx="4513579" cy="1642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Schizophrenia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Burden is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greatest in low-income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countries despite uniform prevalence (~0.2–0.3%), reflecting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limited access to sustained care and medication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Anxiety Disorders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Highest in high-income nations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(~5% prevalence, DALYs double low-income regions), linked to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stress-intensive lifestyles and complete diagnostic coverage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Bipolar Disorder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Stable prevalence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but DALYs rise sharply in wealthier nations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(3–4× compared to low-income regions), reflecting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chronicity, long-term disability, and detection of milder cases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Depressive Disorders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High-income countries lead both in prevalence and DALYs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(~4.5–5% prevalence, &gt;210 per 100,000 DALYs), reinforcing depression as a major contributor to global mental health burden.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Eating Disorders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Concentrated in high-income nations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(~0.4% prevalence, &gt;470 DALYs per 100,000), reflecting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cultural pressures, beauty standards, and lifestyle expectations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Google Shape;2154;p41">
            <a:extLst>
              <a:ext uri="{FF2B5EF4-FFF2-40B4-BE49-F238E27FC236}">
                <a16:creationId xmlns:a16="http://schemas.microsoft.com/office/drawing/2014/main" id="{E12AEF96-0712-28AB-BFE2-E8F5DAE22B86}"/>
              </a:ext>
            </a:extLst>
          </p:cNvPr>
          <p:cNvSpPr/>
          <p:nvPr/>
        </p:nvSpPr>
        <p:spPr>
          <a:xfrm>
            <a:off x="1164002" y="1892697"/>
            <a:ext cx="107025" cy="355870"/>
          </a:xfrm>
          <a:custGeom>
            <a:avLst/>
            <a:gdLst/>
            <a:ahLst/>
            <a:cxnLst/>
            <a:rect l="l" t="t" r="r" b="b"/>
            <a:pathLst>
              <a:path w="1744" h="5799" extrusionOk="0">
                <a:moveTo>
                  <a:pt x="0" y="1"/>
                </a:moveTo>
                <a:lnTo>
                  <a:pt x="0" y="5799"/>
                </a:lnTo>
                <a:lnTo>
                  <a:pt x="1743" y="5799"/>
                </a:lnTo>
                <a:lnTo>
                  <a:pt x="1743" y="1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155;p41">
            <a:extLst>
              <a:ext uri="{FF2B5EF4-FFF2-40B4-BE49-F238E27FC236}">
                <a16:creationId xmlns:a16="http://schemas.microsoft.com/office/drawing/2014/main" id="{592EE085-4A15-9628-8DAC-C9B018AD208C}"/>
              </a:ext>
            </a:extLst>
          </p:cNvPr>
          <p:cNvSpPr/>
          <p:nvPr/>
        </p:nvSpPr>
        <p:spPr>
          <a:xfrm>
            <a:off x="1039550" y="2017149"/>
            <a:ext cx="355870" cy="107025"/>
          </a:xfrm>
          <a:custGeom>
            <a:avLst/>
            <a:gdLst/>
            <a:ahLst/>
            <a:cxnLst/>
            <a:rect l="l" t="t" r="r" b="b"/>
            <a:pathLst>
              <a:path w="5799" h="1744" extrusionOk="0">
                <a:moveTo>
                  <a:pt x="1" y="0"/>
                </a:moveTo>
                <a:lnTo>
                  <a:pt x="1" y="1743"/>
                </a:lnTo>
                <a:lnTo>
                  <a:pt x="5798" y="1743"/>
                </a:lnTo>
                <a:lnTo>
                  <a:pt x="5798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727;p36">
            <a:extLst>
              <a:ext uri="{FF2B5EF4-FFF2-40B4-BE49-F238E27FC236}">
                <a16:creationId xmlns:a16="http://schemas.microsoft.com/office/drawing/2014/main" id="{867D0754-4E5C-A12A-C243-26D24D4C4FE4}"/>
              </a:ext>
            </a:extLst>
          </p:cNvPr>
          <p:cNvSpPr/>
          <p:nvPr/>
        </p:nvSpPr>
        <p:spPr>
          <a:xfrm>
            <a:off x="759713" y="3432756"/>
            <a:ext cx="8056626" cy="1253544"/>
          </a:xfrm>
          <a:custGeom>
            <a:avLst/>
            <a:gdLst/>
            <a:ahLst/>
            <a:cxnLst/>
            <a:rect l="l" t="t" r="r" b="b"/>
            <a:pathLst>
              <a:path w="42124" h="6496" extrusionOk="0">
                <a:moveTo>
                  <a:pt x="90" y="1"/>
                </a:moveTo>
                <a:cubicBezTo>
                  <a:pt x="41" y="1"/>
                  <a:pt x="0" y="41"/>
                  <a:pt x="0" y="90"/>
                </a:cubicBezTo>
                <a:lnTo>
                  <a:pt x="0" y="6405"/>
                </a:lnTo>
                <a:cubicBezTo>
                  <a:pt x="0" y="6455"/>
                  <a:pt x="41" y="6495"/>
                  <a:pt x="90" y="6495"/>
                </a:cubicBezTo>
                <a:lnTo>
                  <a:pt x="42035" y="6495"/>
                </a:lnTo>
                <a:cubicBezTo>
                  <a:pt x="42084" y="6495"/>
                  <a:pt x="42124" y="6455"/>
                  <a:pt x="42124" y="6405"/>
                </a:cubicBezTo>
                <a:lnTo>
                  <a:pt x="42124" y="90"/>
                </a:lnTo>
                <a:cubicBezTo>
                  <a:pt x="42124" y="41"/>
                  <a:pt x="42084" y="1"/>
                  <a:pt x="42035" y="1"/>
                </a:cubicBezTo>
                <a:close/>
              </a:path>
            </a:pathLst>
          </a:custGeom>
          <a:solidFill>
            <a:srgbClr val="6146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731;p36">
            <a:extLst>
              <a:ext uri="{FF2B5EF4-FFF2-40B4-BE49-F238E27FC236}">
                <a16:creationId xmlns:a16="http://schemas.microsoft.com/office/drawing/2014/main" id="{34F3CF89-E52A-0461-DA98-9D420081C45A}"/>
              </a:ext>
            </a:extLst>
          </p:cNvPr>
          <p:cNvSpPr txBox="1"/>
          <p:nvPr/>
        </p:nvSpPr>
        <p:spPr>
          <a:xfrm>
            <a:off x="1556891" y="2858789"/>
            <a:ext cx="7128832" cy="24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b="1" u="sng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Countries </a:t>
            </a:r>
            <a:r>
              <a:rPr lang="en-US" sz="1200" u="sng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with the </a:t>
            </a:r>
            <a:r>
              <a:rPr lang="en-US" sz="1200" b="1" u="sng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highest DALYs rates</a:t>
            </a:r>
            <a:r>
              <a:rPr lang="en-US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(e.g., Palestine, Greenland, Australia) </a:t>
            </a:r>
            <a:r>
              <a: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show dramatically higher disease burden, reflecting </a:t>
            </a:r>
            <a:r>
              <a:rPr lang="en-US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true epidemiological differences or enhanced reporting.  </a:t>
            </a:r>
          </a:p>
          <a:p>
            <a:pPr lvl="0">
              <a:spcAft>
                <a:spcPts val="600"/>
              </a:spcAft>
              <a:buClr>
                <a:schemeClr val="bg1"/>
              </a:buClr>
            </a:pPr>
            <a:endParaRPr lang="en-US" sz="6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" name="Google Shape;1622;p35">
            <a:extLst>
              <a:ext uri="{FF2B5EF4-FFF2-40B4-BE49-F238E27FC236}">
                <a16:creationId xmlns:a16="http://schemas.microsoft.com/office/drawing/2014/main" id="{F75E5940-B936-6319-0648-6D3EA7AE3030}"/>
              </a:ext>
            </a:extLst>
          </p:cNvPr>
          <p:cNvGrpSpPr/>
          <p:nvPr/>
        </p:nvGrpSpPr>
        <p:grpSpPr>
          <a:xfrm>
            <a:off x="968201" y="3808246"/>
            <a:ext cx="498568" cy="502563"/>
            <a:chOff x="5257034" y="1768026"/>
            <a:chExt cx="498568" cy="502563"/>
          </a:xfrm>
        </p:grpSpPr>
        <p:sp>
          <p:nvSpPr>
            <p:cNvPr id="8" name="Google Shape;1623;p35">
              <a:extLst>
                <a:ext uri="{FF2B5EF4-FFF2-40B4-BE49-F238E27FC236}">
                  <a16:creationId xmlns:a16="http://schemas.microsoft.com/office/drawing/2014/main" id="{B8886E5E-720B-A231-5330-6CBC73EB4EC0}"/>
                </a:ext>
              </a:extLst>
            </p:cNvPr>
            <p:cNvSpPr/>
            <p:nvPr/>
          </p:nvSpPr>
          <p:spPr>
            <a:xfrm>
              <a:off x="5257034" y="1768026"/>
              <a:ext cx="498568" cy="502563"/>
            </a:xfrm>
            <a:custGeom>
              <a:avLst/>
              <a:gdLst/>
              <a:ahLst/>
              <a:cxnLst/>
              <a:rect l="l" t="t" r="r" b="b"/>
              <a:pathLst>
                <a:path w="4868" h="4907" fill="none" extrusionOk="0">
                  <a:moveTo>
                    <a:pt x="4220" y="3748"/>
                  </a:moveTo>
                  <a:cubicBezTo>
                    <a:pt x="3569" y="4645"/>
                    <a:pt x="2371" y="4906"/>
                    <a:pt x="1421" y="4410"/>
                  </a:cubicBezTo>
                  <a:cubicBezTo>
                    <a:pt x="1323" y="4362"/>
                    <a:pt x="1230" y="4305"/>
                    <a:pt x="1140" y="4239"/>
                  </a:cubicBezTo>
                  <a:cubicBezTo>
                    <a:pt x="1049" y="4173"/>
                    <a:pt x="966" y="4103"/>
                    <a:pt x="888" y="4024"/>
                  </a:cubicBezTo>
                  <a:cubicBezTo>
                    <a:pt x="120" y="3272"/>
                    <a:pt x="1" y="2055"/>
                    <a:pt x="649" y="1160"/>
                  </a:cubicBezTo>
                  <a:cubicBezTo>
                    <a:pt x="1297" y="265"/>
                    <a:pt x="2491" y="1"/>
                    <a:pt x="3445" y="496"/>
                  </a:cubicBezTo>
                  <a:cubicBezTo>
                    <a:pt x="3544" y="545"/>
                    <a:pt x="3636" y="602"/>
                    <a:pt x="3728" y="669"/>
                  </a:cubicBezTo>
                  <a:cubicBezTo>
                    <a:pt x="3818" y="734"/>
                    <a:pt x="3901" y="804"/>
                    <a:pt x="3978" y="883"/>
                  </a:cubicBezTo>
                  <a:cubicBezTo>
                    <a:pt x="4745" y="1631"/>
                    <a:pt x="4868" y="2853"/>
                    <a:pt x="4220" y="3748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24;p35">
              <a:extLst>
                <a:ext uri="{FF2B5EF4-FFF2-40B4-BE49-F238E27FC236}">
                  <a16:creationId xmlns:a16="http://schemas.microsoft.com/office/drawing/2014/main" id="{F7398422-ED60-39A8-1792-8932372A1A4D}"/>
                </a:ext>
              </a:extLst>
            </p:cNvPr>
            <p:cNvSpPr/>
            <p:nvPr/>
          </p:nvSpPr>
          <p:spPr>
            <a:xfrm>
              <a:off x="5347878" y="1818723"/>
              <a:ext cx="316572" cy="401067"/>
            </a:xfrm>
            <a:custGeom>
              <a:avLst/>
              <a:gdLst/>
              <a:ahLst/>
              <a:cxnLst/>
              <a:rect l="l" t="t" r="r" b="b"/>
              <a:pathLst>
                <a:path w="3091" h="3916" fill="none" extrusionOk="0">
                  <a:moveTo>
                    <a:pt x="534" y="3915"/>
                  </a:moveTo>
                  <a:lnTo>
                    <a:pt x="3091" y="388"/>
                  </a:lnTo>
                  <a:cubicBezTo>
                    <a:pt x="3014" y="309"/>
                    <a:pt x="2931" y="239"/>
                    <a:pt x="2841" y="174"/>
                  </a:cubicBezTo>
                  <a:cubicBezTo>
                    <a:pt x="2749" y="107"/>
                    <a:pt x="2657" y="50"/>
                    <a:pt x="2558" y="1"/>
                  </a:cubicBezTo>
                  <a:lnTo>
                    <a:pt x="1" y="3529"/>
                  </a:lnTo>
                </a:path>
              </a:pathLst>
            </a:custGeom>
            <a:noFill/>
            <a:ln w="28575" cap="rnd" cmpd="sng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790616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>
          <a:extLst>
            <a:ext uri="{FF2B5EF4-FFF2-40B4-BE49-F238E27FC236}">
              <a16:creationId xmlns:a16="http://schemas.microsoft.com/office/drawing/2014/main" id="{4522997B-0E7F-9ACC-987B-5352DE76E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6">
            <a:extLst>
              <a:ext uri="{FF2B5EF4-FFF2-40B4-BE49-F238E27FC236}">
                <a16:creationId xmlns:a16="http://schemas.microsoft.com/office/drawing/2014/main" id="{43FF0BA3-41D5-5A82-3CBF-49E9154001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D17FE93B-0EFD-A41B-7F68-347E09024B89}"/>
              </a:ext>
            </a:extLst>
          </p:cNvPr>
          <p:cNvGrpSpPr/>
          <p:nvPr/>
        </p:nvGrpSpPr>
        <p:grpSpPr>
          <a:xfrm>
            <a:off x="327652" y="817355"/>
            <a:ext cx="8488687" cy="4089927"/>
            <a:chOff x="3312191" y="1424902"/>
            <a:chExt cx="5374563" cy="2779062"/>
          </a:xfrm>
        </p:grpSpPr>
        <p:grpSp>
          <p:nvGrpSpPr>
            <p:cNvPr id="1721" name="Google Shape;1721;p36">
              <a:extLst>
                <a:ext uri="{FF2B5EF4-FFF2-40B4-BE49-F238E27FC236}">
                  <a16:creationId xmlns:a16="http://schemas.microsoft.com/office/drawing/2014/main" id="{7E600866-C216-4E23-ACFB-8AA4FA6A95B9}"/>
                </a:ext>
              </a:extLst>
            </p:cNvPr>
            <p:cNvGrpSpPr/>
            <p:nvPr/>
          </p:nvGrpSpPr>
          <p:grpSpPr>
            <a:xfrm>
              <a:off x="3312191" y="1424902"/>
              <a:ext cx="5374563" cy="2779062"/>
              <a:chOff x="3312191" y="1424902"/>
              <a:chExt cx="5374563" cy="2779062"/>
            </a:xfrm>
          </p:grpSpPr>
          <p:sp>
            <p:nvSpPr>
              <p:cNvPr id="1724" name="Google Shape;1724;p36">
                <a:extLst>
                  <a:ext uri="{FF2B5EF4-FFF2-40B4-BE49-F238E27FC236}">
                    <a16:creationId xmlns:a16="http://schemas.microsoft.com/office/drawing/2014/main" id="{F7FE15FB-0A2E-CFF5-83C4-51938B6C5AFC}"/>
                  </a:ext>
                </a:extLst>
              </p:cNvPr>
              <p:cNvSpPr/>
              <p:nvPr/>
            </p:nvSpPr>
            <p:spPr>
              <a:xfrm>
                <a:off x="3312191" y="1424902"/>
                <a:ext cx="2709122" cy="2779062"/>
              </a:xfrm>
              <a:custGeom>
                <a:avLst/>
                <a:gdLst/>
                <a:ahLst/>
                <a:cxnLst/>
                <a:rect l="l" t="t" r="r" b="b"/>
                <a:pathLst>
                  <a:path w="33771" h="33771" extrusionOk="0">
                    <a:moveTo>
                      <a:pt x="16885" y="1"/>
                    </a:moveTo>
                    <a:cubicBezTo>
                      <a:pt x="7560" y="1"/>
                      <a:pt x="1" y="7561"/>
                      <a:pt x="1" y="16886"/>
                    </a:cubicBezTo>
                    <a:cubicBezTo>
                      <a:pt x="1" y="26211"/>
                      <a:pt x="7560" y="33770"/>
                      <a:pt x="16885" y="33770"/>
                    </a:cubicBezTo>
                    <a:cubicBezTo>
                      <a:pt x="26211" y="33770"/>
                      <a:pt x="33771" y="26211"/>
                      <a:pt x="33771" y="16886"/>
                    </a:cubicBezTo>
                    <a:cubicBezTo>
                      <a:pt x="33771" y="7561"/>
                      <a:pt x="26211" y="1"/>
                      <a:pt x="1688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6">
                <a:extLst>
                  <a:ext uri="{FF2B5EF4-FFF2-40B4-BE49-F238E27FC236}">
                    <a16:creationId xmlns:a16="http://schemas.microsoft.com/office/drawing/2014/main" id="{F2AD3856-AF83-118C-BC22-8260BEF2CCEA}"/>
                  </a:ext>
                </a:extLst>
              </p:cNvPr>
              <p:cNvSpPr/>
              <p:nvPr/>
            </p:nvSpPr>
            <p:spPr>
              <a:xfrm>
                <a:off x="3585748" y="1559525"/>
                <a:ext cx="5101006" cy="1530051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6" extrusionOk="0">
                    <a:moveTo>
                      <a:pt x="90" y="1"/>
                    </a:moveTo>
                    <a:cubicBezTo>
                      <a:pt x="41" y="1"/>
                      <a:pt x="0" y="41"/>
                      <a:pt x="0" y="90"/>
                    </a:cubicBezTo>
                    <a:lnTo>
                      <a:pt x="0" y="6405"/>
                    </a:lnTo>
                    <a:cubicBezTo>
                      <a:pt x="0" y="6455"/>
                      <a:pt x="41" y="6495"/>
                      <a:pt x="90" y="6495"/>
                    </a:cubicBezTo>
                    <a:lnTo>
                      <a:pt x="42035" y="6495"/>
                    </a:lnTo>
                    <a:cubicBezTo>
                      <a:pt x="42084" y="6495"/>
                      <a:pt x="42124" y="6455"/>
                      <a:pt x="42124" y="6405"/>
                    </a:cubicBezTo>
                    <a:lnTo>
                      <a:pt x="42124" y="90"/>
                    </a:lnTo>
                    <a:cubicBezTo>
                      <a:pt x="42124" y="41"/>
                      <a:pt x="42084" y="1"/>
                      <a:pt x="42035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1" name="Google Shape;1731;p36">
              <a:extLst>
                <a:ext uri="{FF2B5EF4-FFF2-40B4-BE49-F238E27FC236}">
                  <a16:creationId xmlns:a16="http://schemas.microsoft.com/office/drawing/2014/main" id="{C3898111-372A-1535-09C4-42CA97271A2A}"/>
                </a:ext>
              </a:extLst>
            </p:cNvPr>
            <p:cNvSpPr txBox="1"/>
            <p:nvPr/>
          </p:nvSpPr>
          <p:spPr>
            <a:xfrm>
              <a:off x="4091158" y="1503291"/>
              <a:ext cx="4513579" cy="1642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Schizophrenia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Burden is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greatest in low-income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countries despite uniform prevalence (~0.2–0.3%), reflecting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limited access to sustained care and medication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Anxiety Disorders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Highest in high-income nations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(~5% prevalence, DALYs double low-income regions), linked to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stress-intensive lifestyles and complete diagnostic coverage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Bipolar Disorder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Stable prevalence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but DALYs rise sharply in wealthier nations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(3–4× compared to low-income regions), reflecting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chronicity, long-term disability, and detection of milder cases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Depressive Disorders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High-income countries lead both in prevalence and DALYs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(~4.5–5% prevalence, &gt;210 per 100,000 DALYs), reinforcing depression as a major contributor to global mental health burden.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Eating Disorders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Concentrated in high-income nations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(~0.4% prevalence, &gt;470 DALYs per 100,000), reflecting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cultural pressures, beauty standards, and lifestyle expectations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Google Shape;2154;p41">
            <a:extLst>
              <a:ext uri="{FF2B5EF4-FFF2-40B4-BE49-F238E27FC236}">
                <a16:creationId xmlns:a16="http://schemas.microsoft.com/office/drawing/2014/main" id="{5061B2FB-582C-4FD2-5E14-E90270F2DA4E}"/>
              </a:ext>
            </a:extLst>
          </p:cNvPr>
          <p:cNvSpPr/>
          <p:nvPr/>
        </p:nvSpPr>
        <p:spPr>
          <a:xfrm>
            <a:off x="1164002" y="1892697"/>
            <a:ext cx="107025" cy="355870"/>
          </a:xfrm>
          <a:custGeom>
            <a:avLst/>
            <a:gdLst/>
            <a:ahLst/>
            <a:cxnLst/>
            <a:rect l="l" t="t" r="r" b="b"/>
            <a:pathLst>
              <a:path w="1744" h="5799" extrusionOk="0">
                <a:moveTo>
                  <a:pt x="0" y="1"/>
                </a:moveTo>
                <a:lnTo>
                  <a:pt x="0" y="5799"/>
                </a:lnTo>
                <a:lnTo>
                  <a:pt x="1743" y="5799"/>
                </a:lnTo>
                <a:lnTo>
                  <a:pt x="1743" y="1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155;p41">
            <a:extLst>
              <a:ext uri="{FF2B5EF4-FFF2-40B4-BE49-F238E27FC236}">
                <a16:creationId xmlns:a16="http://schemas.microsoft.com/office/drawing/2014/main" id="{5F51BABD-1E0E-6E34-B153-ECCFB62AE487}"/>
              </a:ext>
            </a:extLst>
          </p:cNvPr>
          <p:cNvSpPr/>
          <p:nvPr/>
        </p:nvSpPr>
        <p:spPr>
          <a:xfrm>
            <a:off x="1039550" y="2017149"/>
            <a:ext cx="355870" cy="107025"/>
          </a:xfrm>
          <a:custGeom>
            <a:avLst/>
            <a:gdLst/>
            <a:ahLst/>
            <a:cxnLst/>
            <a:rect l="l" t="t" r="r" b="b"/>
            <a:pathLst>
              <a:path w="5799" h="1744" extrusionOk="0">
                <a:moveTo>
                  <a:pt x="1" y="0"/>
                </a:moveTo>
                <a:lnTo>
                  <a:pt x="1" y="1743"/>
                </a:lnTo>
                <a:lnTo>
                  <a:pt x="5798" y="1743"/>
                </a:lnTo>
                <a:lnTo>
                  <a:pt x="5798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727;p36">
            <a:extLst>
              <a:ext uri="{FF2B5EF4-FFF2-40B4-BE49-F238E27FC236}">
                <a16:creationId xmlns:a16="http://schemas.microsoft.com/office/drawing/2014/main" id="{D7553368-1FE3-8698-717A-0746E3C0AD0C}"/>
              </a:ext>
            </a:extLst>
          </p:cNvPr>
          <p:cNvSpPr/>
          <p:nvPr/>
        </p:nvSpPr>
        <p:spPr>
          <a:xfrm>
            <a:off x="759713" y="3432756"/>
            <a:ext cx="8056626" cy="1253544"/>
          </a:xfrm>
          <a:custGeom>
            <a:avLst/>
            <a:gdLst/>
            <a:ahLst/>
            <a:cxnLst/>
            <a:rect l="l" t="t" r="r" b="b"/>
            <a:pathLst>
              <a:path w="42124" h="6496" extrusionOk="0">
                <a:moveTo>
                  <a:pt x="90" y="1"/>
                </a:moveTo>
                <a:cubicBezTo>
                  <a:pt x="41" y="1"/>
                  <a:pt x="0" y="41"/>
                  <a:pt x="0" y="90"/>
                </a:cubicBezTo>
                <a:lnTo>
                  <a:pt x="0" y="6405"/>
                </a:lnTo>
                <a:cubicBezTo>
                  <a:pt x="0" y="6455"/>
                  <a:pt x="41" y="6495"/>
                  <a:pt x="90" y="6495"/>
                </a:cubicBezTo>
                <a:lnTo>
                  <a:pt x="42035" y="6495"/>
                </a:lnTo>
                <a:cubicBezTo>
                  <a:pt x="42084" y="6495"/>
                  <a:pt x="42124" y="6455"/>
                  <a:pt x="42124" y="6405"/>
                </a:cubicBezTo>
                <a:lnTo>
                  <a:pt x="42124" y="90"/>
                </a:lnTo>
                <a:cubicBezTo>
                  <a:pt x="42124" y="41"/>
                  <a:pt x="42084" y="1"/>
                  <a:pt x="42035" y="1"/>
                </a:cubicBezTo>
                <a:close/>
              </a:path>
            </a:pathLst>
          </a:custGeom>
          <a:solidFill>
            <a:srgbClr val="6146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731;p36">
            <a:extLst>
              <a:ext uri="{FF2B5EF4-FFF2-40B4-BE49-F238E27FC236}">
                <a16:creationId xmlns:a16="http://schemas.microsoft.com/office/drawing/2014/main" id="{7DD74D12-7010-9493-F0D4-DAD305543F9D}"/>
              </a:ext>
            </a:extLst>
          </p:cNvPr>
          <p:cNvSpPr txBox="1"/>
          <p:nvPr/>
        </p:nvSpPr>
        <p:spPr>
          <a:xfrm>
            <a:off x="1556891" y="2858789"/>
            <a:ext cx="7128832" cy="24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b="1" u="sng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Countries </a:t>
            </a:r>
            <a:r>
              <a:rPr lang="en-US" sz="1200" u="sng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with the </a:t>
            </a:r>
            <a:r>
              <a:rPr lang="en-US" sz="1200" b="1" u="sng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highest DALYs rates</a:t>
            </a:r>
            <a:r>
              <a:rPr lang="en-US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(e.g., Palestine, Greenland, Australia) </a:t>
            </a:r>
            <a:r>
              <a: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show dramatically higher disease burden, reflecting </a:t>
            </a:r>
            <a:r>
              <a:rPr lang="en-US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true epidemiological differences or enhanced reporting.  </a:t>
            </a:r>
          </a:p>
          <a:p>
            <a:pPr marL="171450" lvl="0" indent="-1714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b="1" u="sng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Countries</a:t>
            </a:r>
            <a:r>
              <a:rPr lang="en-US" sz="1200" u="sng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with </a:t>
            </a:r>
            <a:r>
              <a:rPr lang="en-US" sz="1200" b="1" u="sng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lowest DALYs rates</a:t>
            </a:r>
            <a:r>
              <a:rPr lang="en-US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(e.g., Vietnam, Myanmar, South Korea) </a:t>
            </a:r>
            <a:r>
              <a: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have substantially </a:t>
            </a:r>
            <a:r>
              <a:rPr lang="en-US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lower measured burden</a:t>
            </a:r>
            <a:r>
              <a: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, likely reflecting </a:t>
            </a:r>
            <a:r>
              <a:rPr lang="en-US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underdiagnosis, healthcare limitations, or cultural barriers to detection.</a:t>
            </a:r>
            <a:endParaRPr lang="en-US" sz="1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" name="Google Shape;1622;p35">
            <a:extLst>
              <a:ext uri="{FF2B5EF4-FFF2-40B4-BE49-F238E27FC236}">
                <a16:creationId xmlns:a16="http://schemas.microsoft.com/office/drawing/2014/main" id="{F3F34AB7-9207-6238-4F56-88B2C4C2057C}"/>
              </a:ext>
            </a:extLst>
          </p:cNvPr>
          <p:cNvGrpSpPr/>
          <p:nvPr/>
        </p:nvGrpSpPr>
        <p:grpSpPr>
          <a:xfrm>
            <a:off x="968201" y="3808246"/>
            <a:ext cx="498568" cy="502563"/>
            <a:chOff x="5257034" y="1768026"/>
            <a:chExt cx="498568" cy="502563"/>
          </a:xfrm>
        </p:grpSpPr>
        <p:sp>
          <p:nvSpPr>
            <p:cNvPr id="8" name="Google Shape;1623;p35">
              <a:extLst>
                <a:ext uri="{FF2B5EF4-FFF2-40B4-BE49-F238E27FC236}">
                  <a16:creationId xmlns:a16="http://schemas.microsoft.com/office/drawing/2014/main" id="{B86E4EC7-14A9-0E47-A630-8E31E7E677B7}"/>
                </a:ext>
              </a:extLst>
            </p:cNvPr>
            <p:cNvSpPr/>
            <p:nvPr/>
          </p:nvSpPr>
          <p:spPr>
            <a:xfrm>
              <a:off x="5257034" y="1768026"/>
              <a:ext cx="498568" cy="502563"/>
            </a:xfrm>
            <a:custGeom>
              <a:avLst/>
              <a:gdLst/>
              <a:ahLst/>
              <a:cxnLst/>
              <a:rect l="l" t="t" r="r" b="b"/>
              <a:pathLst>
                <a:path w="4868" h="4907" fill="none" extrusionOk="0">
                  <a:moveTo>
                    <a:pt x="4220" y="3748"/>
                  </a:moveTo>
                  <a:cubicBezTo>
                    <a:pt x="3569" y="4645"/>
                    <a:pt x="2371" y="4906"/>
                    <a:pt x="1421" y="4410"/>
                  </a:cubicBezTo>
                  <a:cubicBezTo>
                    <a:pt x="1323" y="4362"/>
                    <a:pt x="1230" y="4305"/>
                    <a:pt x="1140" y="4239"/>
                  </a:cubicBezTo>
                  <a:cubicBezTo>
                    <a:pt x="1049" y="4173"/>
                    <a:pt x="966" y="4103"/>
                    <a:pt x="888" y="4024"/>
                  </a:cubicBezTo>
                  <a:cubicBezTo>
                    <a:pt x="120" y="3272"/>
                    <a:pt x="1" y="2055"/>
                    <a:pt x="649" y="1160"/>
                  </a:cubicBezTo>
                  <a:cubicBezTo>
                    <a:pt x="1297" y="265"/>
                    <a:pt x="2491" y="1"/>
                    <a:pt x="3445" y="496"/>
                  </a:cubicBezTo>
                  <a:cubicBezTo>
                    <a:pt x="3544" y="545"/>
                    <a:pt x="3636" y="602"/>
                    <a:pt x="3728" y="669"/>
                  </a:cubicBezTo>
                  <a:cubicBezTo>
                    <a:pt x="3818" y="734"/>
                    <a:pt x="3901" y="804"/>
                    <a:pt x="3978" y="883"/>
                  </a:cubicBezTo>
                  <a:cubicBezTo>
                    <a:pt x="4745" y="1631"/>
                    <a:pt x="4868" y="2853"/>
                    <a:pt x="4220" y="3748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24;p35">
              <a:extLst>
                <a:ext uri="{FF2B5EF4-FFF2-40B4-BE49-F238E27FC236}">
                  <a16:creationId xmlns:a16="http://schemas.microsoft.com/office/drawing/2014/main" id="{DCF8AAEB-E3DE-CDC7-79EE-D0D9DFAED872}"/>
                </a:ext>
              </a:extLst>
            </p:cNvPr>
            <p:cNvSpPr/>
            <p:nvPr/>
          </p:nvSpPr>
          <p:spPr>
            <a:xfrm>
              <a:off x="5347878" y="1818723"/>
              <a:ext cx="316572" cy="401067"/>
            </a:xfrm>
            <a:custGeom>
              <a:avLst/>
              <a:gdLst/>
              <a:ahLst/>
              <a:cxnLst/>
              <a:rect l="l" t="t" r="r" b="b"/>
              <a:pathLst>
                <a:path w="3091" h="3916" fill="none" extrusionOk="0">
                  <a:moveTo>
                    <a:pt x="534" y="3915"/>
                  </a:moveTo>
                  <a:lnTo>
                    <a:pt x="3091" y="388"/>
                  </a:lnTo>
                  <a:cubicBezTo>
                    <a:pt x="3014" y="309"/>
                    <a:pt x="2931" y="239"/>
                    <a:pt x="2841" y="174"/>
                  </a:cubicBezTo>
                  <a:cubicBezTo>
                    <a:pt x="2749" y="107"/>
                    <a:pt x="2657" y="50"/>
                    <a:pt x="2558" y="1"/>
                  </a:cubicBezTo>
                  <a:lnTo>
                    <a:pt x="1" y="3529"/>
                  </a:lnTo>
                </a:path>
              </a:pathLst>
            </a:custGeom>
            <a:noFill/>
            <a:ln w="28575" cap="rnd" cmpd="sng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698705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A4F90-9D1B-66DE-5CFF-47AC6D7F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TAKEAWAYS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8D1C9C-4491-FB64-2FB1-D66B461C0564}"/>
              </a:ext>
            </a:extLst>
          </p:cNvPr>
          <p:cNvSpPr txBox="1"/>
          <p:nvPr/>
        </p:nvSpPr>
        <p:spPr>
          <a:xfrm>
            <a:off x="689610" y="1061115"/>
            <a:ext cx="77647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Mental health burden does not simply decrease with income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high-income contexts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may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amplify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both prevalence and functional impact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especially for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anxiety, depression, and eating disorders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57FBC26-A417-4869-4965-A8802FFF0F40}"/>
              </a:ext>
            </a:extLst>
          </p:cNvPr>
          <p:cNvSpPr txBox="1"/>
          <p:nvPr/>
        </p:nvSpPr>
        <p:spPr>
          <a:xfrm>
            <a:off x="689610" y="1799779"/>
            <a:ext cx="77647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Schizophrenia remains an exception: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economic disadvantage correlates with greater disability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underscoring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critical need for global access to psychiatric care. 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F6481F8-9BEB-1C1A-2EC3-7D467D743CEC}"/>
              </a:ext>
            </a:extLst>
          </p:cNvPr>
          <p:cNvSpPr txBox="1"/>
          <p:nvPr/>
        </p:nvSpPr>
        <p:spPr>
          <a:xfrm>
            <a:off x="689610" y="2417862"/>
            <a:ext cx="77647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Geographic and cultural context shapes both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detection and disability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highlighting the need for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locally tailored interventions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alongside universal strategies. 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249A726-6AB5-2440-7A8B-5C5D93D36FDD}"/>
              </a:ext>
            </a:extLst>
          </p:cNvPr>
          <p:cNvSpPr txBox="1"/>
          <p:nvPr/>
        </p:nvSpPr>
        <p:spPr>
          <a:xfrm>
            <a:off x="689610" y="3035945"/>
            <a:ext cx="77647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These patterns underscore the importance of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targeted, disorder-specific, income- and region-aware public health policies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reduce the global burden of mental disorders.</a:t>
            </a:r>
            <a:endParaRPr lang="en-GB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Google Shape;1727;p36">
            <a:extLst>
              <a:ext uri="{FF2B5EF4-FFF2-40B4-BE49-F238E27FC236}">
                <a16:creationId xmlns:a16="http://schemas.microsoft.com/office/drawing/2014/main" id="{8D0ACA4D-67C3-6A86-9864-88FC3E935CD9}"/>
              </a:ext>
            </a:extLst>
          </p:cNvPr>
          <p:cNvSpPr/>
          <p:nvPr/>
        </p:nvSpPr>
        <p:spPr>
          <a:xfrm>
            <a:off x="543687" y="3796772"/>
            <a:ext cx="8056626" cy="1049547"/>
          </a:xfrm>
          <a:custGeom>
            <a:avLst/>
            <a:gdLst/>
            <a:ahLst/>
            <a:cxnLst/>
            <a:rect l="l" t="t" r="r" b="b"/>
            <a:pathLst>
              <a:path w="42124" h="6496" extrusionOk="0">
                <a:moveTo>
                  <a:pt x="90" y="1"/>
                </a:moveTo>
                <a:cubicBezTo>
                  <a:pt x="41" y="1"/>
                  <a:pt x="0" y="41"/>
                  <a:pt x="0" y="90"/>
                </a:cubicBezTo>
                <a:lnTo>
                  <a:pt x="0" y="6405"/>
                </a:lnTo>
                <a:cubicBezTo>
                  <a:pt x="0" y="6455"/>
                  <a:pt x="41" y="6495"/>
                  <a:pt x="90" y="6495"/>
                </a:cubicBezTo>
                <a:lnTo>
                  <a:pt x="42035" y="6495"/>
                </a:lnTo>
                <a:cubicBezTo>
                  <a:pt x="42084" y="6495"/>
                  <a:pt x="42124" y="6455"/>
                  <a:pt x="42124" y="6405"/>
                </a:cubicBezTo>
                <a:lnTo>
                  <a:pt x="42124" y="90"/>
                </a:lnTo>
                <a:cubicBezTo>
                  <a:pt x="42124" y="41"/>
                  <a:pt x="42084" y="1"/>
                  <a:pt x="42035" y="1"/>
                </a:cubicBezTo>
                <a:close/>
              </a:path>
            </a:pathLst>
          </a:custGeom>
          <a:solidFill>
            <a:srgbClr val="6146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Global mental health trends are heterogeneous, income-sensitive, geographically influenced, and disorder-specific, requiring strategic, context-aware public health policies to address both rising burdens in high-income nations and treatment gaps in low-income or underdiagnosed regions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471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build="allAtOnce"/>
      <p:bldP spid="8" grpId="0"/>
      <p:bldP spid="9" grpId="0"/>
      <p:bldP spid="10" grpId="0"/>
      <p:bldP spid="11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7;p15">
            <a:extLst>
              <a:ext uri="{FF2B5EF4-FFF2-40B4-BE49-F238E27FC236}">
                <a16:creationId xmlns:a16="http://schemas.microsoft.com/office/drawing/2014/main" id="{7D6BD622-520E-91D6-F053-7ED3AC1C5FC5}"/>
              </a:ext>
            </a:extLst>
          </p:cNvPr>
          <p:cNvSpPr txBox="1"/>
          <p:nvPr/>
        </p:nvSpPr>
        <p:spPr>
          <a:xfrm>
            <a:off x="1325880" y="1348350"/>
            <a:ext cx="7010400" cy="24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THANKS FOR YOUR ATTENTION</a:t>
            </a:r>
            <a:endParaRPr sz="54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3F9C3E7-ED9D-5548-72D8-339AD51747A3}"/>
              </a:ext>
            </a:extLst>
          </p:cNvPr>
          <p:cNvSpPr txBox="1"/>
          <p:nvPr/>
        </p:nvSpPr>
        <p:spPr>
          <a:xfrm>
            <a:off x="4053839" y="3136918"/>
            <a:ext cx="311568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 err="1">
                <a:solidFill>
                  <a:schemeClr val="tx2"/>
                </a:solidFill>
                <a:hlinkClick r:id="rId3"/>
              </a:rPr>
              <a:t>Github</a:t>
            </a:r>
            <a:r>
              <a:rPr lang="en-GB" b="1" u="sng" dirty="0">
                <a:solidFill>
                  <a:schemeClr val="tx2"/>
                </a:solidFill>
                <a:hlinkClick r:id="rId3"/>
              </a:rPr>
              <a:t> Repository</a:t>
            </a:r>
            <a:endParaRPr lang="en-GB" b="1" u="sng" dirty="0">
              <a:solidFill>
                <a:schemeClr val="tx2"/>
              </a:solidFill>
            </a:endParaRPr>
          </a:p>
          <a:p>
            <a:pPr algn="ctr"/>
            <a:r>
              <a:rPr lang="en-GB" sz="800" b="1" u="sng" dirty="0">
                <a:solidFill>
                  <a:schemeClr val="tx2"/>
                </a:solidFill>
              </a:rPr>
              <a:t> </a:t>
            </a:r>
          </a:p>
          <a:p>
            <a:r>
              <a:rPr lang="en-GB" b="1" u="sng" dirty="0" err="1">
                <a:solidFill>
                  <a:schemeClr val="tx1"/>
                </a:solidFill>
                <a:hlinkClick r:id="rId4" action="ppaction://hlinkfile"/>
              </a:rPr>
              <a:t>Streamlit</a:t>
            </a:r>
            <a:r>
              <a:rPr lang="en-GB" b="1" u="sng" dirty="0">
                <a:solidFill>
                  <a:schemeClr val="tx1"/>
                </a:solidFill>
                <a:hlinkClick r:id="rId4" action="ppaction://hlinkfile"/>
              </a:rPr>
              <a:t> Webpage</a:t>
            </a:r>
            <a:endParaRPr lang="en-GB" b="1" u="sng" dirty="0">
              <a:solidFill>
                <a:schemeClr val="tx1"/>
              </a:solidFill>
            </a:endParaRPr>
          </a:p>
          <a:p>
            <a:pPr algn="ctr"/>
            <a:endParaRPr lang="en-GB" b="1" u="sng" dirty="0">
              <a:solidFill>
                <a:schemeClr val="tx2"/>
              </a:solidFill>
            </a:endParaRPr>
          </a:p>
        </p:txBody>
      </p:sp>
      <p:pic>
        <p:nvPicPr>
          <p:cNvPr id="8" name="Imagen 7" descr="Icono&#10;&#10;El contenido generado por IA puede ser incorrecto.">
            <a:extLst>
              <a:ext uri="{FF2B5EF4-FFF2-40B4-BE49-F238E27FC236}">
                <a16:creationId xmlns:a16="http://schemas.microsoft.com/office/drawing/2014/main" id="{F2744E08-B256-FE52-3FD8-72BDA34B7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903" y="3202033"/>
            <a:ext cx="217937" cy="217937"/>
          </a:xfrm>
          <a:prstGeom prst="rect">
            <a:avLst/>
          </a:prstGeom>
        </p:spPr>
      </p:pic>
      <p:pic>
        <p:nvPicPr>
          <p:cNvPr id="10" name="Imagen 9" descr="Forma, Flecha&#10;&#10;El contenido generado por IA puede ser incorrecto.">
            <a:extLst>
              <a:ext uri="{FF2B5EF4-FFF2-40B4-BE49-F238E27FC236}">
                <a16:creationId xmlns:a16="http://schemas.microsoft.com/office/drawing/2014/main" id="{08A0F472-9927-D7C9-4DDD-4F2F5258D8D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710" t="34810" r="35834" b="33007"/>
          <a:stretch>
            <a:fillRect/>
          </a:stretch>
        </p:blipFill>
        <p:spPr>
          <a:xfrm>
            <a:off x="3711317" y="3524642"/>
            <a:ext cx="401571" cy="238439"/>
          </a:xfrm>
          <a:prstGeom prst="rect">
            <a:avLst/>
          </a:prstGeom>
        </p:spPr>
      </p:pic>
      <p:pic>
        <p:nvPicPr>
          <p:cNvPr id="12" name="Imagen 11" descr="Un dibujo con letras&#10;&#10;El contenido generado por IA puede ser incorrecto.">
            <a:extLst>
              <a:ext uri="{FF2B5EF4-FFF2-40B4-BE49-F238E27FC236}">
                <a16:creationId xmlns:a16="http://schemas.microsoft.com/office/drawing/2014/main" id="{815BAF1C-5997-77C6-2066-7B6F780517B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2000"/>
          </a:blip>
          <a:srcRect t="19866" r="4680" b="11008"/>
          <a:stretch>
            <a:fillRect/>
          </a:stretch>
        </p:blipFill>
        <p:spPr>
          <a:xfrm>
            <a:off x="2384554" y="336734"/>
            <a:ext cx="4734677" cy="88427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DE7706D-2E3C-A8B6-6140-590164CA759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6000"/>
          </a:blip>
          <a:stretch>
            <a:fillRect/>
          </a:stretch>
        </p:blipFill>
        <p:spPr>
          <a:xfrm>
            <a:off x="-27984" y="114791"/>
            <a:ext cx="4458193" cy="48614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D6E20F26-74B8-6B43-CE11-3275BC273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>
            <a:extLst>
              <a:ext uri="{FF2B5EF4-FFF2-40B4-BE49-F238E27FC236}">
                <a16:creationId xmlns:a16="http://schemas.microsoft.com/office/drawing/2014/main" id="{B13335E3-29C4-E10E-CF1D-D3545A971B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>
              <a:solidFill>
                <a:srgbClr val="000000"/>
              </a:solidFill>
            </a:endParaRPr>
          </a:p>
        </p:txBody>
      </p:sp>
      <p:grpSp>
        <p:nvGrpSpPr>
          <p:cNvPr id="191" name="Google Shape;191;p16">
            <a:extLst>
              <a:ext uri="{FF2B5EF4-FFF2-40B4-BE49-F238E27FC236}">
                <a16:creationId xmlns:a16="http://schemas.microsoft.com/office/drawing/2014/main" id="{8B6AF493-DFDB-41D1-AC6C-710927C16EB2}"/>
              </a:ext>
            </a:extLst>
          </p:cNvPr>
          <p:cNvGrpSpPr/>
          <p:nvPr/>
        </p:nvGrpSpPr>
        <p:grpSpPr>
          <a:xfrm>
            <a:off x="342018" y="1301900"/>
            <a:ext cx="3296053" cy="3056032"/>
            <a:chOff x="3244014" y="1495246"/>
            <a:chExt cx="2590871" cy="2483296"/>
          </a:xfrm>
        </p:grpSpPr>
        <p:sp>
          <p:nvSpPr>
            <p:cNvPr id="192" name="Google Shape;192;p16">
              <a:extLst>
                <a:ext uri="{FF2B5EF4-FFF2-40B4-BE49-F238E27FC236}">
                  <a16:creationId xmlns:a16="http://schemas.microsoft.com/office/drawing/2014/main" id="{5A13BD5B-0E67-CA93-DF23-F74684CC0CF4}"/>
                </a:ext>
              </a:extLst>
            </p:cNvPr>
            <p:cNvSpPr/>
            <p:nvPr/>
          </p:nvSpPr>
          <p:spPr>
            <a:xfrm>
              <a:off x="3391546" y="1617490"/>
              <a:ext cx="2361053" cy="2361053"/>
            </a:xfrm>
            <a:custGeom>
              <a:avLst/>
              <a:gdLst/>
              <a:ahLst/>
              <a:cxnLst/>
              <a:rect l="l" t="t" r="r" b="b"/>
              <a:pathLst>
                <a:path w="30475" h="30475" extrusionOk="0">
                  <a:moveTo>
                    <a:pt x="30474" y="15238"/>
                  </a:moveTo>
                  <a:cubicBezTo>
                    <a:pt x="30474" y="23653"/>
                    <a:pt x="23652" y="30475"/>
                    <a:pt x="15237" y="30475"/>
                  </a:cubicBezTo>
                  <a:cubicBezTo>
                    <a:pt x="6822" y="30475"/>
                    <a:pt x="0" y="23653"/>
                    <a:pt x="0" y="15238"/>
                  </a:cubicBezTo>
                  <a:cubicBezTo>
                    <a:pt x="0" y="6822"/>
                    <a:pt x="6822" y="1"/>
                    <a:pt x="15237" y="1"/>
                  </a:cubicBezTo>
                  <a:cubicBezTo>
                    <a:pt x="23652" y="1"/>
                    <a:pt x="30474" y="6822"/>
                    <a:pt x="30474" y="152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" name="Google Shape;193;p16">
              <a:extLst>
                <a:ext uri="{FF2B5EF4-FFF2-40B4-BE49-F238E27FC236}">
                  <a16:creationId xmlns:a16="http://schemas.microsoft.com/office/drawing/2014/main" id="{81F1BB7F-7D47-496D-74F0-11B0185A222C}"/>
                </a:ext>
              </a:extLst>
            </p:cNvPr>
            <p:cNvGrpSpPr/>
            <p:nvPr/>
          </p:nvGrpSpPr>
          <p:grpSpPr>
            <a:xfrm>
              <a:off x="3244014" y="1495246"/>
              <a:ext cx="2590871" cy="1635832"/>
              <a:chOff x="4622450" y="1783825"/>
              <a:chExt cx="926900" cy="585250"/>
            </a:xfrm>
          </p:grpSpPr>
          <p:sp>
            <p:nvSpPr>
              <p:cNvPr id="194" name="Google Shape;194;p16">
                <a:extLst>
                  <a:ext uri="{FF2B5EF4-FFF2-40B4-BE49-F238E27FC236}">
                    <a16:creationId xmlns:a16="http://schemas.microsoft.com/office/drawing/2014/main" id="{B8247FBA-26B1-A241-20CA-E2D8951ED5F8}"/>
                  </a:ext>
                </a:extLst>
              </p:cNvPr>
              <p:cNvSpPr/>
              <p:nvPr/>
            </p:nvSpPr>
            <p:spPr>
              <a:xfrm>
                <a:off x="4816275" y="1955475"/>
                <a:ext cx="59875" cy="1498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5995" extrusionOk="0">
                    <a:moveTo>
                      <a:pt x="2395" y="5995"/>
                    </a:moveTo>
                    <a:cubicBezTo>
                      <a:pt x="2395" y="5995"/>
                      <a:pt x="2295" y="1389"/>
                      <a:pt x="1096" y="655"/>
                    </a:cubicBezTo>
                    <a:cubicBezTo>
                      <a:pt x="27" y="1"/>
                      <a:pt x="1" y="2093"/>
                      <a:pt x="2395" y="5995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6">
                <a:extLst>
                  <a:ext uri="{FF2B5EF4-FFF2-40B4-BE49-F238E27FC236}">
                    <a16:creationId xmlns:a16="http://schemas.microsoft.com/office/drawing/2014/main" id="{074A89CC-4DF9-0ED4-18ED-18454DD0367D}"/>
                  </a:ext>
                </a:extLst>
              </p:cNvPr>
              <p:cNvSpPr/>
              <p:nvPr/>
            </p:nvSpPr>
            <p:spPr>
              <a:xfrm>
                <a:off x="4880200" y="1977700"/>
                <a:ext cx="59975" cy="159375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6375" extrusionOk="0">
                    <a:moveTo>
                      <a:pt x="1414" y="6375"/>
                    </a:moveTo>
                    <a:cubicBezTo>
                      <a:pt x="1414" y="6375"/>
                      <a:pt x="2399" y="1879"/>
                      <a:pt x="1404" y="886"/>
                    </a:cubicBezTo>
                    <a:cubicBezTo>
                      <a:pt x="518" y="1"/>
                      <a:pt x="0" y="2026"/>
                      <a:pt x="1414" y="6375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6">
                <a:extLst>
                  <a:ext uri="{FF2B5EF4-FFF2-40B4-BE49-F238E27FC236}">
                    <a16:creationId xmlns:a16="http://schemas.microsoft.com/office/drawing/2014/main" id="{706A11E3-0454-5623-D10B-7BB623D22E10}"/>
                  </a:ext>
                </a:extLst>
              </p:cNvPr>
              <p:cNvSpPr/>
              <p:nvPr/>
            </p:nvSpPr>
            <p:spPr>
              <a:xfrm>
                <a:off x="4934825" y="2058525"/>
                <a:ext cx="556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5834" extrusionOk="0">
                    <a:moveTo>
                      <a:pt x="524" y="5833"/>
                    </a:moveTo>
                    <a:cubicBezTo>
                      <a:pt x="524" y="5833"/>
                      <a:pt x="2224" y="1988"/>
                      <a:pt x="1489" y="937"/>
                    </a:cubicBezTo>
                    <a:cubicBezTo>
                      <a:pt x="834" y="0"/>
                      <a:pt x="1" y="1720"/>
                      <a:pt x="524" y="5833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6">
                <a:extLst>
                  <a:ext uri="{FF2B5EF4-FFF2-40B4-BE49-F238E27FC236}">
                    <a16:creationId xmlns:a16="http://schemas.microsoft.com/office/drawing/2014/main" id="{5871F5D9-573E-DEDD-9FB9-648DB789DE90}"/>
                  </a:ext>
                </a:extLst>
              </p:cNvPr>
              <p:cNvSpPr/>
              <p:nvPr/>
            </p:nvSpPr>
            <p:spPr>
              <a:xfrm>
                <a:off x="4974775" y="2145425"/>
                <a:ext cx="55300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4479" extrusionOk="0">
                    <a:moveTo>
                      <a:pt x="1" y="4478"/>
                    </a:moveTo>
                    <a:cubicBezTo>
                      <a:pt x="1" y="4478"/>
                      <a:pt x="2211" y="1713"/>
                      <a:pt x="1626" y="808"/>
                    </a:cubicBezTo>
                    <a:cubicBezTo>
                      <a:pt x="1106" y="0"/>
                      <a:pt x="45" y="1229"/>
                      <a:pt x="1" y="4478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6">
                <a:extLst>
                  <a:ext uri="{FF2B5EF4-FFF2-40B4-BE49-F238E27FC236}">
                    <a16:creationId xmlns:a16="http://schemas.microsoft.com/office/drawing/2014/main" id="{4D44D484-93EA-5DBA-F893-F94F8B686BC7}"/>
                  </a:ext>
                </a:extLst>
              </p:cNvPr>
              <p:cNvSpPr/>
              <p:nvPr/>
            </p:nvSpPr>
            <p:spPr>
              <a:xfrm>
                <a:off x="4852350" y="2187525"/>
                <a:ext cx="114425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2191" extrusionOk="0">
                    <a:moveTo>
                      <a:pt x="4576" y="1977"/>
                    </a:moveTo>
                    <a:cubicBezTo>
                      <a:pt x="4576" y="1977"/>
                      <a:pt x="1614" y="0"/>
                      <a:pt x="761" y="653"/>
                    </a:cubicBezTo>
                    <a:cubicBezTo>
                      <a:pt x="0" y="1234"/>
                      <a:pt x="1322" y="2190"/>
                      <a:pt x="4576" y="1977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6">
                <a:extLst>
                  <a:ext uri="{FF2B5EF4-FFF2-40B4-BE49-F238E27FC236}">
                    <a16:creationId xmlns:a16="http://schemas.microsoft.com/office/drawing/2014/main" id="{E2AFD110-40DC-0AAC-DFFE-1397982BC377}"/>
                  </a:ext>
                </a:extLst>
              </p:cNvPr>
              <p:cNvSpPr/>
              <p:nvPr/>
            </p:nvSpPr>
            <p:spPr>
              <a:xfrm>
                <a:off x="4823200" y="2134675"/>
                <a:ext cx="11540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2206" extrusionOk="0">
                    <a:moveTo>
                      <a:pt x="4615" y="1776"/>
                    </a:moveTo>
                    <a:cubicBezTo>
                      <a:pt x="4615" y="1776"/>
                      <a:pt x="1528" y="0"/>
                      <a:pt x="720" y="708"/>
                    </a:cubicBezTo>
                    <a:cubicBezTo>
                      <a:pt x="1" y="1339"/>
                      <a:pt x="1384" y="2205"/>
                      <a:pt x="4615" y="177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6">
                <a:extLst>
                  <a:ext uri="{FF2B5EF4-FFF2-40B4-BE49-F238E27FC236}">
                    <a16:creationId xmlns:a16="http://schemas.microsoft.com/office/drawing/2014/main" id="{9BB2744F-904D-508E-2E1E-8FD2C02F5BCB}"/>
                  </a:ext>
                </a:extLst>
              </p:cNvPr>
              <p:cNvSpPr/>
              <p:nvPr/>
            </p:nvSpPr>
            <p:spPr>
              <a:xfrm>
                <a:off x="4751850" y="2074575"/>
                <a:ext cx="142450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2215" extrusionOk="0">
                    <a:moveTo>
                      <a:pt x="5697" y="1706"/>
                    </a:moveTo>
                    <a:cubicBezTo>
                      <a:pt x="5697" y="1706"/>
                      <a:pt x="1924" y="1"/>
                      <a:pt x="907" y="730"/>
                    </a:cubicBezTo>
                    <a:cubicBezTo>
                      <a:pt x="0" y="1379"/>
                      <a:pt x="1689" y="2214"/>
                      <a:pt x="5697" y="170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6">
                <a:extLst>
                  <a:ext uri="{FF2B5EF4-FFF2-40B4-BE49-F238E27FC236}">
                    <a16:creationId xmlns:a16="http://schemas.microsoft.com/office/drawing/2014/main" id="{7FE2C3E9-EB6D-D192-103A-BB69B95581D7}"/>
                  </a:ext>
                </a:extLst>
              </p:cNvPr>
              <p:cNvSpPr/>
              <p:nvPr/>
            </p:nvSpPr>
            <p:spPr>
              <a:xfrm>
                <a:off x="4786250" y="2033500"/>
                <a:ext cx="200050" cy="278225"/>
              </a:xfrm>
              <a:custGeom>
                <a:avLst/>
                <a:gdLst/>
                <a:ahLst/>
                <a:cxnLst/>
                <a:rect l="l" t="t" r="r" b="b"/>
                <a:pathLst>
                  <a:path w="8002" h="11129" extrusionOk="0">
                    <a:moveTo>
                      <a:pt x="8002" y="11129"/>
                    </a:moveTo>
                    <a:cubicBezTo>
                      <a:pt x="8002" y="11129"/>
                      <a:pt x="7737" y="4038"/>
                      <a:pt x="0" y="0"/>
                    </a:cubicBezTo>
                    <a:cubicBezTo>
                      <a:pt x="0" y="0"/>
                      <a:pt x="6520" y="3689"/>
                      <a:pt x="8002" y="11129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6">
                <a:extLst>
                  <a:ext uri="{FF2B5EF4-FFF2-40B4-BE49-F238E27FC236}">
                    <a16:creationId xmlns:a16="http://schemas.microsoft.com/office/drawing/2014/main" id="{57B5B2C4-2FA9-5060-04BF-69D153D907BB}"/>
                  </a:ext>
                </a:extLst>
              </p:cNvPr>
              <p:cNvSpPr/>
              <p:nvPr/>
            </p:nvSpPr>
            <p:spPr>
              <a:xfrm>
                <a:off x="4715125" y="1973100"/>
                <a:ext cx="145350" cy="1131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4526" extrusionOk="0">
                    <a:moveTo>
                      <a:pt x="5814" y="4526"/>
                    </a:moveTo>
                    <a:cubicBezTo>
                      <a:pt x="5814" y="4526"/>
                      <a:pt x="2624" y="0"/>
                      <a:pt x="1183" y="591"/>
                    </a:cubicBezTo>
                    <a:cubicBezTo>
                      <a:pt x="1" y="1076"/>
                      <a:pt x="893" y="2482"/>
                      <a:pt x="5814" y="452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6">
                <a:extLst>
                  <a:ext uri="{FF2B5EF4-FFF2-40B4-BE49-F238E27FC236}">
                    <a16:creationId xmlns:a16="http://schemas.microsoft.com/office/drawing/2014/main" id="{635F1924-055D-2134-77AB-2B159570834F}"/>
                  </a:ext>
                </a:extLst>
              </p:cNvPr>
              <p:cNvSpPr/>
              <p:nvPr/>
            </p:nvSpPr>
            <p:spPr>
              <a:xfrm>
                <a:off x="4760800" y="2012800"/>
                <a:ext cx="108975" cy="81525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3261" extrusionOk="0">
                    <a:moveTo>
                      <a:pt x="4358" y="3261"/>
                    </a:moveTo>
                    <a:cubicBezTo>
                      <a:pt x="4358" y="3261"/>
                      <a:pt x="2442" y="1141"/>
                      <a:pt x="0" y="1"/>
                    </a:cubicBezTo>
                    <a:cubicBezTo>
                      <a:pt x="0" y="1"/>
                      <a:pt x="3242" y="2623"/>
                      <a:pt x="4358" y="32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6">
                <a:extLst>
                  <a:ext uri="{FF2B5EF4-FFF2-40B4-BE49-F238E27FC236}">
                    <a16:creationId xmlns:a16="http://schemas.microsoft.com/office/drawing/2014/main" id="{BEA34382-58FE-C3AF-DBE4-9FB94A095819}"/>
                  </a:ext>
                </a:extLst>
              </p:cNvPr>
              <p:cNvSpPr/>
              <p:nvPr/>
            </p:nvSpPr>
            <p:spPr>
              <a:xfrm>
                <a:off x="4844150" y="1997375"/>
                <a:ext cx="24300" cy="995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3980" extrusionOk="0">
                    <a:moveTo>
                      <a:pt x="972" y="3979"/>
                    </a:moveTo>
                    <a:cubicBezTo>
                      <a:pt x="972" y="3979"/>
                      <a:pt x="961" y="1773"/>
                      <a:pt x="1" y="0"/>
                    </a:cubicBezTo>
                    <a:cubicBezTo>
                      <a:pt x="1" y="0"/>
                      <a:pt x="604" y="3091"/>
                      <a:pt x="972" y="397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6">
                <a:extLst>
                  <a:ext uri="{FF2B5EF4-FFF2-40B4-BE49-F238E27FC236}">
                    <a16:creationId xmlns:a16="http://schemas.microsoft.com/office/drawing/2014/main" id="{3F99D414-81A5-F9F6-E091-19DF9F40DE70}"/>
                  </a:ext>
                </a:extLst>
              </p:cNvPr>
              <p:cNvSpPr/>
              <p:nvPr/>
            </p:nvSpPr>
            <p:spPr>
              <a:xfrm>
                <a:off x="4910100" y="2031575"/>
                <a:ext cx="15425" cy="1127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509" extrusionOk="0">
                    <a:moveTo>
                      <a:pt x="186" y="4509"/>
                    </a:moveTo>
                    <a:cubicBezTo>
                      <a:pt x="186" y="4509"/>
                      <a:pt x="616" y="2149"/>
                      <a:pt x="21" y="1"/>
                    </a:cubicBezTo>
                    <a:cubicBezTo>
                      <a:pt x="21" y="1"/>
                      <a:pt x="1" y="3463"/>
                      <a:pt x="186" y="450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6">
                <a:extLst>
                  <a:ext uri="{FF2B5EF4-FFF2-40B4-BE49-F238E27FC236}">
                    <a16:creationId xmlns:a16="http://schemas.microsoft.com/office/drawing/2014/main" id="{BC023253-8123-08FD-BE22-5D65CAFB5332}"/>
                  </a:ext>
                </a:extLst>
              </p:cNvPr>
              <p:cNvSpPr/>
              <p:nvPr/>
            </p:nvSpPr>
            <p:spPr>
              <a:xfrm>
                <a:off x="4948375" y="2096125"/>
                <a:ext cx="15375" cy="10362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4145" extrusionOk="0">
                    <a:moveTo>
                      <a:pt x="0" y="4144"/>
                    </a:moveTo>
                    <a:cubicBezTo>
                      <a:pt x="0" y="4144"/>
                      <a:pt x="615" y="2086"/>
                      <a:pt x="581" y="0"/>
                    </a:cubicBezTo>
                    <a:cubicBezTo>
                      <a:pt x="581" y="0"/>
                      <a:pt x="46" y="3152"/>
                      <a:pt x="0" y="414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6">
                <a:extLst>
                  <a:ext uri="{FF2B5EF4-FFF2-40B4-BE49-F238E27FC236}">
                    <a16:creationId xmlns:a16="http://schemas.microsoft.com/office/drawing/2014/main" id="{3AA1382C-AB31-F3C5-EA36-300533A692EC}"/>
                  </a:ext>
                </a:extLst>
              </p:cNvPr>
              <p:cNvSpPr/>
              <p:nvPr/>
            </p:nvSpPr>
            <p:spPr>
              <a:xfrm>
                <a:off x="4974225" y="2171900"/>
                <a:ext cx="27975" cy="86625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3465" extrusionOk="0">
                    <a:moveTo>
                      <a:pt x="1" y="3465"/>
                    </a:moveTo>
                    <a:cubicBezTo>
                      <a:pt x="1" y="3465"/>
                      <a:pt x="878" y="1794"/>
                      <a:pt x="1118" y="0"/>
                    </a:cubicBezTo>
                    <a:cubicBezTo>
                      <a:pt x="1118" y="0"/>
                      <a:pt x="176" y="2620"/>
                      <a:pt x="1" y="346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6">
                <a:extLst>
                  <a:ext uri="{FF2B5EF4-FFF2-40B4-BE49-F238E27FC236}">
                    <a16:creationId xmlns:a16="http://schemas.microsoft.com/office/drawing/2014/main" id="{D49F2217-6B13-0348-820F-E0ED196DDA67}"/>
                  </a:ext>
                </a:extLst>
              </p:cNvPr>
              <p:cNvSpPr/>
              <p:nvPr/>
            </p:nvSpPr>
            <p:spPr>
              <a:xfrm>
                <a:off x="4878800" y="2214125"/>
                <a:ext cx="887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904" extrusionOk="0">
                    <a:moveTo>
                      <a:pt x="3549" y="903"/>
                    </a:moveTo>
                    <a:cubicBezTo>
                      <a:pt x="3549" y="903"/>
                      <a:pt x="1658" y="752"/>
                      <a:pt x="0" y="1"/>
                    </a:cubicBezTo>
                    <a:cubicBezTo>
                      <a:pt x="0" y="1"/>
                      <a:pt x="2735" y="602"/>
                      <a:pt x="3549" y="90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6">
                <a:extLst>
                  <a:ext uri="{FF2B5EF4-FFF2-40B4-BE49-F238E27FC236}">
                    <a16:creationId xmlns:a16="http://schemas.microsoft.com/office/drawing/2014/main" id="{49962DB4-F084-40CF-4179-443599BBA761}"/>
                  </a:ext>
                </a:extLst>
              </p:cNvPr>
              <p:cNvSpPr/>
              <p:nvPr/>
            </p:nvSpPr>
            <p:spPr>
              <a:xfrm>
                <a:off x="4855300" y="2160300"/>
                <a:ext cx="85300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675" extrusionOk="0">
                    <a:moveTo>
                      <a:pt x="3411" y="675"/>
                    </a:moveTo>
                    <a:cubicBezTo>
                      <a:pt x="3411" y="675"/>
                      <a:pt x="1602" y="643"/>
                      <a:pt x="0" y="0"/>
                    </a:cubicBezTo>
                    <a:cubicBezTo>
                      <a:pt x="0" y="0"/>
                      <a:pt x="2626" y="427"/>
                      <a:pt x="3411" y="67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6">
                <a:extLst>
                  <a:ext uri="{FF2B5EF4-FFF2-40B4-BE49-F238E27FC236}">
                    <a16:creationId xmlns:a16="http://schemas.microsoft.com/office/drawing/2014/main" id="{14D981DA-0D6F-8021-9677-103C1B6EACEA}"/>
                  </a:ext>
                </a:extLst>
              </p:cNvPr>
              <p:cNvSpPr/>
              <p:nvPr/>
            </p:nvSpPr>
            <p:spPr>
              <a:xfrm>
                <a:off x="4793225" y="2101175"/>
                <a:ext cx="9715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34" extrusionOk="0">
                    <a:moveTo>
                      <a:pt x="3885" y="527"/>
                    </a:moveTo>
                    <a:cubicBezTo>
                      <a:pt x="3885" y="527"/>
                      <a:pt x="1840" y="633"/>
                      <a:pt x="1" y="0"/>
                    </a:cubicBezTo>
                    <a:cubicBezTo>
                      <a:pt x="1" y="0"/>
                      <a:pt x="2988" y="295"/>
                      <a:pt x="3885" y="527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6">
                <a:extLst>
                  <a:ext uri="{FF2B5EF4-FFF2-40B4-BE49-F238E27FC236}">
                    <a16:creationId xmlns:a16="http://schemas.microsoft.com/office/drawing/2014/main" id="{C8B674FB-8969-AFE3-7EF3-AAD122A3AFA2}"/>
                  </a:ext>
                </a:extLst>
              </p:cNvPr>
              <p:cNvSpPr/>
              <p:nvPr/>
            </p:nvSpPr>
            <p:spPr>
              <a:xfrm>
                <a:off x="4831025" y="2051475"/>
                <a:ext cx="805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555" extrusionOk="0">
                    <a:moveTo>
                      <a:pt x="112" y="528"/>
                    </a:moveTo>
                    <a:cubicBezTo>
                      <a:pt x="112" y="528"/>
                      <a:pt x="321" y="554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6">
                <a:extLst>
                  <a:ext uri="{FF2B5EF4-FFF2-40B4-BE49-F238E27FC236}">
                    <a16:creationId xmlns:a16="http://schemas.microsoft.com/office/drawing/2014/main" id="{BFB9F108-F43F-D1F6-29CE-ECEDD72DBE52}"/>
                  </a:ext>
                </a:extLst>
              </p:cNvPr>
              <p:cNvSpPr/>
              <p:nvPr/>
            </p:nvSpPr>
            <p:spPr>
              <a:xfrm>
                <a:off x="4868675" y="2108675"/>
                <a:ext cx="107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253" extrusionOk="0">
                    <a:moveTo>
                      <a:pt x="265" y="253"/>
                    </a:moveTo>
                    <a:cubicBezTo>
                      <a:pt x="265" y="253"/>
                      <a:pt x="427" y="221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6">
                <a:extLst>
                  <a:ext uri="{FF2B5EF4-FFF2-40B4-BE49-F238E27FC236}">
                    <a16:creationId xmlns:a16="http://schemas.microsoft.com/office/drawing/2014/main" id="{DE41D6B5-D629-69A4-1D4A-39A88C747FC6}"/>
                  </a:ext>
                </a:extLst>
              </p:cNvPr>
              <p:cNvSpPr/>
              <p:nvPr/>
            </p:nvSpPr>
            <p:spPr>
              <a:xfrm>
                <a:off x="4918350" y="2169300"/>
                <a:ext cx="940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230" extrusionOk="0">
                    <a:moveTo>
                      <a:pt x="231" y="230"/>
                    </a:moveTo>
                    <a:cubicBezTo>
                      <a:pt x="231" y="230"/>
                      <a:pt x="376" y="20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6">
                <a:extLst>
                  <a:ext uri="{FF2B5EF4-FFF2-40B4-BE49-F238E27FC236}">
                    <a16:creationId xmlns:a16="http://schemas.microsoft.com/office/drawing/2014/main" id="{48BD5063-0581-0471-A243-44691165D50C}"/>
                  </a:ext>
                </a:extLst>
              </p:cNvPr>
              <p:cNvSpPr/>
              <p:nvPr/>
            </p:nvSpPr>
            <p:spPr>
              <a:xfrm>
                <a:off x="4948275" y="2228500"/>
                <a:ext cx="8900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38" extrusionOk="0">
                    <a:moveTo>
                      <a:pt x="213" y="238"/>
                    </a:moveTo>
                    <a:cubicBezTo>
                      <a:pt x="213" y="238"/>
                      <a:pt x="356" y="22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6">
                <a:extLst>
                  <a:ext uri="{FF2B5EF4-FFF2-40B4-BE49-F238E27FC236}">
                    <a16:creationId xmlns:a16="http://schemas.microsoft.com/office/drawing/2014/main" id="{90D4F0F0-F7D7-23A3-8EE6-AC909CDD0995}"/>
                  </a:ext>
                </a:extLst>
              </p:cNvPr>
              <p:cNvSpPr/>
              <p:nvPr/>
            </p:nvSpPr>
            <p:spPr>
              <a:xfrm>
                <a:off x="4863675" y="2060500"/>
                <a:ext cx="525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63" extrusionOk="0">
                    <a:moveTo>
                      <a:pt x="0" y="321"/>
                    </a:moveTo>
                    <a:cubicBezTo>
                      <a:pt x="0" y="321"/>
                      <a:pt x="125" y="462"/>
                      <a:pt x="21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6">
                <a:extLst>
                  <a:ext uri="{FF2B5EF4-FFF2-40B4-BE49-F238E27FC236}">
                    <a16:creationId xmlns:a16="http://schemas.microsoft.com/office/drawing/2014/main" id="{07D707F7-651F-7A88-7CB3-967FE2D5F853}"/>
                  </a:ext>
                </a:extLst>
              </p:cNvPr>
              <p:cNvSpPr/>
              <p:nvPr/>
            </p:nvSpPr>
            <p:spPr>
              <a:xfrm>
                <a:off x="4914350" y="2097650"/>
                <a:ext cx="6775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436" extrusionOk="0">
                    <a:moveTo>
                      <a:pt x="1" y="272"/>
                    </a:moveTo>
                    <a:cubicBezTo>
                      <a:pt x="1" y="272"/>
                      <a:pt x="95" y="435"/>
                      <a:pt x="27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6">
                <a:extLst>
                  <a:ext uri="{FF2B5EF4-FFF2-40B4-BE49-F238E27FC236}">
                    <a16:creationId xmlns:a16="http://schemas.microsoft.com/office/drawing/2014/main" id="{72BD03B3-E741-9BF5-63B9-871419A265AA}"/>
                  </a:ext>
                </a:extLst>
              </p:cNvPr>
              <p:cNvSpPr/>
              <p:nvPr/>
            </p:nvSpPr>
            <p:spPr>
              <a:xfrm>
                <a:off x="4951900" y="2169625"/>
                <a:ext cx="760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349" extrusionOk="0">
                    <a:moveTo>
                      <a:pt x="1" y="178"/>
                    </a:moveTo>
                    <a:cubicBezTo>
                      <a:pt x="1" y="178"/>
                      <a:pt x="57" y="349"/>
                      <a:pt x="30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6">
                <a:extLst>
                  <a:ext uri="{FF2B5EF4-FFF2-40B4-BE49-F238E27FC236}">
                    <a16:creationId xmlns:a16="http://schemas.microsoft.com/office/drawing/2014/main" id="{6FDFB970-EDDF-9E66-2AA4-71E44D916F43}"/>
                  </a:ext>
                </a:extLst>
              </p:cNvPr>
              <p:cNvSpPr/>
              <p:nvPr/>
            </p:nvSpPr>
            <p:spPr>
              <a:xfrm>
                <a:off x="4981775" y="2232475"/>
                <a:ext cx="690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49" extrusionOk="0">
                    <a:moveTo>
                      <a:pt x="1" y="100"/>
                    </a:moveTo>
                    <a:cubicBezTo>
                      <a:pt x="1" y="100"/>
                      <a:pt x="21" y="249"/>
                      <a:pt x="27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6">
                <a:extLst>
                  <a:ext uri="{FF2B5EF4-FFF2-40B4-BE49-F238E27FC236}">
                    <a16:creationId xmlns:a16="http://schemas.microsoft.com/office/drawing/2014/main" id="{D66B4054-C6FD-8A39-0403-8CA152F4B17F}"/>
                  </a:ext>
                </a:extLst>
              </p:cNvPr>
              <p:cNvSpPr/>
              <p:nvPr/>
            </p:nvSpPr>
            <p:spPr>
              <a:xfrm>
                <a:off x="4819350" y="2036775"/>
                <a:ext cx="108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828" extrusionOk="0">
                    <a:moveTo>
                      <a:pt x="168" y="817"/>
                    </a:moveTo>
                    <a:cubicBezTo>
                      <a:pt x="168" y="817"/>
                      <a:pt x="434" y="82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6">
                <a:extLst>
                  <a:ext uri="{FF2B5EF4-FFF2-40B4-BE49-F238E27FC236}">
                    <a16:creationId xmlns:a16="http://schemas.microsoft.com/office/drawing/2014/main" id="{C40FED22-B236-0CEE-1D61-ABF581F51DBC}"/>
                  </a:ext>
                </a:extLst>
              </p:cNvPr>
              <p:cNvSpPr/>
              <p:nvPr/>
            </p:nvSpPr>
            <p:spPr>
              <a:xfrm>
                <a:off x="4855075" y="2103500"/>
                <a:ext cx="150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93" extrusionOk="0">
                    <a:moveTo>
                      <a:pt x="403" y="393"/>
                    </a:moveTo>
                    <a:cubicBezTo>
                      <a:pt x="403" y="393"/>
                      <a:pt x="602" y="340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6">
                <a:extLst>
                  <a:ext uri="{FF2B5EF4-FFF2-40B4-BE49-F238E27FC236}">
                    <a16:creationId xmlns:a16="http://schemas.microsoft.com/office/drawing/2014/main" id="{3636749D-BEF4-F47F-D0C2-78565B624653}"/>
                  </a:ext>
                </a:extLst>
              </p:cNvPr>
              <p:cNvSpPr/>
              <p:nvPr/>
            </p:nvSpPr>
            <p:spPr>
              <a:xfrm>
                <a:off x="4906325" y="2164325"/>
                <a:ext cx="13275" cy="8925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57" extrusionOk="0">
                    <a:moveTo>
                      <a:pt x="353" y="356"/>
                    </a:moveTo>
                    <a:cubicBezTo>
                      <a:pt x="353" y="356"/>
                      <a:pt x="530" y="31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6">
                <a:extLst>
                  <a:ext uri="{FF2B5EF4-FFF2-40B4-BE49-F238E27FC236}">
                    <a16:creationId xmlns:a16="http://schemas.microsoft.com/office/drawing/2014/main" id="{A1A4A127-01F2-4DD6-75F4-0CD3737D13A6}"/>
                  </a:ext>
                </a:extLst>
              </p:cNvPr>
              <p:cNvSpPr/>
              <p:nvPr/>
            </p:nvSpPr>
            <p:spPr>
              <a:xfrm>
                <a:off x="4936850" y="2222950"/>
                <a:ext cx="12500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369" extrusionOk="0">
                    <a:moveTo>
                      <a:pt x="323" y="369"/>
                    </a:moveTo>
                    <a:cubicBezTo>
                      <a:pt x="323" y="369"/>
                      <a:pt x="500" y="340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6">
                <a:extLst>
                  <a:ext uri="{FF2B5EF4-FFF2-40B4-BE49-F238E27FC236}">
                    <a16:creationId xmlns:a16="http://schemas.microsoft.com/office/drawing/2014/main" id="{52C4FE78-DF63-A5F6-6001-C77406B64D92}"/>
                  </a:ext>
                </a:extLst>
              </p:cNvPr>
              <p:cNvSpPr/>
              <p:nvPr/>
            </p:nvSpPr>
            <p:spPr>
              <a:xfrm>
                <a:off x="4860875" y="2046350"/>
                <a:ext cx="82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30" h="660" extrusionOk="0">
                    <a:moveTo>
                      <a:pt x="1" y="491"/>
                    </a:moveTo>
                    <a:cubicBezTo>
                      <a:pt x="1" y="491"/>
                      <a:pt x="172" y="660"/>
                      <a:pt x="33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6">
                <a:extLst>
                  <a:ext uri="{FF2B5EF4-FFF2-40B4-BE49-F238E27FC236}">
                    <a16:creationId xmlns:a16="http://schemas.microsoft.com/office/drawing/2014/main" id="{9693A788-8C8B-C39E-88F8-FDC658A14154}"/>
                  </a:ext>
                </a:extLst>
              </p:cNvPr>
              <p:cNvSpPr/>
              <p:nvPr/>
            </p:nvSpPr>
            <p:spPr>
              <a:xfrm>
                <a:off x="4913625" y="2083825"/>
                <a:ext cx="105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422" h="615" extrusionOk="0">
                    <a:moveTo>
                      <a:pt x="0" y="415"/>
                    </a:moveTo>
                    <a:cubicBezTo>
                      <a:pt x="0" y="415"/>
                      <a:pt x="134" y="615"/>
                      <a:pt x="42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6">
                <a:extLst>
                  <a:ext uri="{FF2B5EF4-FFF2-40B4-BE49-F238E27FC236}">
                    <a16:creationId xmlns:a16="http://schemas.microsoft.com/office/drawing/2014/main" id="{54757FC9-1803-2DC9-C1F3-C93A6C4E22A8}"/>
                  </a:ext>
                </a:extLst>
              </p:cNvPr>
              <p:cNvSpPr/>
              <p:nvPr/>
            </p:nvSpPr>
            <p:spPr>
              <a:xfrm>
                <a:off x="4953100" y="2157875"/>
                <a:ext cx="1182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84" extrusionOk="0">
                    <a:moveTo>
                      <a:pt x="1" y="269"/>
                    </a:moveTo>
                    <a:cubicBezTo>
                      <a:pt x="1" y="269"/>
                      <a:pt x="89" y="483"/>
                      <a:pt x="47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6">
                <a:extLst>
                  <a:ext uri="{FF2B5EF4-FFF2-40B4-BE49-F238E27FC236}">
                    <a16:creationId xmlns:a16="http://schemas.microsoft.com/office/drawing/2014/main" id="{F98B390B-F2F0-0329-700E-D12BA5D06CC2}"/>
                  </a:ext>
                </a:extLst>
              </p:cNvPr>
              <p:cNvSpPr/>
              <p:nvPr/>
            </p:nvSpPr>
            <p:spPr>
              <a:xfrm>
                <a:off x="4984200" y="2223725"/>
                <a:ext cx="1067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37" extrusionOk="0">
                    <a:moveTo>
                      <a:pt x="1" y="149"/>
                    </a:moveTo>
                    <a:cubicBezTo>
                      <a:pt x="1" y="149"/>
                      <a:pt x="40" y="337"/>
                      <a:pt x="427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6">
                <a:extLst>
                  <a:ext uri="{FF2B5EF4-FFF2-40B4-BE49-F238E27FC236}">
                    <a16:creationId xmlns:a16="http://schemas.microsoft.com/office/drawing/2014/main" id="{0D89128A-937A-2DCC-D6B7-49DF0DC5AC67}"/>
                  </a:ext>
                </a:extLst>
              </p:cNvPr>
              <p:cNvSpPr/>
              <p:nvPr/>
            </p:nvSpPr>
            <p:spPr>
              <a:xfrm>
                <a:off x="4806225" y="2025100"/>
                <a:ext cx="12025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013" extrusionOk="0">
                    <a:moveTo>
                      <a:pt x="169" y="996"/>
                    </a:moveTo>
                    <a:cubicBezTo>
                      <a:pt x="169" y="996"/>
                      <a:pt x="480" y="1012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6">
                <a:extLst>
                  <a:ext uri="{FF2B5EF4-FFF2-40B4-BE49-F238E27FC236}">
                    <a16:creationId xmlns:a16="http://schemas.microsoft.com/office/drawing/2014/main" id="{DBECC867-5531-AD6C-9477-23380C253F45}"/>
                  </a:ext>
                </a:extLst>
              </p:cNvPr>
              <p:cNvSpPr/>
              <p:nvPr/>
            </p:nvSpPr>
            <p:spPr>
              <a:xfrm>
                <a:off x="4841375" y="2100200"/>
                <a:ext cx="175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87" extrusionOk="0">
                    <a:moveTo>
                      <a:pt x="467" y="486"/>
                    </a:moveTo>
                    <a:cubicBezTo>
                      <a:pt x="467" y="486"/>
                      <a:pt x="702" y="428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6">
                <a:extLst>
                  <a:ext uri="{FF2B5EF4-FFF2-40B4-BE49-F238E27FC236}">
                    <a16:creationId xmlns:a16="http://schemas.microsoft.com/office/drawing/2014/main" id="{19AAD781-E684-C409-429D-F0B22B524A4A}"/>
                  </a:ext>
                </a:extLst>
              </p:cNvPr>
              <p:cNvSpPr/>
              <p:nvPr/>
            </p:nvSpPr>
            <p:spPr>
              <a:xfrm>
                <a:off x="4894200" y="2160975"/>
                <a:ext cx="154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42" extrusionOk="0">
                    <a:moveTo>
                      <a:pt x="408" y="441"/>
                    </a:moveTo>
                    <a:cubicBezTo>
                      <a:pt x="408" y="441"/>
                      <a:pt x="617" y="398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6">
                <a:extLst>
                  <a:ext uri="{FF2B5EF4-FFF2-40B4-BE49-F238E27FC236}">
                    <a16:creationId xmlns:a16="http://schemas.microsoft.com/office/drawing/2014/main" id="{6DAC369B-4850-2FF4-F348-6D3CFE84005F}"/>
                  </a:ext>
                </a:extLst>
              </p:cNvPr>
              <p:cNvSpPr/>
              <p:nvPr/>
            </p:nvSpPr>
            <p:spPr>
              <a:xfrm>
                <a:off x="4925225" y="2219000"/>
                <a:ext cx="1447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54" extrusionOk="0">
                    <a:moveTo>
                      <a:pt x="372" y="453"/>
                    </a:moveTo>
                    <a:cubicBezTo>
                      <a:pt x="372" y="453"/>
                      <a:pt x="579" y="423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6">
                <a:extLst>
                  <a:ext uri="{FF2B5EF4-FFF2-40B4-BE49-F238E27FC236}">
                    <a16:creationId xmlns:a16="http://schemas.microsoft.com/office/drawing/2014/main" id="{22E39D19-2D04-82AE-A7CC-10FF6EF24C76}"/>
                  </a:ext>
                </a:extLst>
              </p:cNvPr>
              <p:cNvSpPr/>
              <p:nvPr/>
            </p:nvSpPr>
            <p:spPr>
              <a:xfrm>
                <a:off x="4856100" y="2032700"/>
                <a:ext cx="10600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424" h="778" extrusionOk="0">
                    <a:moveTo>
                      <a:pt x="0" y="577"/>
                    </a:moveTo>
                    <a:cubicBezTo>
                      <a:pt x="0" y="577"/>
                      <a:pt x="198" y="777"/>
                      <a:pt x="42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6">
                <a:extLst>
                  <a:ext uri="{FF2B5EF4-FFF2-40B4-BE49-F238E27FC236}">
                    <a16:creationId xmlns:a16="http://schemas.microsoft.com/office/drawing/2014/main" id="{FA3202F5-159B-6513-3985-CCC40BFB8BC6}"/>
                  </a:ext>
                </a:extLst>
              </p:cNvPr>
              <p:cNvSpPr/>
              <p:nvPr/>
            </p:nvSpPr>
            <p:spPr>
              <a:xfrm>
                <a:off x="4911225" y="2070000"/>
                <a:ext cx="1335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715" extrusionOk="0">
                    <a:moveTo>
                      <a:pt x="1" y="480"/>
                    </a:moveTo>
                    <a:cubicBezTo>
                      <a:pt x="1" y="480"/>
                      <a:pt x="155" y="715"/>
                      <a:pt x="53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6">
                <a:extLst>
                  <a:ext uri="{FF2B5EF4-FFF2-40B4-BE49-F238E27FC236}">
                    <a16:creationId xmlns:a16="http://schemas.microsoft.com/office/drawing/2014/main" id="{A068A501-A31F-71E9-D38D-514F5AEFE8BC}"/>
                  </a:ext>
                </a:extLst>
              </p:cNvPr>
              <p:cNvSpPr/>
              <p:nvPr/>
            </p:nvSpPr>
            <p:spPr>
              <a:xfrm>
                <a:off x="4953150" y="2145425"/>
                <a:ext cx="14700" cy="138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53" extrusionOk="0">
                    <a:moveTo>
                      <a:pt x="0" y="300"/>
                    </a:moveTo>
                    <a:cubicBezTo>
                      <a:pt x="0" y="300"/>
                      <a:pt x="100" y="553"/>
                      <a:pt x="588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6">
                <a:extLst>
                  <a:ext uri="{FF2B5EF4-FFF2-40B4-BE49-F238E27FC236}">
                    <a16:creationId xmlns:a16="http://schemas.microsoft.com/office/drawing/2014/main" id="{DA1DCE27-02E3-9EB2-3CBF-6C2744EC769C}"/>
                  </a:ext>
                </a:extLst>
              </p:cNvPr>
              <p:cNvSpPr/>
              <p:nvPr/>
            </p:nvSpPr>
            <p:spPr>
              <a:xfrm>
                <a:off x="4986050" y="2214050"/>
                <a:ext cx="13150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77" extrusionOk="0">
                    <a:moveTo>
                      <a:pt x="0" y="156"/>
                    </a:moveTo>
                    <a:cubicBezTo>
                      <a:pt x="0" y="156"/>
                      <a:pt x="43" y="376"/>
                      <a:pt x="526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6">
                <a:extLst>
                  <a:ext uri="{FF2B5EF4-FFF2-40B4-BE49-F238E27FC236}">
                    <a16:creationId xmlns:a16="http://schemas.microsoft.com/office/drawing/2014/main" id="{E968234E-60D4-716A-9907-05EEE4D0CD6C}"/>
                  </a:ext>
                </a:extLst>
              </p:cNvPr>
              <p:cNvSpPr/>
              <p:nvPr/>
            </p:nvSpPr>
            <p:spPr>
              <a:xfrm>
                <a:off x="4788250" y="2007525"/>
                <a:ext cx="15225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55" extrusionOk="0">
                    <a:moveTo>
                      <a:pt x="192" y="1087"/>
                    </a:moveTo>
                    <a:cubicBezTo>
                      <a:pt x="192" y="1087"/>
                      <a:pt x="608" y="145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6">
                <a:extLst>
                  <a:ext uri="{FF2B5EF4-FFF2-40B4-BE49-F238E27FC236}">
                    <a16:creationId xmlns:a16="http://schemas.microsoft.com/office/drawing/2014/main" id="{0855B33B-5555-77BA-4977-B329F106F46C}"/>
                  </a:ext>
                </a:extLst>
              </p:cNvPr>
              <p:cNvSpPr/>
              <p:nvPr/>
            </p:nvSpPr>
            <p:spPr>
              <a:xfrm>
                <a:off x="4822150" y="2094875"/>
                <a:ext cx="2367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632" extrusionOk="0">
                    <a:moveTo>
                      <a:pt x="514" y="529"/>
                    </a:moveTo>
                    <a:cubicBezTo>
                      <a:pt x="514" y="529"/>
                      <a:pt x="946" y="631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6">
                <a:extLst>
                  <a:ext uri="{FF2B5EF4-FFF2-40B4-BE49-F238E27FC236}">
                    <a16:creationId xmlns:a16="http://schemas.microsoft.com/office/drawing/2014/main" id="{0728E559-896D-614D-E05B-9385911D1B69}"/>
                  </a:ext>
                </a:extLst>
              </p:cNvPr>
              <p:cNvSpPr/>
              <p:nvPr/>
            </p:nvSpPr>
            <p:spPr>
              <a:xfrm>
                <a:off x="4877175" y="2155700"/>
                <a:ext cx="20825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584" extrusionOk="0">
                    <a:moveTo>
                      <a:pt x="450" y="480"/>
                    </a:moveTo>
                    <a:cubicBezTo>
                      <a:pt x="450" y="480"/>
                      <a:pt x="833" y="58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6">
                <a:extLst>
                  <a:ext uri="{FF2B5EF4-FFF2-40B4-BE49-F238E27FC236}">
                    <a16:creationId xmlns:a16="http://schemas.microsoft.com/office/drawing/2014/main" id="{932CC613-4730-DA62-B4CF-405E39E21A20}"/>
                  </a:ext>
                </a:extLst>
              </p:cNvPr>
              <p:cNvSpPr/>
              <p:nvPr/>
            </p:nvSpPr>
            <p:spPr>
              <a:xfrm>
                <a:off x="4908900" y="2212850"/>
                <a:ext cx="194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619" extrusionOk="0">
                    <a:moveTo>
                      <a:pt x="411" y="494"/>
                    </a:moveTo>
                    <a:cubicBezTo>
                      <a:pt x="411" y="494"/>
                      <a:pt x="778" y="618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6">
                <a:extLst>
                  <a:ext uri="{FF2B5EF4-FFF2-40B4-BE49-F238E27FC236}">
                    <a16:creationId xmlns:a16="http://schemas.microsoft.com/office/drawing/2014/main" id="{24A1B6B5-FE15-1D5B-8E89-2AE210DD3835}"/>
                  </a:ext>
                </a:extLst>
              </p:cNvPr>
              <p:cNvSpPr/>
              <p:nvPr/>
            </p:nvSpPr>
            <p:spPr>
              <a:xfrm>
                <a:off x="4852800" y="2013275"/>
                <a:ext cx="11475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066" extrusionOk="0">
                    <a:moveTo>
                      <a:pt x="1" y="634"/>
                    </a:moveTo>
                    <a:cubicBezTo>
                      <a:pt x="1" y="634"/>
                      <a:pt x="78" y="1065"/>
                      <a:pt x="458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6">
                <a:extLst>
                  <a:ext uri="{FF2B5EF4-FFF2-40B4-BE49-F238E27FC236}">
                    <a16:creationId xmlns:a16="http://schemas.microsoft.com/office/drawing/2014/main" id="{927C5CE5-8B1E-AE5D-961F-B512F530D8B9}"/>
                  </a:ext>
                </a:extLst>
              </p:cNvPr>
              <p:cNvSpPr/>
              <p:nvPr/>
            </p:nvSpPr>
            <p:spPr>
              <a:xfrm>
                <a:off x="4911375" y="2050500"/>
                <a:ext cx="14675" cy="241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67" extrusionOk="0">
                    <a:moveTo>
                      <a:pt x="11" y="529"/>
                    </a:moveTo>
                    <a:cubicBezTo>
                      <a:pt x="11" y="529"/>
                      <a:pt x="0" y="966"/>
                      <a:pt x="587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6">
                <a:extLst>
                  <a:ext uri="{FF2B5EF4-FFF2-40B4-BE49-F238E27FC236}">
                    <a16:creationId xmlns:a16="http://schemas.microsoft.com/office/drawing/2014/main" id="{D0424DAA-D872-2146-3488-FD5A080F7C08}"/>
                  </a:ext>
                </a:extLst>
              </p:cNvPr>
              <p:cNvSpPr/>
              <p:nvPr/>
            </p:nvSpPr>
            <p:spPr>
              <a:xfrm>
                <a:off x="4954650" y="2128175"/>
                <a:ext cx="182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27" extrusionOk="0">
                    <a:moveTo>
                      <a:pt x="92" y="333"/>
                    </a:moveTo>
                    <a:cubicBezTo>
                      <a:pt x="92" y="333"/>
                      <a:pt x="1" y="727"/>
                      <a:pt x="73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6">
                <a:extLst>
                  <a:ext uri="{FF2B5EF4-FFF2-40B4-BE49-F238E27FC236}">
                    <a16:creationId xmlns:a16="http://schemas.microsoft.com/office/drawing/2014/main" id="{8DB0500B-4CCB-A6A1-5F70-99EBC9B07D1D}"/>
                  </a:ext>
                </a:extLst>
              </p:cNvPr>
              <p:cNvSpPr/>
              <p:nvPr/>
            </p:nvSpPr>
            <p:spPr>
              <a:xfrm>
                <a:off x="4988300" y="2200700"/>
                <a:ext cx="176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484" extrusionOk="0">
                    <a:moveTo>
                      <a:pt x="135" y="176"/>
                    </a:moveTo>
                    <a:cubicBezTo>
                      <a:pt x="135" y="176"/>
                      <a:pt x="0" y="483"/>
                      <a:pt x="70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6">
                <a:extLst>
                  <a:ext uri="{FF2B5EF4-FFF2-40B4-BE49-F238E27FC236}">
                    <a16:creationId xmlns:a16="http://schemas.microsoft.com/office/drawing/2014/main" id="{7CECB8A9-0D12-85C8-857F-E7302728D63D}"/>
                  </a:ext>
                </a:extLst>
              </p:cNvPr>
              <p:cNvSpPr/>
              <p:nvPr/>
            </p:nvSpPr>
            <p:spPr>
              <a:xfrm>
                <a:off x="4764250" y="1995175"/>
                <a:ext cx="2732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598" extrusionOk="0">
                    <a:moveTo>
                      <a:pt x="512" y="1170"/>
                    </a:moveTo>
                    <a:cubicBezTo>
                      <a:pt x="512" y="1170"/>
                      <a:pt x="1093" y="159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6">
                <a:extLst>
                  <a:ext uri="{FF2B5EF4-FFF2-40B4-BE49-F238E27FC236}">
                    <a16:creationId xmlns:a16="http://schemas.microsoft.com/office/drawing/2014/main" id="{E94FB4A9-0476-5FDA-6DDB-2DA8F709FAD1}"/>
                  </a:ext>
                </a:extLst>
              </p:cNvPr>
              <p:cNvSpPr/>
              <p:nvPr/>
            </p:nvSpPr>
            <p:spPr>
              <a:xfrm>
                <a:off x="4800250" y="2093600"/>
                <a:ext cx="338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601" extrusionOk="0">
                    <a:moveTo>
                      <a:pt x="780" y="503"/>
                    </a:moveTo>
                    <a:cubicBezTo>
                      <a:pt x="780" y="503"/>
                      <a:pt x="1353" y="601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6">
                <a:extLst>
                  <a:ext uri="{FF2B5EF4-FFF2-40B4-BE49-F238E27FC236}">
                    <a16:creationId xmlns:a16="http://schemas.microsoft.com/office/drawing/2014/main" id="{3591CB77-B73C-5468-434B-CAEDB86DA2FA}"/>
                  </a:ext>
                </a:extLst>
              </p:cNvPr>
              <p:cNvSpPr/>
              <p:nvPr/>
            </p:nvSpPr>
            <p:spPr>
              <a:xfrm>
                <a:off x="4857725" y="2153850"/>
                <a:ext cx="298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572" extrusionOk="0">
                    <a:moveTo>
                      <a:pt x="685" y="467"/>
                    </a:moveTo>
                    <a:cubicBezTo>
                      <a:pt x="685" y="467"/>
                      <a:pt x="1194" y="572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6">
                <a:extLst>
                  <a:ext uri="{FF2B5EF4-FFF2-40B4-BE49-F238E27FC236}">
                    <a16:creationId xmlns:a16="http://schemas.microsoft.com/office/drawing/2014/main" id="{1E6D521A-8091-9CF2-2AC8-471AA49B8169}"/>
                  </a:ext>
                </a:extLst>
              </p:cNvPr>
              <p:cNvSpPr/>
              <p:nvPr/>
            </p:nvSpPr>
            <p:spPr>
              <a:xfrm>
                <a:off x="4890050" y="2209950"/>
                <a:ext cx="282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27" extrusionOk="0">
                    <a:moveTo>
                      <a:pt x="641" y="495"/>
                    </a:moveTo>
                    <a:cubicBezTo>
                      <a:pt x="641" y="495"/>
                      <a:pt x="1130" y="626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6">
                <a:extLst>
                  <a:ext uri="{FF2B5EF4-FFF2-40B4-BE49-F238E27FC236}">
                    <a16:creationId xmlns:a16="http://schemas.microsoft.com/office/drawing/2014/main" id="{CDB2FD31-E0A1-CBDD-9BDE-E35503CF687B}"/>
                  </a:ext>
                </a:extLst>
              </p:cNvPr>
              <p:cNvSpPr/>
              <p:nvPr/>
            </p:nvSpPr>
            <p:spPr>
              <a:xfrm>
                <a:off x="4847700" y="1992600"/>
                <a:ext cx="7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33" extrusionOk="0">
                    <a:moveTo>
                      <a:pt x="0" y="872"/>
                    </a:moveTo>
                    <a:cubicBezTo>
                      <a:pt x="0" y="872"/>
                      <a:pt x="156" y="1432"/>
                      <a:pt x="29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6">
                <a:extLst>
                  <a:ext uri="{FF2B5EF4-FFF2-40B4-BE49-F238E27FC236}">
                    <a16:creationId xmlns:a16="http://schemas.microsoft.com/office/drawing/2014/main" id="{78A79DBA-0EB4-8069-43F2-BBB3EDED0FBC}"/>
                  </a:ext>
                </a:extLst>
              </p:cNvPr>
              <p:cNvSpPr/>
              <p:nvPr/>
            </p:nvSpPr>
            <p:spPr>
              <a:xfrm>
                <a:off x="4909600" y="2028400"/>
                <a:ext cx="115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375" extrusionOk="0">
                    <a:moveTo>
                      <a:pt x="0" y="796"/>
                    </a:moveTo>
                    <a:cubicBezTo>
                      <a:pt x="0" y="796"/>
                      <a:pt x="40" y="1374"/>
                      <a:pt x="46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6">
                <a:extLst>
                  <a:ext uri="{FF2B5EF4-FFF2-40B4-BE49-F238E27FC236}">
                    <a16:creationId xmlns:a16="http://schemas.microsoft.com/office/drawing/2014/main" id="{39E40302-BF64-74A9-67AE-DB3EEEAD3333}"/>
                  </a:ext>
                </a:extLst>
              </p:cNvPr>
              <p:cNvSpPr/>
              <p:nvPr/>
            </p:nvSpPr>
            <p:spPr>
              <a:xfrm>
                <a:off x="4956125" y="2106925"/>
                <a:ext cx="1630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138" extrusionOk="0">
                    <a:moveTo>
                      <a:pt x="72" y="603"/>
                    </a:moveTo>
                    <a:cubicBezTo>
                      <a:pt x="72" y="603"/>
                      <a:pt x="1" y="1137"/>
                      <a:pt x="65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298BFB99-C37D-46FE-4F34-79CBB8AC8DED}"/>
                  </a:ext>
                </a:extLst>
              </p:cNvPr>
              <p:cNvSpPr/>
              <p:nvPr/>
            </p:nvSpPr>
            <p:spPr>
              <a:xfrm>
                <a:off x="4991175" y="2183300"/>
                <a:ext cx="1765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832" extrusionOk="0">
                    <a:moveTo>
                      <a:pt x="141" y="406"/>
                    </a:moveTo>
                    <a:cubicBezTo>
                      <a:pt x="141" y="406"/>
                      <a:pt x="0" y="831"/>
                      <a:pt x="70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>
                <a:extLst>
                  <a:ext uri="{FF2B5EF4-FFF2-40B4-BE49-F238E27FC236}">
                    <a16:creationId xmlns:a16="http://schemas.microsoft.com/office/drawing/2014/main" id="{E0F0CCBA-09E1-44E0-F061-1C816BD4B6B9}"/>
                  </a:ext>
                </a:extLst>
              </p:cNvPr>
              <p:cNvSpPr/>
              <p:nvPr/>
            </p:nvSpPr>
            <p:spPr>
              <a:xfrm>
                <a:off x="4744300" y="2016400"/>
                <a:ext cx="4252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413" extrusionOk="0">
                    <a:moveTo>
                      <a:pt x="1072" y="75"/>
                    </a:moveTo>
                    <a:cubicBezTo>
                      <a:pt x="1072" y="75"/>
                      <a:pt x="1700" y="41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6">
                <a:extLst>
                  <a:ext uri="{FF2B5EF4-FFF2-40B4-BE49-F238E27FC236}">
                    <a16:creationId xmlns:a16="http://schemas.microsoft.com/office/drawing/2014/main" id="{E829766E-8C94-839F-A47C-BE273FD0E401}"/>
                  </a:ext>
                </a:extLst>
              </p:cNvPr>
              <p:cNvSpPr/>
              <p:nvPr/>
            </p:nvSpPr>
            <p:spPr>
              <a:xfrm>
                <a:off x="4792900" y="2104225"/>
                <a:ext cx="348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94" extrusionOk="0">
                    <a:moveTo>
                      <a:pt x="814" y="0"/>
                    </a:moveTo>
                    <a:cubicBezTo>
                      <a:pt x="814" y="0"/>
                      <a:pt x="1392" y="41"/>
                      <a:pt x="1" y="19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6">
                <a:extLst>
                  <a:ext uri="{FF2B5EF4-FFF2-40B4-BE49-F238E27FC236}">
                    <a16:creationId xmlns:a16="http://schemas.microsoft.com/office/drawing/2014/main" id="{CD1C9FF8-963F-1A70-DCE5-0C3423FF3A66}"/>
                  </a:ext>
                </a:extLst>
              </p:cNvPr>
              <p:cNvSpPr/>
              <p:nvPr/>
            </p:nvSpPr>
            <p:spPr>
              <a:xfrm>
                <a:off x="4850975" y="2163600"/>
                <a:ext cx="3100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44" extrusionOk="0">
                    <a:moveTo>
                      <a:pt x="727" y="0"/>
                    </a:moveTo>
                    <a:cubicBezTo>
                      <a:pt x="727" y="0"/>
                      <a:pt x="1239" y="55"/>
                      <a:pt x="0" y="14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6">
                <a:extLst>
                  <a:ext uri="{FF2B5EF4-FFF2-40B4-BE49-F238E27FC236}">
                    <a16:creationId xmlns:a16="http://schemas.microsoft.com/office/drawing/2014/main" id="{3018E88D-0469-B054-709F-23A97F270FF1}"/>
                  </a:ext>
                </a:extLst>
              </p:cNvPr>
              <p:cNvSpPr/>
              <p:nvPr/>
            </p:nvSpPr>
            <p:spPr>
              <a:xfrm>
                <a:off x="4882650" y="2220100"/>
                <a:ext cx="303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9" extrusionOk="0">
                    <a:moveTo>
                      <a:pt x="718" y="1"/>
                    </a:moveTo>
                    <a:cubicBezTo>
                      <a:pt x="718" y="1"/>
                      <a:pt x="1215" y="84"/>
                      <a:pt x="0" y="9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6">
                <a:extLst>
                  <a:ext uri="{FF2B5EF4-FFF2-40B4-BE49-F238E27FC236}">
                    <a16:creationId xmlns:a16="http://schemas.microsoft.com/office/drawing/2014/main" id="{DCAB2686-E68E-1F22-AFCC-D87EDBC27F56}"/>
                  </a:ext>
                </a:extLst>
              </p:cNvPr>
              <p:cNvSpPr/>
              <p:nvPr/>
            </p:nvSpPr>
            <p:spPr>
              <a:xfrm>
                <a:off x="4830300" y="1990375"/>
                <a:ext cx="2265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246" extrusionOk="0">
                    <a:moveTo>
                      <a:pt x="672" y="698"/>
                    </a:moveTo>
                    <a:cubicBezTo>
                      <a:pt x="672" y="698"/>
                      <a:pt x="906" y="1245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6">
                <a:extLst>
                  <a:ext uri="{FF2B5EF4-FFF2-40B4-BE49-F238E27FC236}">
                    <a16:creationId xmlns:a16="http://schemas.microsoft.com/office/drawing/2014/main" id="{DA8E9602-55D0-D6BF-7295-8E0001FB907D}"/>
                  </a:ext>
                </a:extLst>
              </p:cNvPr>
              <p:cNvSpPr/>
              <p:nvPr/>
            </p:nvSpPr>
            <p:spPr>
              <a:xfrm>
                <a:off x="4897375" y="2021300"/>
                <a:ext cx="1595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1400" extrusionOk="0">
                    <a:moveTo>
                      <a:pt x="519" y="816"/>
                    </a:moveTo>
                    <a:cubicBezTo>
                      <a:pt x="519" y="816"/>
                      <a:pt x="638" y="1399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6">
                <a:extLst>
                  <a:ext uri="{FF2B5EF4-FFF2-40B4-BE49-F238E27FC236}">
                    <a16:creationId xmlns:a16="http://schemas.microsoft.com/office/drawing/2014/main" id="{9D8A29B6-56C1-6491-BF94-E1FC7F54448C}"/>
                  </a:ext>
                </a:extLst>
              </p:cNvPr>
              <p:cNvSpPr/>
              <p:nvPr/>
            </p:nvSpPr>
            <p:spPr>
              <a:xfrm>
                <a:off x="4951500" y="2094475"/>
                <a:ext cx="842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1429" extrusionOk="0">
                    <a:moveTo>
                      <a:pt x="334" y="871"/>
                    </a:moveTo>
                    <a:cubicBezTo>
                      <a:pt x="334" y="871"/>
                      <a:pt x="336" y="1429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6">
                <a:extLst>
                  <a:ext uri="{FF2B5EF4-FFF2-40B4-BE49-F238E27FC236}">
                    <a16:creationId xmlns:a16="http://schemas.microsoft.com/office/drawing/2014/main" id="{F4389121-7F54-AFF4-F317-8CDFADD0E45B}"/>
                  </a:ext>
                </a:extLst>
              </p:cNvPr>
              <p:cNvSpPr/>
              <p:nvPr/>
            </p:nvSpPr>
            <p:spPr>
              <a:xfrm>
                <a:off x="4993675" y="2170025"/>
                <a:ext cx="345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6" extrusionOk="0">
                    <a:moveTo>
                      <a:pt x="138" y="760"/>
                    </a:moveTo>
                    <a:cubicBezTo>
                      <a:pt x="138" y="760"/>
                      <a:pt x="55" y="1215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6">
                <a:extLst>
                  <a:ext uri="{FF2B5EF4-FFF2-40B4-BE49-F238E27FC236}">
                    <a16:creationId xmlns:a16="http://schemas.microsoft.com/office/drawing/2014/main" id="{08A7F730-115A-EE64-D631-D81E7E107D80}"/>
                  </a:ext>
                </a:extLst>
              </p:cNvPr>
              <p:cNvSpPr/>
              <p:nvPr/>
            </p:nvSpPr>
            <p:spPr>
              <a:xfrm>
                <a:off x="4763150" y="2030150"/>
                <a:ext cx="2937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269" extrusionOk="0">
                    <a:moveTo>
                      <a:pt x="1095" y="1"/>
                    </a:moveTo>
                    <a:cubicBezTo>
                      <a:pt x="1095" y="1"/>
                      <a:pt x="1174" y="269"/>
                      <a:pt x="1" y="16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6">
                <a:extLst>
                  <a:ext uri="{FF2B5EF4-FFF2-40B4-BE49-F238E27FC236}">
                    <a16:creationId xmlns:a16="http://schemas.microsoft.com/office/drawing/2014/main" id="{06F5D13A-AD7A-5971-C96E-B1528FF5601D}"/>
                  </a:ext>
                </a:extLst>
              </p:cNvPr>
              <p:cNvSpPr/>
              <p:nvPr/>
            </p:nvSpPr>
            <p:spPr>
              <a:xfrm>
                <a:off x="4812875" y="2106250"/>
                <a:ext cx="22500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23" extrusionOk="0">
                    <a:moveTo>
                      <a:pt x="750" y="1"/>
                    </a:moveTo>
                    <a:cubicBezTo>
                      <a:pt x="750" y="1"/>
                      <a:pt x="900" y="125"/>
                      <a:pt x="1" y="32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6">
                <a:extLst>
                  <a:ext uri="{FF2B5EF4-FFF2-40B4-BE49-F238E27FC236}">
                    <a16:creationId xmlns:a16="http://schemas.microsoft.com/office/drawing/2014/main" id="{BC599EB3-9DB4-4E16-E404-AA35E59756FF}"/>
                  </a:ext>
                </a:extLst>
              </p:cNvPr>
              <p:cNvSpPr/>
              <p:nvPr/>
            </p:nvSpPr>
            <p:spPr>
              <a:xfrm>
                <a:off x="4868650" y="2165975"/>
                <a:ext cx="200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9" extrusionOk="0">
                    <a:moveTo>
                      <a:pt x="672" y="0"/>
                    </a:moveTo>
                    <a:cubicBezTo>
                      <a:pt x="672" y="0"/>
                      <a:pt x="803" y="114"/>
                      <a:pt x="0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6">
                <a:extLst>
                  <a:ext uri="{FF2B5EF4-FFF2-40B4-BE49-F238E27FC236}">
                    <a16:creationId xmlns:a16="http://schemas.microsoft.com/office/drawing/2014/main" id="{45E94B9D-6337-4821-31EA-80A766624140}"/>
                  </a:ext>
                </a:extLst>
              </p:cNvPr>
              <p:cNvSpPr/>
              <p:nvPr/>
            </p:nvSpPr>
            <p:spPr>
              <a:xfrm>
                <a:off x="4899600" y="2223350"/>
                <a:ext cx="19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5" extrusionOk="0">
                    <a:moveTo>
                      <a:pt x="671" y="1"/>
                    </a:moveTo>
                    <a:cubicBezTo>
                      <a:pt x="671" y="1"/>
                      <a:pt x="792" y="119"/>
                      <a:pt x="1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6">
                <a:extLst>
                  <a:ext uri="{FF2B5EF4-FFF2-40B4-BE49-F238E27FC236}">
                    <a16:creationId xmlns:a16="http://schemas.microsoft.com/office/drawing/2014/main" id="{7AD6029C-84E7-55BA-246A-683A9C2159B6}"/>
                  </a:ext>
                </a:extLst>
              </p:cNvPr>
              <p:cNvSpPr/>
              <p:nvPr/>
            </p:nvSpPr>
            <p:spPr>
              <a:xfrm>
                <a:off x="4833225" y="2010450"/>
                <a:ext cx="203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6" extrusionOk="0">
                    <a:moveTo>
                      <a:pt x="813" y="599"/>
                    </a:moveTo>
                    <a:cubicBezTo>
                      <a:pt x="813" y="599"/>
                      <a:pt x="722" y="776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6">
                <a:extLst>
                  <a:ext uri="{FF2B5EF4-FFF2-40B4-BE49-F238E27FC236}">
                    <a16:creationId xmlns:a16="http://schemas.microsoft.com/office/drawing/2014/main" id="{FB2B0CDF-E645-3E14-9822-7256B25A1BAB}"/>
                  </a:ext>
                </a:extLst>
              </p:cNvPr>
              <p:cNvSpPr/>
              <p:nvPr/>
            </p:nvSpPr>
            <p:spPr>
              <a:xfrm>
                <a:off x="4896225" y="2041525"/>
                <a:ext cx="1690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903" extrusionOk="0">
                    <a:moveTo>
                      <a:pt x="676" y="750"/>
                    </a:moveTo>
                    <a:cubicBezTo>
                      <a:pt x="676" y="750"/>
                      <a:pt x="550" y="90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6">
                <a:extLst>
                  <a:ext uri="{FF2B5EF4-FFF2-40B4-BE49-F238E27FC236}">
                    <a16:creationId xmlns:a16="http://schemas.microsoft.com/office/drawing/2014/main" id="{DDC75559-C58B-D2BB-BE22-ECAB386EBB25}"/>
                  </a:ext>
                </a:extLst>
              </p:cNvPr>
              <p:cNvSpPr/>
              <p:nvPr/>
            </p:nvSpPr>
            <p:spPr>
              <a:xfrm>
                <a:off x="4946650" y="2112525"/>
                <a:ext cx="12350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957" extrusionOk="0">
                    <a:moveTo>
                      <a:pt x="493" y="849"/>
                    </a:moveTo>
                    <a:cubicBezTo>
                      <a:pt x="493" y="849"/>
                      <a:pt x="347" y="956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6">
                <a:extLst>
                  <a:ext uri="{FF2B5EF4-FFF2-40B4-BE49-F238E27FC236}">
                    <a16:creationId xmlns:a16="http://schemas.microsoft.com/office/drawing/2014/main" id="{4CBCB127-571F-A112-B9B9-CE435348FBD8}"/>
                  </a:ext>
                </a:extLst>
              </p:cNvPr>
              <p:cNvSpPr/>
              <p:nvPr/>
            </p:nvSpPr>
            <p:spPr>
              <a:xfrm>
                <a:off x="4986925" y="2184000"/>
                <a:ext cx="68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833" extrusionOk="0">
                    <a:moveTo>
                      <a:pt x="272" y="767"/>
                    </a:moveTo>
                    <a:cubicBezTo>
                      <a:pt x="272" y="767"/>
                      <a:pt x="137" y="833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6">
                <a:extLst>
                  <a:ext uri="{FF2B5EF4-FFF2-40B4-BE49-F238E27FC236}">
                    <a16:creationId xmlns:a16="http://schemas.microsoft.com/office/drawing/2014/main" id="{01AC28F7-62D8-326C-6A91-34DD50842C1D}"/>
                  </a:ext>
                </a:extLst>
              </p:cNvPr>
              <p:cNvSpPr/>
              <p:nvPr/>
            </p:nvSpPr>
            <p:spPr>
              <a:xfrm>
                <a:off x="4778450" y="2042125"/>
                <a:ext cx="2937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269" extrusionOk="0">
                    <a:moveTo>
                      <a:pt x="1096" y="0"/>
                    </a:moveTo>
                    <a:cubicBezTo>
                      <a:pt x="1096" y="0"/>
                      <a:pt x="1174" y="268"/>
                      <a:pt x="1" y="1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6">
                <a:extLst>
                  <a:ext uri="{FF2B5EF4-FFF2-40B4-BE49-F238E27FC236}">
                    <a16:creationId xmlns:a16="http://schemas.microsoft.com/office/drawing/2014/main" id="{A1A3F17B-601A-7A8A-3106-E50A6C417275}"/>
                  </a:ext>
                </a:extLst>
              </p:cNvPr>
              <p:cNvSpPr/>
              <p:nvPr/>
            </p:nvSpPr>
            <p:spPr>
              <a:xfrm>
                <a:off x="4828225" y="2109225"/>
                <a:ext cx="2250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22" extrusionOk="0">
                    <a:moveTo>
                      <a:pt x="750" y="0"/>
                    </a:moveTo>
                    <a:cubicBezTo>
                      <a:pt x="750" y="0"/>
                      <a:pt x="900" y="123"/>
                      <a:pt x="0" y="32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6">
                <a:extLst>
                  <a:ext uri="{FF2B5EF4-FFF2-40B4-BE49-F238E27FC236}">
                    <a16:creationId xmlns:a16="http://schemas.microsoft.com/office/drawing/2014/main" id="{FF148C25-DB10-AB17-6AAA-15CC8DD73716}"/>
                  </a:ext>
                </a:extLst>
              </p:cNvPr>
              <p:cNvSpPr/>
              <p:nvPr/>
            </p:nvSpPr>
            <p:spPr>
              <a:xfrm>
                <a:off x="4882250" y="2169050"/>
                <a:ext cx="200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9" extrusionOk="0">
                    <a:moveTo>
                      <a:pt x="672" y="1"/>
                    </a:moveTo>
                    <a:cubicBezTo>
                      <a:pt x="672" y="1"/>
                      <a:pt x="803" y="114"/>
                      <a:pt x="0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6">
                <a:extLst>
                  <a:ext uri="{FF2B5EF4-FFF2-40B4-BE49-F238E27FC236}">
                    <a16:creationId xmlns:a16="http://schemas.microsoft.com/office/drawing/2014/main" id="{AD32B226-F474-B349-0FCF-5C056A3F3A59}"/>
                  </a:ext>
                </a:extLst>
              </p:cNvPr>
              <p:cNvSpPr/>
              <p:nvPr/>
            </p:nvSpPr>
            <p:spPr>
              <a:xfrm>
                <a:off x="4912700" y="2227150"/>
                <a:ext cx="1982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4" extrusionOk="0">
                    <a:moveTo>
                      <a:pt x="670" y="1"/>
                    </a:moveTo>
                    <a:cubicBezTo>
                      <a:pt x="670" y="1"/>
                      <a:pt x="792" y="119"/>
                      <a:pt x="0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6">
                <a:extLst>
                  <a:ext uri="{FF2B5EF4-FFF2-40B4-BE49-F238E27FC236}">
                    <a16:creationId xmlns:a16="http://schemas.microsoft.com/office/drawing/2014/main" id="{EB55F518-60C9-55DB-9AE5-87E092A512F1}"/>
                  </a:ext>
                </a:extLst>
              </p:cNvPr>
              <p:cNvSpPr/>
              <p:nvPr/>
            </p:nvSpPr>
            <p:spPr>
              <a:xfrm>
                <a:off x="4836925" y="2025575"/>
                <a:ext cx="203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5" extrusionOk="0">
                    <a:moveTo>
                      <a:pt x="814" y="599"/>
                    </a:moveTo>
                    <a:cubicBezTo>
                      <a:pt x="814" y="599"/>
                      <a:pt x="722" y="775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6">
                <a:extLst>
                  <a:ext uri="{FF2B5EF4-FFF2-40B4-BE49-F238E27FC236}">
                    <a16:creationId xmlns:a16="http://schemas.microsoft.com/office/drawing/2014/main" id="{A3C95885-4409-7AF1-C183-434902D8E086}"/>
                  </a:ext>
                </a:extLst>
              </p:cNvPr>
              <p:cNvSpPr/>
              <p:nvPr/>
            </p:nvSpPr>
            <p:spPr>
              <a:xfrm>
                <a:off x="4896800" y="2057050"/>
                <a:ext cx="169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04" extrusionOk="0">
                    <a:moveTo>
                      <a:pt x="677" y="750"/>
                    </a:moveTo>
                    <a:cubicBezTo>
                      <a:pt x="677" y="750"/>
                      <a:pt x="551" y="903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6">
                <a:extLst>
                  <a:ext uri="{FF2B5EF4-FFF2-40B4-BE49-F238E27FC236}">
                    <a16:creationId xmlns:a16="http://schemas.microsoft.com/office/drawing/2014/main" id="{12BFD667-24E5-DA9C-0D69-40011705F770}"/>
                  </a:ext>
                </a:extLst>
              </p:cNvPr>
              <p:cNvSpPr/>
              <p:nvPr/>
            </p:nvSpPr>
            <p:spPr>
              <a:xfrm>
                <a:off x="4944300" y="2126725"/>
                <a:ext cx="12375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957" extrusionOk="0">
                    <a:moveTo>
                      <a:pt x="494" y="849"/>
                    </a:moveTo>
                    <a:cubicBezTo>
                      <a:pt x="494" y="849"/>
                      <a:pt x="347" y="957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6">
                <a:extLst>
                  <a:ext uri="{FF2B5EF4-FFF2-40B4-BE49-F238E27FC236}">
                    <a16:creationId xmlns:a16="http://schemas.microsoft.com/office/drawing/2014/main" id="{7F8E9D4F-0FE4-9A12-F513-EA3463CF802C}"/>
                  </a:ext>
                </a:extLst>
              </p:cNvPr>
              <p:cNvSpPr/>
              <p:nvPr/>
            </p:nvSpPr>
            <p:spPr>
              <a:xfrm>
                <a:off x="4982825" y="2195250"/>
                <a:ext cx="685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832" extrusionOk="0">
                    <a:moveTo>
                      <a:pt x="273" y="766"/>
                    </a:moveTo>
                    <a:cubicBezTo>
                      <a:pt x="273" y="766"/>
                      <a:pt x="137" y="832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6">
                <a:extLst>
                  <a:ext uri="{FF2B5EF4-FFF2-40B4-BE49-F238E27FC236}">
                    <a16:creationId xmlns:a16="http://schemas.microsoft.com/office/drawing/2014/main" id="{08A0C7B2-EB68-0245-D7A8-B8172C63E3AD}"/>
                  </a:ext>
                </a:extLst>
              </p:cNvPr>
              <p:cNvSpPr/>
              <p:nvPr/>
            </p:nvSpPr>
            <p:spPr>
              <a:xfrm>
                <a:off x="4801550" y="2056450"/>
                <a:ext cx="248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993" h="278" extrusionOk="0">
                    <a:moveTo>
                      <a:pt x="902" y="0"/>
                    </a:moveTo>
                    <a:cubicBezTo>
                      <a:pt x="902" y="0"/>
                      <a:pt x="992" y="278"/>
                      <a:pt x="0" y="6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6">
                <a:extLst>
                  <a:ext uri="{FF2B5EF4-FFF2-40B4-BE49-F238E27FC236}">
                    <a16:creationId xmlns:a16="http://schemas.microsoft.com/office/drawing/2014/main" id="{7257529A-6D73-B687-18A3-7C2F788FD587}"/>
                  </a:ext>
                </a:extLst>
              </p:cNvPr>
              <p:cNvSpPr/>
              <p:nvPr/>
            </p:nvSpPr>
            <p:spPr>
              <a:xfrm>
                <a:off x="4849275" y="2112775"/>
                <a:ext cx="200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29" extrusionOk="0">
                    <a:moveTo>
                      <a:pt x="641" y="1"/>
                    </a:moveTo>
                    <a:cubicBezTo>
                      <a:pt x="641" y="1"/>
                      <a:pt x="802" y="126"/>
                      <a:pt x="0" y="22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6">
                <a:extLst>
                  <a:ext uri="{FF2B5EF4-FFF2-40B4-BE49-F238E27FC236}">
                    <a16:creationId xmlns:a16="http://schemas.microsoft.com/office/drawing/2014/main" id="{D4D9C9DB-4FD7-D9F1-BEB5-3E5EF363C636}"/>
                  </a:ext>
                </a:extLst>
              </p:cNvPr>
              <p:cNvSpPr/>
              <p:nvPr/>
            </p:nvSpPr>
            <p:spPr>
              <a:xfrm>
                <a:off x="4900950" y="2172775"/>
                <a:ext cx="1790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180" extrusionOk="0">
                    <a:moveTo>
                      <a:pt x="573" y="1"/>
                    </a:moveTo>
                    <a:cubicBezTo>
                      <a:pt x="573" y="1"/>
                      <a:pt x="716" y="116"/>
                      <a:pt x="1" y="18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6">
                <a:extLst>
                  <a:ext uri="{FF2B5EF4-FFF2-40B4-BE49-F238E27FC236}">
                    <a16:creationId xmlns:a16="http://schemas.microsoft.com/office/drawing/2014/main" id="{709FFC15-3B77-3DA2-29F1-A110BB291D66}"/>
                  </a:ext>
                </a:extLst>
              </p:cNvPr>
              <p:cNvSpPr/>
              <p:nvPr/>
            </p:nvSpPr>
            <p:spPr>
              <a:xfrm>
                <a:off x="4930825" y="2231725"/>
                <a:ext cx="17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43" extrusionOk="0">
                    <a:moveTo>
                      <a:pt x="571" y="0"/>
                    </a:moveTo>
                    <a:cubicBezTo>
                      <a:pt x="571" y="0"/>
                      <a:pt x="703" y="121"/>
                      <a:pt x="1" y="14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6">
                <a:extLst>
                  <a:ext uri="{FF2B5EF4-FFF2-40B4-BE49-F238E27FC236}">
                    <a16:creationId xmlns:a16="http://schemas.microsoft.com/office/drawing/2014/main" id="{24B25598-B230-BBFC-2907-6A1D3D74E606}"/>
                  </a:ext>
                </a:extLst>
              </p:cNvPr>
              <p:cNvSpPr/>
              <p:nvPr/>
            </p:nvSpPr>
            <p:spPr>
              <a:xfrm>
                <a:off x="4845850" y="2045450"/>
                <a:ext cx="158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714" extrusionOk="0">
                    <a:moveTo>
                      <a:pt x="633" y="527"/>
                    </a:moveTo>
                    <a:cubicBezTo>
                      <a:pt x="633" y="527"/>
                      <a:pt x="543" y="71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6">
                <a:extLst>
                  <a:ext uri="{FF2B5EF4-FFF2-40B4-BE49-F238E27FC236}">
                    <a16:creationId xmlns:a16="http://schemas.microsoft.com/office/drawing/2014/main" id="{BC955786-4050-9AB2-F63D-4840E12A43C9}"/>
                  </a:ext>
                </a:extLst>
              </p:cNvPr>
              <p:cNvSpPr/>
              <p:nvPr/>
            </p:nvSpPr>
            <p:spPr>
              <a:xfrm>
                <a:off x="4901525" y="2078300"/>
                <a:ext cx="12875" cy="201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807" extrusionOk="0">
                    <a:moveTo>
                      <a:pt x="515" y="642"/>
                    </a:moveTo>
                    <a:cubicBezTo>
                      <a:pt x="515" y="642"/>
                      <a:pt x="389" y="80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6">
                <a:extLst>
                  <a:ext uri="{FF2B5EF4-FFF2-40B4-BE49-F238E27FC236}">
                    <a16:creationId xmlns:a16="http://schemas.microsoft.com/office/drawing/2014/main" id="{C9776941-FBCC-A867-EDED-9B4B9B25C01A}"/>
                  </a:ext>
                </a:extLst>
              </p:cNvPr>
              <p:cNvSpPr/>
              <p:nvPr/>
            </p:nvSpPr>
            <p:spPr>
              <a:xfrm>
                <a:off x="4944775" y="2147125"/>
                <a:ext cx="9050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830" extrusionOk="0">
                    <a:moveTo>
                      <a:pt x="362" y="712"/>
                    </a:moveTo>
                    <a:cubicBezTo>
                      <a:pt x="362" y="712"/>
                      <a:pt x="213" y="830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6">
                <a:extLst>
                  <a:ext uri="{FF2B5EF4-FFF2-40B4-BE49-F238E27FC236}">
                    <a16:creationId xmlns:a16="http://schemas.microsoft.com/office/drawing/2014/main" id="{EC7DF0F5-45C9-E6DF-F718-DC3EE8606BCD}"/>
                  </a:ext>
                </a:extLst>
              </p:cNvPr>
              <p:cNvSpPr/>
              <p:nvPr/>
            </p:nvSpPr>
            <p:spPr>
              <a:xfrm>
                <a:off x="4980075" y="2211975"/>
                <a:ext cx="467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708" extrusionOk="0">
                    <a:moveTo>
                      <a:pt x="187" y="634"/>
                    </a:moveTo>
                    <a:cubicBezTo>
                      <a:pt x="187" y="634"/>
                      <a:pt x="48" y="70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6">
                <a:extLst>
                  <a:ext uri="{FF2B5EF4-FFF2-40B4-BE49-F238E27FC236}">
                    <a16:creationId xmlns:a16="http://schemas.microsoft.com/office/drawing/2014/main" id="{E73DABF6-7FE3-FCF3-FD56-F323DC8CC218}"/>
                  </a:ext>
                </a:extLst>
              </p:cNvPr>
              <p:cNvSpPr/>
              <p:nvPr/>
            </p:nvSpPr>
            <p:spPr>
              <a:xfrm>
                <a:off x="4822875" y="2067825"/>
                <a:ext cx="19750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223" extrusionOk="0">
                    <a:moveTo>
                      <a:pt x="717" y="0"/>
                    </a:moveTo>
                    <a:cubicBezTo>
                      <a:pt x="717" y="0"/>
                      <a:pt x="790" y="223"/>
                      <a:pt x="0" y="4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6">
                <a:extLst>
                  <a:ext uri="{FF2B5EF4-FFF2-40B4-BE49-F238E27FC236}">
                    <a16:creationId xmlns:a16="http://schemas.microsoft.com/office/drawing/2014/main" id="{4928186B-BE21-B16F-36FF-8660B0A842C5}"/>
                  </a:ext>
                </a:extLst>
              </p:cNvPr>
              <p:cNvSpPr/>
              <p:nvPr/>
            </p:nvSpPr>
            <p:spPr>
              <a:xfrm>
                <a:off x="4868725" y="2115125"/>
                <a:ext cx="160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1" extrusionOk="0">
                    <a:moveTo>
                      <a:pt x="511" y="0"/>
                    </a:moveTo>
                    <a:cubicBezTo>
                      <a:pt x="511" y="0"/>
                      <a:pt x="641" y="101"/>
                      <a:pt x="0" y="18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6">
                <a:extLst>
                  <a:ext uri="{FF2B5EF4-FFF2-40B4-BE49-F238E27FC236}">
                    <a16:creationId xmlns:a16="http://schemas.microsoft.com/office/drawing/2014/main" id="{77F34B0F-5D3E-F7A4-83CE-91611C521491}"/>
                  </a:ext>
                </a:extLst>
              </p:cNvPr>
              <p:cNvSpPr/>
              <p:nvPr/>
            </p:nvSpPr>
            <p:spPr>
              <a:xfrm>
                <a:off x="4918225" y="2175350"/>
                <a:ext cx="143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43" extrusionOk="0">
                    <a:moveTo>
                      <a:pt x="457" y="1"/>
                    </a:moveTo>
                    <a:cubicBezTo>
                      <a:pt x="457" y="1"/>
                      <a:pt x="571" y="93"/>
                      <a:pt x="0" y="14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6">
                <a:extLst>
                  <a:ext uri="{FF2B5EF4-FFF2-40B4-BE49-F238E27FC236}">
                    <a16:creationId xmlns:a16="http://schemas.microsoft.com/office/drawing/2014/main" id="{D41E1268-FF6D-3628-2837-BF69C8EF1377}"/>
                  </a:ext>
                </a:extLst>
              </p:cNvPr>
              <p:cNvSpPr/>
              <p:nvPr/>
            </p:nvSpPr>
            <p:spPr>
              <a:xfrm>
                <a:off x="4947600" y="2235050"/>
                <a:ext cx="14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13" extrusionOk="0">
                    <a:moveTo>
                      <a:pt x="455" y="1"/>
                    </a:moveTo>
                    <a:cubicBezTo>
                      <a:pt x="455" y="1"/>
                      <a:pt x="560" y="98"/>
                      <a:pt x="1" y="11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6">
                <a:extLst>
                  <a:ext uri="{FF2B5EF4-FFF2-40B4-BE49-F238E27FC236}">
                    <a16:creationId xmlns:a16="http://schemas.microsoft.com/office/drawing/2014/main" id="{336BACF3-1CF0-91FD-8905-417D3932C0FD}"/>
                  </a:ext>
                </a:extLst>
              </p:cNvPr>
              <p:cNvSpPr/>
              <p:nvPr/>
            </p:nvSpPr>
            <p:spPr>
              <a:xfrm>
                <a:off x="4854075" y="2063825"/>
                <a:ext cx="1255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70" extrusionOk="0">
                    <a:moveTo>
                      <a:pt x="501" y="419"/>
                    </a:moveTo>
                    <a:cubicBezTo>
                      <a:pt x="501" y="419"/>
                      <a:pt x="430" y="570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6">
                <a:extLst>
                  <a:ext uri="{FF2B5EF4-FFF2-40B4-BE49-F238E27FC236}">
                    <a16:creationId xmlns:a16="http://schemas.microsoft.com/office/drawing/2014/main" id="{9E34C454-F283-8999-700F-A3EBBEED4FE1}"/>
                  </a:ext>
                </a:extLst>
              </p:cNvPr>
              <p:cNvSpPr/>
              <p:nvPr/>
            </p:nvSpPr>
            <p:spPr>
              <a:xfrm>
                <a:off x="4905875" y="2097925"/>
                <a:ext cx="102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644" extrusionOk="0">
                    <a:moveTo>
                      <a:pt x="408" y="511"/>
                    </a:moveTo>
                    <a:cubicBezTo>
                      <a:pt x="408" y="511"/>
                      <a:pt x="307" y="64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6">
                <a:extLst>
                  <a:ext uri="{FF2B5EF4-FFF2-40B4-BE49-F238E27FC236}">
                    <a16:creationId xmlns:a16="http://schemas.microsoft.com/office/drawing/2014/main" id="{A0201BAE-81B9-4DC7-B05D-478BFA94CF01}"/>
                  </a:ext>
                </a:extLst>
              </p:cNvPr>
              <p:cNvSpPr/>
              <p:nvPr/>
            </p:nvSpPr>
            <p:spPr>
              <a:xfrm>
                <a:off x="4945200" y="2166025"/>
                <a:ext cx="7150" cy="1652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61" extrusionOk="0">
                    <a:moveTo>
                      <a:pt x="286" y="565"/>
                    </a:moveTo>
                    <a:cubicBezTo>
                      <a:pt x="286" y="565"/>
                      <a:pt x="166" y="660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6">
                <a:extLst>
                  <a:ext uri="{FF2B5EF4-FFF2-40B4-BE49-F238E27FC236}">
                    <a16:creationId xmlns:a16="http://schemas.microsoft.com/office/drawing/2014/main" id="{9187F73F-6914-DC92-F2F7-0A02A002CE8D}"/>
                  </a:ext>
                </a:extLst>
              </p:cNvPr>
              <p:cNvSpPr/>
              <p:nvPr/>
            </p:nvSpPr>
            <p:spPr>
              <a:xfrm>
                <a:off x="4977550" y="2227425"/>
                <a:ext cx="367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564" extrusionOk="0">
                    <a:moveTo>
                      <a:pt x="146" y="504"/>
                    </a:moveTo>
                    <a:cubicBezTo>
                      <a:pt x="146" y="504"/>
                      <a:pt x="35" y="564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6">
                <a:extLst>
                  <a:ext uri="{FF2B5EF4-FFF2-40B4-BE49-F238E27FC236}">
                    <a16:creationId xmlns:a16="http://schemas.microsoft.com/office/drawing/2014/main" id="{A5DF3EC1-BDB9-3B52-45AE-7380B81ED57E}"/>
                  </a:ext>
                </a:extLst>
              </p:cNvPr>
              <p:cNvSpPr/>
              <p:nvPr/>
            </p:nvSpPr>
            <p:spPr>
              <a:xfrm>
                <a:off x="4739625" y="1995725"/>
                <a:ext cx="5582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461" extrusionOk="0">
                    <a:moveTo>
                      <a:pt x="1307" y="1043"/>
                    </a:moveTo>
                    <a:cubicBezTo>
                      <a:pt x="1307" y="1043"/>
                      <a:pt x="2233" y="1461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6">
                <a:extLst>
                  <a:ext uri="{FF2B5EF4-FFF2-40B4-BE49-F238E27FC236}">
                    <a16:creationId xmlns:a16="http://schemas.microsoft.com/office/drawing/2014/main" id="{EE0B9393-B97F-CAC8-86EC-370F6A91DFEC}"/>
                  </a:ext>
                </a:extLst>
              </p:cNvPr>
              <p:cNvSpPr/>
              <p:nvPr/>
            </p:nvSpPr>
            <p:spPr>
              <a:xfrm>
                <a:off x="4782350" y="2099225"/>
                <a:ext cx="53600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83" extrusionOk="0">
                    <a:moveTo>
                      <a:pt x="1319" y="264"/>
                    </a:moveTo>
                    <a:cubicBezTo>
                      <a:pt x="1319" y="264"/>
                      <a:pt x="2144" y="282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6">
                <a:extLst>
                  <a:ext uri="{FF2B5EF4-FFF2-40B4-BE49-F238E27FC236}">
                    <a16:creationId xmlns:a16="http://schemas.microsoft.com/office/drawing/2014/main" id="{34AB0BFD-7778-4D42-688D-B57EE6754C74}"/>
                  </a:ext>
                </a:extLst>
              </p:cNvPr>
              <p:cNvSpPr/>
              <p:nvPr/>
            </p:nvSpPr>
            <p:spPr>
              <a:xfrm>
                <a:off x="4841875" y="2157775"/>
                <a:ext cx="475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318" extrusionOk="0">
                    <a:moveTo>
                      <a:pt x="1164" y="292"/>
                    </a:moveTo>
                    <a:cubicBezTo>
                      <a:pt x="1164" y="292"/>
                      <a:pt x="1902" y="31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6">
                <a:extLst>
                  <a:ext uri="{FF2B5EF4-FFF2-40B4-BE49-F238E27FC236}">
                    <a16:creationId xmlns:a16="http://schemas.microsoft.com/office/drawing/2014/main" id="{40557F21-1612-85B5-60E0-DDD7CFC461B7}"/>
                  </a:ext>
                </a:extLst>
              </p:cNvPr>
              <p:cNvSpPr/>
              <p:nvPr/>
            </p:nvSpPr>
            <p:spPr>
              <a:xfrm>
                <a:off x="4873600" y="2212775"/>
                <a:ext cx="459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419" extrusionOk="0">
                    <a:moveTo>
                      <a:pt x="1148" y="356"/>
                    </a:moveTo>
                    <a:cubicBezTo>
                      <a:pt x="1148" y="356"/>
                      <a:pt x="1838" y="419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>
                <a:extLst>
                  <a:ext uri="{FF2B5EF4-FFF2-40B4-BE49-F238E27FC236}">
                    <a16:creationId xmlns:a16="http://schemas.microsoft.com/office/drawing/2014/main" id="{412D8C90-AA60-9939-07AF-1258C9270F0D}"/>
                  </a:ext>
                </a:extLst>
              </p:cNvPr>
              <p:cNvSpPr/>
              <p:nvPr/>
            </p:nvSpPr>
            <p:spPr>
              <a:xfrm>
                <a:off x="4838700" y="1976900"/>
                <a:ext cx="173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2070" extrusionOk="0">
                    <a:moveTo>
                      <a:pt x="291" y="1333"/>
                    </a:moveTo>
                    <a:cubicBezTo>
                      <a:pt x="291" y="1333"/>
                      <a:pt x="695" y="2070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>
                <a:extLst>
                  <a:ext uri="{FF2B5EF4-FFF2-40B4-BE49-F238E27FC236}">
                    <a16:creationId xmlns:a16="http://schemas.microsoft.com/office/drawing/2014/main" id="{6DF9CE31-E318-6948-1E26-D718220D2388}"/>
                  </a:ext>
                </a:extLst>
              </p:cNvPr>
              <p:cNvSpPr/>
              <p:nvPr/>
            </p:nvSpPr>
            <p:spPr>
              <a:xfrm>
                <a:off x="4908350" y="2009800"/>
                <a:ext cx="6625" cy="54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165" extrusionOk="0">
                    <a:moveTo>
                      <a:pt x="16" y="1362"/>
                    </a:moveTo>
                    <a:cubicBezTo>
                      <a:pt x="16" y="1362"/>
                      <a:pt x="264" y="2165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>
                <a:extLst>
                  <a:ext uri="{FF2B5EF4-FFF2-40B4-BE49-F238E27FC236}">
                    <a16:creationId xmlns:a16="http://schemas.microsoft.com/office/drawing/2014/main" id="{C37DFAA5-9456-B32D-B7EF-27A4D26080CF}"/>
                  </a:ext>
                </a:extLst>
              </p:cNvPr>
              <p:cNvSpPr/>
              <p:nvPr/>
            </p:nvSpPr>
            <p:spPr>
              <a:xfrm>
                <a:off x="4957950" y="2086825"/>
                <a:ext cx="5975" cy="507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028" extrusionOk="0">
                    <a:moveTo>
                      <a:pt x="0" y="1239"/>
                    </a:moveTo>
                    <a:cubicBezTo>
                      <a:pt x="0" y="1239"/>
                      <a:pt x="82" y="2027"/>
                      <a:pt x="239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>
                <a:extLst>
                  <a:ext uri="{FF2B5EF4-FFF2-40B4-BE49-F238E27FC236}">
                    <a16:creationId xmlns:a16="http://schemas.microsoft.com/office/drawing/2014/main" id="{CEF919F7-40F9-1026-9678-6AF88DFF44B9}"/>
                  </a:ext>
                </a:extLst>
              </p:cNvPr>
              <p:cNvSpPr/>
              <p:nvPr/>
            </p:nvSpPr>
            <p:spPr>
              <a:xfrm>
                <a:off x="4993975" y="2165675"/>
                <a:ext cx="11025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1629" extrusionOk="0">
                    <a:moveTo>
                      <a:pt x="55" y="974"/>
                    </a:moveTo>
                    <a:cubicBezTo>
                      <a:pt x="55" y="974"/>
                      <a:pt x="1" y="1629"/>
                      <a:pt x="44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>
                <a:extLst>
                  <a:ext uri="{FF2B5EF4-FFF2-40B4-BE49-F238E27FC236}">
                    <a16:creationId xmlns:a16="http://schemas.microsoft.com/office/drawing/2014/main" id="{7AB16325-6317-6605-2166-BBD6243C389F}"/>
                  </a:ext>
                </a:extLst>
              </p:cNvPr>
              <p:cNvSpPr/>
              <p:nvPr/>
            </p:nvSpPr>
            <p:spPr>
              <a:xfrm>
                <a:off x="5284750" y="1957750"/>
                <a:ext cx="59875" cy="1498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5995" extrusionOk="0">
                    <a:moveTo>
                      <a:pt x="0" y="5995"/>
                    </a:moveTo>
                    <a:cubicBezTo>
                      <a:pt x="0" y="5995"/>
                      <a:pt x="100" y="1389"/>
                      <a:pt x="1299" y="655"/>
                    </a:cubicBezTo>
                    <a:cubicBezTo>
                      <a:pt x="2368" y="1"/>
                      <a:pt x="2394" y="2093"/>
                      <a:pt x="0" y="5995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>
                <a:extLst>
                  <a:ext uri="{FF2B5EF4-FFF2-40B4-BE49-F238E27FC236}">
                    <a16:creationId xmlns:a16="http://schemas.microsoft.com/office/drawing/2014/main" id="{EEE43A14-EA57-C48B-0AF0-4C0C159803B8}"/>
                  </a:ext>
                </a:extLst>
              </p:cNvPr>
              <p:cNvSpPr/>
              <p:nvPr/>
            </p:nvSpPr>
            <p:spPr>
              <a:xfrm>
                <a:off x="5220725" y="1979975"/>
                <a:ext cx="59975" cy="159375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6375" extrusionOk="0">
                    <a:moveTo>
                      <a:pt x="986" y="6374"/>
                    </a:moveTo>
                    <a:cubicBezTo>
                      <a:pt x="986" y="6374"/>
                      <a:pt x="0" y="1879"/>
                      <a:pt x="995" y="886"/>
                    </a:cubicBezTo>
                    <a:cubicBezTo>
                      <a:pt x="1882" y="1"/>
                      <a:pt x="2399" y="2026"/>
                      <a:pt x="986" y="6374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>
                <a:extLst>
                  <a:ext uri="{FF2B5EF4-FFF2-40B4-BE49-F238E27FC236}">
                    <a16:creationId xmlns:a16="http://schemas.microsoft.com/office/drawing/2014/main" id="{3C08AC58-3020-5C73-C040-A1C429EFAE0F}"/>
                  </a:ext>
                </a:extLst>
              </p:cNvPr>
              <p:cNvSpPr/>
              <p:nvPr/>
            </p:nvSpPr>
            <p:spPr>
              <a:xfrm>
                <a:off x="5170475" y="2060775"/>
                <a:ext cx="55600" cy="145875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5835" extrusionOk="0">
                    <a:moveTo>
                      <a:pt x="1700" y="5834"/>
                    </a:moveTo>
                    <a:cubicBezTo>
                      <a:pt x="1700" y="5834"/>
                      <a:pt x="0" y="1989"/>
                      <a:pt x="735" y="938"/>
                    </a:cubicBezTo>
                    <a:cubicBezTo>
                      <a:pt x="1391" y="1"/>
                      <a:pt x="2223" y="1721"/>
                      <a:pt x="1700" y="5834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>
                <a:extLst>
                  <a:ext uri="{FF2B5EF4-FFF2-40B4-BE49-F238E27FC236}">
                    <a16:creationId xmlns:a16="http://schemas.microsoft.com/office/drawing/2014/main" id="{327D0C1C-F724-9EB0-D3F1-97BE601DE4BD}"/>
                  </a:ext>
                </a:extLst>
              </p:cNvPr>
              <p:cNvSpPr/>
              <p:nvPr/>
            </p:nvSpPr>
            <p:spPr>
              <a:xfrm>
                <a:off x="5130850" y="2147675"/>
                <a:ext cx="55300" cy="112000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4480" extrusionOk="0">
                    <a:moveTo>
                      <a:pt x="2211" y="4479"/>
                    </a:moveTo>
                    <a:cubicBezTo>
                      <a:pt x="2211" y="4479"/>
                      <a:pt x="0" y="1713"/>
                      <a:pt x="585" y="808"/>
                    </a:cubicBezTo>
                    <a:cubicBezTo>
                      <a:pt x="1106" y="1"/>
                      <a:pt x="2167" y="1229"/>
                      <a:pt x="2211" y="4479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>
                <a:extLst>
                  <a:ext uri="{FF2B5EF4-FFF2-40B4-BE49-F238E27FC236}">
                    <a16:creationId xmlns:a16="http://schemas.microsoft.com/office/drawing/2014/main" id="{7B20C924-BBF7-87FF-ACAC-D00177CE294D}"/>
                  </a:ext>
                </a:extLst>
              </p:cNvPr>
              <p:cNvSpPr/>
              <p:nvPr/>
            </p:nvSpPr>
            <p:spPr>
              <a:xfrm>
                <a:off x="5194125" y="2189800"/>
                <a:ext cx="114450" cy="5475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2190" extrusionOk="0">
                    <a:moveTo>
                      <a:pt x="1" y="1977"/>
                    </a:moveTo>
                    <a:cubicBezTo>
                      <a:pt x="1" y="1977"/>
                      <a:pt x="2963" y="0"/>
                      <a:pt x="3816" y="652"/>
                    </a:cubicBezTo>
                    <a:cubicBezTo>
                      <a:pt x="4578" y="1234"/>
                      <a:pt x="3255" y="2190"/>
                      <a:pt x="1" y="1977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>
                <a:extLst>
                  <a:ext uri="{FF2B5EF4-FFF2-40B4-BE49-F238E27FC236}">
                    <a16:creationId xmlns:a16="http://schemas.microsoft.com/office/drawing/2014/main" id="{4283D5BC-967C-2410-CBCE-CE64B3F3E006}"/>
                  </a:ext>
                </a:extLst>
              </p:cNvPr>
              <p:cNvSpPr/>
              <p:nvPr/>
            </p:nvSpPr>
            <p:spPr>
              <a:xfrm>
                <a:off x="5222325" y="2136950"/>
                <a:ext cx="115400" cy="55125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2205" extrusionOk="0">
                    <a:moveTo>
                      <a:pt x="1" y="1776"/>
                    </a:moveTo>
                    <a:cubicBezTo>
                      <a:pt x="1" y="1776"/>
                      <a:pt x="3087" y="0"/>
                      <a:pt x="3895" y="707"/>
                    </a:cubicBezTo>
                    <a:cubicBezTo>
                      <a:pt x="4615" y="1339"/>
                      <a:pt x="3231" y="2205"/>
                      <a:pt x="1" y="177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>
                <a:extLst>
                  <a:ext uri="{FF2B5EF4-FFF2-40B4-BE49-F238E27FC236}">
                    <a16:creationId xmlns:a16="http://schemas.microsoft.com/office/drawing/2014/main" id="{E331CE7C-8B9F-2EC3-8A0D-EF1F8C94B655}"/>
                  </a:ext>
                </a:extLst>
              </p:cNvPr>
              <p:cNvSpPr/>
              <p:nvPr/>
            </p:nvSpPr>
            <p:spPr>
              <a:xfrm>
                <a:off x="5266600" y="2076850"/>
                <a:ext cx="142450" cy="55350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2214" extrusionOk="0">
                    <a:moveTo>
                      <a:pt x="1" y="1706"/>
                    </a:moveTo>
                    <a:cubicBezTo>
                      <a:pt x="1" y="1706"/>
                      <a:pt x="3774" y="0"/>
                      <a:pt x="4791" y="730"/>
                    </a:cubicBezTo>
                    <a:cubicBezTo>
                      <a:pt x="5698" y="1379"/>
                      <a:pt x="4009" y="2214"/>
                      <a:pt x="1" y="170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>
                <a:extLst>
                  <a:ext uri="{FF2B5EF4-FFF2-40B4-BE49-F238E27FC236}">
                    <a16:creationId xmlns:a16="http://schemas.microsoft.com/office/drawing/2014/main" id="{362584CA-55A6-529D-D591-3D682913AADE}"/>
                  </a:ext>
                </a:extLst>
              </p:cNvPr>
              <p:cNvSpPr/>
              <p:nvPr/>
            </p:nvSpPr>
            <p:spPr>
              <a:xfrm>
                <a:off x="5174600" y="2035775"/>
                <a:ext cx="200075" cy="278225"/>
              </a:xfrm>
              <a:custGeom>
                <a:avLst/>
                <a:gdLst/>
                <a:ahLst/>
                <a:cxnLst/>
                <a:rect l="l" t="t" r="r" b="b"/>
                <a:pathLst>
                  <a:path w="8003" h="11129" extrusionOk="0">
                    <a:moveTo>
                      <a:pt x="0" y="11128"/>
                    </a:moveTo>
                    <a:cubicBezTo>
                      <a:pt x="0" y="11128"/>
                      <a:pt x="265" y="4038"/>
                      <a:pt x="8003" y="0"/>
                    </a:cubicBezTo>
                    <a:cubicBezTo>
                      <a:pt x="8003" y="0"/>
                      <a:pt x="1482" y="3689"/>
                      <a:pt x="0" y="11128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>
                <a:extLst>
                  <a:ext uri="{FF2B5EF4-FFF2-40B4-BE49-F238E27FC236}">
                    <a16:creationId xmlns:a16="http://schemas.microsoft.com/office/drawing/2014/main" id="{ED3E109F-663E-6FD9-0087-27E114DE0023}"/>
                  </a:ext>
                </a:extLst>
              </p:cNvPr>
              <p:cNvSpPr/>
              <p:nvPr/>
            </p:nvSpPr>
            <p:spPr>
              <a:xfrm>
                <a:off x="5300425" y="1975375"/>
                <a:ext cx="145350" cy="1131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4526" extrusionOk="0">
                    <a:moveTo>
                      <a:pt x="1" y="4526"/>
                    </a:moveTo>
                    <a:cubicBezTo>
                      <a:pt x="1" y="4526"/>
                      <a:pt x="3191" y="0"/>
                      <a:pt x="4631" y="591"/>
                    </a:cubicBezTo>
                    <a:cubicBezTo>
                      <a:pt x="5813" y="1076"/>
                      <a:pt x="4922" y="2482"/>
                      <a:pt x="1" y="452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>
                <a:extLst>
                  <a:ext uri="{FF2B5EF4-FFF2-40B4-BE49-F238E27FC236}">
                    <a16:creationId xmlns:a16="http://schemas.microsoft.com/office/drawing/2014/main" id="{4F08AEDC-B092-E3D3-02B0-D42752581E03}"/>
                  </a:ext>
                </a:extLst>
              </p:cNvPr>
              <p:cNvSpPr/>
              <p:nvPr/>
            </p:nvSpPr>
            <p:spPr>
              <a:xfrm>
                <a:off x="5291125" y="2015075"/>
                <a:ext cx="109000" cy="81525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3261" extrusionOk="0">
                    <a:moveTo>
                      <a:pt x="1" y="3261"/>
                    </a:moveTo>
                    <a:cubicBezTo>
                      <a:pt x="1" y="3261"/>
                      <a:pt x="1917" y="1141"/>
                      <a:pt x="4360" y="1"/>
                    </a:cubicBezTo>
                    <a:cubicBezTo>
                      <a:pt x="4360" y="1"/>
                      <a:pt x="1117" y="2623"/>
                      <a:pt x="1" y="32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>
                <a:extLst>
                  <a:ext uri="{FF2B5EF4-FFF2-40B4-BE49-F238E27FC236}">
                    <a16:creationId xmlns:a16="http://schemas.microsoft.com/office/drawing/2014/main" id="{8BFAA972-312C-22AB-E00C-945C33FA32A1}"/>
                  </a:ext>
                </a:extLst>
              </p:cNvPr>
              <p:cNvSpPr/>
              <p:nvPr/>
            </p:nvSpPr>
            <p:spPr>
              <a:xfrm>
                <a:off x="5292450" y="1999650"/>
                <a:ext cx="24300" cy="995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3980" extrusionOk="0">
                    <a:moveTo>
                      <a:pt x="0" y="3979"/>
                    </a:moveTo>
                    <a:cubicBezTo>
                      <a:pt x="0" y="3979"/>
                      <a:pt x="11" y="1773"/>
                      <a:pt x="971" y="0"/>
                    </a:cubicBezTo>
                    <a:cubicBezTo>
                      <a:pt x="971" y="0"/>
                      <a:pt x="368" y="3091"/>
                      <a:pt x="0" y="397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>
                <a:extLst>
                  <a:ext uri="{FF2B5EF4-FFF2-40B4-BE49-F238E27FC236}">
                    <a16:creationId xmlns:a16="http://schemas.microsoft.com/office/drawing/2014/main" id="{94806D9F-C9D0-D18C-737E-8790B1301C78}"/>
                  </a:ext>
                </a:extLst>
              </p:cNvPr>
              <p:cNvSpPr/>
              <p:nvPr/>
            </p:nvSpPr>
            <p:spPr>
              <a:xfrm>
                <a:off x="5235375" y="2033850"/>
                <a:ext cx="15425" cy="1127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509" extrusionOk="0">
                    <a:moveTo>
                      <a:pt x="431" y="4508"/>
                    </a:moveTo>
                    <a:cubicBezTo>
                      <a:pt x="431" y="4508"/>
                      <a:pt x="1" y="2148"/>
                      <a:pt x="596" y="0"/>
                    </a:cubicBezTo>
                    <a:cubicBezTo>
                      <a:pt x="596" y="0"/>
                      <a:pt x="616" y="3462"/>
                      <a:pt x="431" y="450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>
                <a:extLst>
                  <a:ext uri="{FF2B5EF4-FFF2-40B4-BE49-F238E27FC236}">
                    <a16:creationId xmlns:a16="http://schemas.microsoft.com/office/drawing/2014/main" id="{F679FDDD-0565-E6A5-45BD-12A96348B4C8}"/>
                  </a:ext>
                </a:extLst>
              </p:cNvPr>
              <p:cNvSpPr/>
              <p:nvPr/>
            </p:nvSpPr>
            <p:spPr>
              <a:xfrm>
                <a:off x="5197175" y="2098375"/>
                <a:ext cx="15375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615" h="4146" extrusionOk="0">
                    <a:moveTo>
                      <a:pt x="615" y="4145"/>
                    </a:moveTo>
                    <a:cubicBezTo>
                      <a:pt x="615" y="4145"/>
                      <a:pt x="0" y="2087"/>
                      <a:pt x="33" y="0"/>
                    </a:cubicBezTo>
                    <a:cubicBezTo>
                      <a:pt x="33" y="0"/>
                      <a:pt x="568" y="3152"/>
                      <a:pt x="615" y="414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>
                <a:extLst>
                  <a:ext uri="{FF2B5EF4-FFF2-40B4-BE49-F238E27FC236}">
                    <a16:creationId xmlns:a16="http://schemas.microsoft.com/office/drawing/2014/main" id="{12F8F6EC-A90C-DFB9-F0FB-69036226C222}"/>
                  </a:ext>
                </a:extLst>
              </p:cNvPr>
              <p:cNvSpPr/>
              <p:nvPr/>
            </p:nvSpPr>
            <p:spPr>
              <a:xfrm>
                <a:off x="5158700" y="2174150"/>
                <a:ext cx="28000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3466" extrusionOk="0">
                    <a:moveTo>
                      <a:pt x="1119" y="3466"/>
                    </a:moveTo>
                    <a:cubicBezTo>
                      <a:pt x="1119" y="3466"/>
                      <a:pt x="241" y="1795"/>
                      <a:pt x="1" y="1"/>
                    </a:cubicBezTo>
                    <a:cubicBezTo>
                      <a:pt x="1" y="1"/>
                      <a:pt x="943" y="2620"/>
                      <a:pt x="1119" y="3466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>
                <a:extLst>
                  <a:ext uri="{FF2B5EF4-FFF2-40B4-BE49-F238E27FC236}">
                    <a16:creationId xmlns:a16="http://schemas.microsoft.com/office/drawing/2014/main" id="{CD1E513A-2176-3C5B-518C-A5D785FB18D5}"/>
                  </a:ext>
                </a:extLst>
              </p:cNvPr>
              <p:cNvSpPr/>
              <p:nvPr/>
            </p:nvSpPr>
            <p:spPr>
              <a:xfrm>
                <a:off x="5193375" y="2216400"/>
                <a:ext cx="887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904" extrusionOk="0">
                    <a:moveTo>
                      <a:pt x="0" y="903"/>
                    </a:moveTo>
                    <a:cubicBezTo>
                      <a:pt x="0" y="903"/>
                      <a:pt x="1891" y="752"/>
                      <a:pt x="3549" y="0"/>
                    </a:cubicBezTo>
                    <a:cubicBezTo>
                      <a:pt x="3549" y="0"/>
                      <a:pt x="814" y="602"/>
                      <a:pt x="0" y="90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>
                <a:extLst>
                  <a:ext uri="{FF2B5EF4-FFF2-40B4-BE49-F238E27FC236}">
                    <a16:creationId xmlns:a16="http://schemas.microsoft.com/office/drawing/2014/main" id="{14FC1800-721E-08A9-4CF0-EC8AF2D061AE}"/>
                  </a:ext>
                </a:extLst>
              </p:cNvPr>
              <p:cNvSpPr/>
              <p:nvPr/>
            </p:nvSpPr>
            <p:spPr>
              <a:xfrm>
                <a:off x="5220300" y="2162575"/>
                <a:ext cx="85325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3413" h="675" extrusionOk="0">
                    <a:moveTo>
                      <a:pt x="1" y="674"/>
                    </a:moveTo>
                    <a:cubicBezTo>
                      <a:pt x="1" y="674"/>
                      <a:pt x="1810" y="643"/>
                      <a:pt x="3413" y="0"/>
                    </a:cubicBezTo>
                    <a:cubicBezTo>
                      <a:pt x="3413" y="0"/>
                      <a:pt x="786" y="426"/>
                      <a:pt x="1" y="67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>
                <a:extLst>
                  <a:ext uri="{FF2B5EF4-FFF2-40B4-BE49-F238E27FC236}">
                    <a16:creationId xmlns:a16="http://schemas.microsoft.com/office/drawing/2014/main" id="{D93EDB4E-F2BB-9AE8-79CD-7FE37825932F}"/>
                  </a:ext>
                </a:extLst>
              </p:cNvPr>
              <p:cNvSpPr/>
              <p:nvPr/>
            </p:nvSpPr>
            <p:spPr>
              <a:xfrm>
                <a:off x="5270525" y="2103425"/>
                <a:ext cx="9715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34" extrusionOk="0">
                    <a:moveTo>
                      <a:pt x="1" y="527"/>
                    </a:moveTo>
                    <a:cubicBezTo>
                      <a:pt x="1" y="527"/>
                      <a:pt x="2046" y="634"/>
                      <a:pt x="3885" y="1"/>
                    </a:cubicBezTo>
                    <a:cubicBezTo>
                      <a:pt x="3885" y="1"/>
                      <a:pt x="898" y="296"/>
                      <a:pt x="1" y="527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>
                <a:extLst>
                  <a:ext uri="{FF2B5EF4-FFF2-40B4-BE49-F238E27FC236}">
                    <a16:creationId xmlns:a16="http://schemas.microsoft.com/office/drawing/2014/main" id="{5C1E08FC-1DAC-9C11-8618-F104E60D703C}"/>
                  </a:ext>
                </a:extLst>
              </p:cNvPr>
              <p:cNvSpPr/>
              <p:nvPr/>
            </p:nvSpPr>
            <p:spPr>
              <a:xfrm>
                <a:off x="5321825" y="2053750"/>
                <a:ext cx="8075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555" extrusionOk="0">
                    <a:moveTo>
                      <a:pt x="210" y="528"/>
                    </a:moveTo>
                    <a:cubicBezTo>
                      <a:pt x="210" y="528"/>
                      <a:pt x="1" y="554"/>
                      <a:pt x="32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>
                <a:extLst>
                  <a:ext uri="{FF2B5EF4-FFF2-40B4-BE49-F238E27FC236}">
                    <a16:creationId xmlns:a16="http://schemas.microsoft.com/office/drawing/2014/main" id="{0792FD4C-874D-807F-1E21-0799DF9F9A58}"/>
                  </a:ext>
                </a:extLst>
              </p:cNvPr>
              <p:cNvSpPr/>
              <p:nvPr/>
            </p:nvSpPr>
            <p:spPr>
              <a:xfrm>
                <a:off x="5281550" y="2110950"/>
                <a:ext cx="1067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253" extrusionOk="0">
                    <a:moveTo>
                      <a:pt x="163" y="253"/>
                    </a:moveTo>
                    <a:cubicBezTo>
                      <a:pt x="163" y="253"/>
                      <a:pt x="1" y="221"/>
                      <a:pt x="42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>
                <a:extLst>
                  <a:ext uri="{FF2B5EF4-FFF2-40B4-BE49-F238E27FC236}">
                    <a16:creationId xmlns:a16="http://schemas.microsoft.com/office/drawing/2014/main" id="{E6E87310-64C1-DF6E-6F5D-FD299E509494}"/>
                  </a:ext>
                </a:extLst>
              </p:cNvPr>
              <p:cNvSpPr/>
              <p:nvPr/>
            </p:nvSpPr>
            <p:spPr>
              <a:xfrm>
                <a:off x="5233125" y="2171575"/>
                <a:ext cx="94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30" extrusionOk="0">
                    <a:moveTo>
                      <a:pt x="146" y="230"/>
                    </a:moveTo>
                    <a:cubicBezTo>
                      <a:pt x="146" y="230"/>
                      <a:pt x="1" y="207"/>
                      <a:pt x="37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>
                <a:extLst>
                  <a:ext uri="{FF2B5EF4-FFF2-40B4-BE49-F238E27FC236}">
                    <a16:creationId xmlns:a16="http://schemas.microsoft.com/office/drawing/2014/main" id="{AEB58203-B775-57C6-3B50-A08E5FF5D9B6}"/>
                  </a:ext>
                </a:extLst>
              </p:cNvPr>
              <p:cNvSpPr/>
              <p:nvPr/>
            </p:nvSpPr>
            <p:spPr>
              <a:xfrm>
                <a:off x="5203725" y="2230750"/>
                <a:ext cx="890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39" extrusionOk="0">
                    <a:moveTo>
                      <a:pt x="143" y="238"/>
                    </a:moveTo>
                    <a:cubicBezTo>
                      <a:pt x="143" y="238"/>
                      <a:pt x="1" y="224"/>
                      <a:pt x="35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>
                <a:extLst>
                  <a:ext uri="{FF2B5EF4-FFF2-40B4-BE49-F238E27FC236}">
                    <a16:creationId xmlns:a16="http://schemas.microsoft.com/office/drawing/2014/main" id="{08325CDD-5331-F219-3F16-98BD522ED934}"/>
                  </a:ext>
                </a:extLst>
              </p:cNvPr>
              <p:cNvSpPr/>
              <p:nvPr/>
            </p:nvSpPr>
            <p:spPr>
              <a:xfrm>
                <a:off x="5291975" y="2062775"/>
                <a:ext cx="525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63" extrusionOk="0">
                    <a:moveTo>
                      <a:pt x="210" y="321"/>
                    </a:moveTo>
                    <a:cubicBezTo>
                      <a:pt x="210" y="321"/>
                      <a:pt x="85" y="462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>
                <a:extLst>
                  <a:ext uri="{FF2B5EF4-FFF2-40B4-BE49-F238E27FC236}">
                    <a16:creationId xmlns:a16="http://schemas.microsoft.com/office/drawing/2014/main" id="{30079A1D-83DA-3A72-082A-5B1029E8D1F6}"/>
                  </a:ext>
                </a:extLst>
              </p:cNvPr>
              <p:cNvSpPr/>
              <p:nvPr/>
            </p:nvSpPr>
            <p:spPr>
              <a:xfrm>
                <a:off x="5239775" y="2099925"/>
                <a:ext cx="6775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436" extrusionOk="0">
                    <a:moveTo>
                      <a:pt x="270" y="272"/>
                    </a:moveTo>
                    <a:cubicBezTo>
                      <a:pt x="270" y="272"/>
                      <a:pt x="177" y="435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>
                <a:extLst>
                  <a:ext uri="{FF2B5EF4-FFF2-40B4-BE49-F238E27FC236}">
                    <a16:creationId xmlns:a16="http://schemas.microsoft.com/office/drawing/2014/main" id="{D98C24B7-4512-93FE-5054-5B323081E232}"/>
                  </a:ext>
                </a:extLst>
              </p:cNvPr>
              <p:cNvSpPr/>
              <p:nvPr/>
            </p:nvSpPr>
            <p:spPr>
              <a:xfrm>
                <a:off x="5201425" y="2171900"/>
                <a:ext cx="7575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349" extrusionOk="0">
                    <a:moveTo>
                      <a:pt x="302" y="177"/>
                    </a:moveTo>
                    <a:cubicBezTo>
                      <a:pt x="302" y="177"/>
                      <a:pt x="246" y="348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6">
                <a:extLst>
                  <a:ext uri="{FF2B5EF4-FFF2-40B4-BE49-F238E27FC236}">
                    <a16:creationId xmlns:a16="http://schemas.microsoft.com/office/drawing/2014/main" id="{68333591-92E3-0117-C358-D73E978FBF3B}"/>
                  </a:ext>
                </a:extLst>
              </p:cNvPr>
              <p:cNvSpPr/>
              <p:nvPr/>
            </p:nvSpPr>
            <p:spPr>
              <a:xfrm>
                <a:off x="5172225" y="2234750"/>
                <a:ext cx="690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49" extrusionOk="0">
                    <a:moveTo>
                      <a:pt x="276" y="100"/>
                    </a:moveTo>
                    <a:cubicBezTo>
                      <a:pt x="276" y="100"/>
                      <a:pt x="255" y="249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6">
                <a:extLst>
                  <a:ext uri="{FF2B5EF4-FFF2-40B4-BE49-F238E27FC236}">
                    <a16:creationId xmlns:a16="http://schemas.microsoft.com/office/drawing/2014/main" id="{A1B3483A-D084-6885-A803-C95CD5E9EDA3}"/>
                  </a:ext>
                </a:extLst>
              </p:cNvPr>
              <p:cNvSpPr/>
              <p:nvPr/>
            </p:nvSpPr>
            <p:spPr>
              <a:xfrm>
                <a:off x="5330700" y="2039050"/>
                <a:ext cx="108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828" extrusionOk="0">
                    <a:moveTo>
                      <a:pt x="266" y="817"/>
                    </a:moveTo>
                    <a:cubicBezTo>
                      <a:pt x="266" y="817"/>
                      <a:pt x="0" y="827"/>
                      <a:pt x="43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6">
                <a:extLst>
                  <a:ext uri="{FF2B5EF4-FFF2-40B4-BE49-F238E27FC236}">
                    <a16:creationId xmlns:a16="http://schemas.microsoft.com/office/drawing/2014/main" id="{80F3CF93-0E70-C787-D73F-FB9A251B3A5E}"/>
                  </a:ext>
                </a:extLst>
              </p:cNvPr>
              <p:cNvSpPr/>
              <p:nvPr/>
            </p:nvSpPr>
            <p:spPr>
              <a:xfrm>
                <a:off x="5290775" y="2105775"/>
                <a:ext cx="150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93" extrusionOk="0">
                    <a:moveTo>
                      <a:pt x="199" y="392"/>
                    </a:moveTo>
                    <a:cubicBezTo>
                      <a:pt x="199" y="392"/>
                      <a:pt x="0" y="340"/>
                      <a:pt x="60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6">
                <a:extLst>
                  <a:ext uri="{FF2B5EF4-FFF2-40B4-BE49-F238E27FC236}">
                    <a16:creationId xmlns:a16="http://schemas.microsoft.com/office/drawing/2014/main" id="{9BF8EDEE-AE23-371B-2861-00B8D6C08680}"/>
                  </a:ext>
                </a:extLst>
              </p:cNvPr>
              <p:cNvSpPr/>
              <p:nvPr/>
            </p:nvSpPr>
            <p:spPr>
              <a:xfrm>
                <a:off x="5241300" y="2166575"/>
                <a:ext cx="1330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358" extrusionOk="0">
                    <a:moveTo>
                      <a:pt x="179" y="357"/>
                    </a:moveTo>
                    <a:cubicBezTo>
                      <a:pt x="179" y="357"/>
                      <a:pt x="1" y="318"/>
                      <a:pt x="53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6">
                <a:extLst>
                  <a:ext uri="{FF2B5EF4-FFF2-40B4-BE49-F238E27FC236}">
                    <a16:creationId xmlns:a16="http://schemas.microsoft.com/office/drawing/2014/main" id="{53F1A086-0747-0FC9-FB79-11BC0B6292F0}"/>
                  </a:ext>
                </a:extLst>
              </p:cNvPr>
              <p:cNvSpPr/>
              <p:nvPr/>
            </p:nvSpPr>
            <p:spPr>
              <a:xfrm>
                <a:off x="5211575" y="2225225"/>
                <a:ext cx="12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369" extrusionOk="0">
                    <a:moveTo>
                      <a:pt x="176" y="369"/>
                    </a:moveTo>
                    <a:cubicBezTo>
                      <a:pt x="176" y="369"/>
                      <a:pt x="0" y="340"/>
                      <a:pt x="499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6">
                <a:extLst>
                  <a:ext uri="{FF2B5EF4-FFF2-40B4-BE49-F238E27FC236}">
                    <a16:creationId xmlns:a16="http://schemas.microsoft.com/office/drawing/2014/main" id="{E9851A9F-E2EC-7D1C-46B1-1B334D281C68}"/>
                  </a:ext>
                </a:extLst>
              </p:cNvPr>
              <p:cNvSpPr/>
              <p:nvPr/>
            </p:nvSpPr>
            <p:spPr>
              <a:xfrm>
                <a:off x="5291800" y="2048625"/>
                <a:ext cx="822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660" extrusionOk="0">
                    <a:moveTo>
                      <a:pt x="328" y="490"/>
                    </a:moveTo>
                    <a:cubicBezTo>
                      <a:pt x="328" y="490"/>
                      <a:pt x="157" y="660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6">
                <a:extLst>
                  <a:ext uri="{FF2B5EF4-FFF2-40B4-BE49-F238E27FC236}">
                    <a16:creationId xmlns:a16="http://schemas.microsoft.com/office/drawing/2014/main" id="{E0ADA0F9-E2FF-CAB6-BF6F-053828FD2D7A}"/>
                  </a:ext>
                </a:extLst>
              </p:cNvPr>
              <p:cNvSpPr/>
              <p:nvPr/>
            </p:nvSpPr>
            <p:spPr>
              <a:xfrm>
                <a:off x="5236725" y="2086100"/>
                <a:ext cx="105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422" h="615" extrusionOk="0">
                    <a:moveTo>
                      <a:pt x="422" y="415"/>
                    </a:moveTo>
                    <a:cubicBezTo>
                      <a:pt x="422" y="415"/>
                      <a:pt x="288" y="615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6">
                <a:extLst>
                  <a:ext uri="{FF2B5EF4-FFF2-40B4-BE49-F238E27FC236}">
                    <a16:creationId xmlns:a16="http://schemas.microsoft.com/office/drawing/2014/main" id="{EA70B96B-83E3-2149-6087-DE2B670325EB}"/>
                  </a:ext>
                </a:extLst>
              </p:cNvPr>
              <p:cNvSpPr/>
              <p:nvPr/>
            </p:nvSpPr>
            <p:spPr>
              <a:xfrm>
                <a:off x="5195975" y="2160150"/>
                <a:ext cx="1182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84" extrusionOk="0">
                    <a:moveTo>
                      <a:pt x="472" y="268"/>
                    </a:moveTo>
                    <a:cubicBezTo>
                      <a:pt x="472" y="268"/>
                      <a:pt x="384" y="483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6">
                <a:extLst>
                  <a:ext uri="{FF2B5EF4-FFF2-40B4-BE49-F238E27FC236}">
                    <a16:creationId xmlns:a16="http://schemas.microsoft.com/office/drawing/2014/main" id="{BE960240-12FF-E8D4-78DE-77B5CE9FB4DA}"/>
                  </a:ext>
                </a:extLst>
              </p:cNvPr>
              <p:cNvSpPr/>
              <p:nvPr/>
            </p:nvSpPr>
            <p:spPr>
              <a:xfrm>
                <a:off x="5166025" y="2226000"/>
                <a:ext cx="1067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37" extrusionOk="0">
                    <a:moveTo>
                      <a:pt x="426" y="149"/>
                    </a:moveTo>
                    <a:cubicBezTo>
                      <a:pt x="426" y="149"/>
                      <a:pt x="387" y="337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6">
                <a:extLst>
                  <a:ext uri="{FF2B5EF4-FFF2-40B4-BE49-F238E27FC236}">
                    <a16:creationId xmlns:a16="http://schemas.microsoft.com/office/drawing/2014/main" id="{B5CB7546-D0D1-5F71-5E52-96D1F1CB851F}"/>
                  </a:ext>
                </a:extLst>
              </p:cNvPr>
              <p:cNvSpPr/>
              <p:nvPr/>
            </p:nvSpPr>
            <p:spPr>
              <a:xfrm>
                <a:off x="5342675" y="2027375"/>
                <a:ext cx="12000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1013" extrusionOk="0">
                    <a:moveTo>
                      <a:pt x="311" y="995"/>
                    </a:moveTo>
                    <a:cubicBezTo>
                      <a:pt x="311" y="995"/>
                      <a:pt x="0" y="1012"/>
                      <a:pt x="48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6">
                <a:extLst>
                  <a:ext uri="{FF2B5EF4-FFF2-40B4-BE49-F238E27FC236}">
                    <a16:creationId xmlns:a16="http://schemas.microsoft.com/office/drawing/2014/main" id="{31ED420C-ADA4-7C4C-A1A1-4AE24FE353ED}"/>
                  </a:ext>
                </a:extLst>
              </p:cNvPr>
              <p:cNvSpPr/>
              <p:nvPr/>
            </p:nvSpPr>
            <p:spPr>
              <a:xfrm>
                <a:off x="5301950" y="2102475"/>
                <a:ext cx="1757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486" extrusionOk="0">
                    <a:moveTo>
                      <a:pt x="236" y="486"/>
                    </a:moveTo>
                    <a:cubicBezTo>
                      <a:pt x="236" y="486"/>
                      <a:pt x="1" y="428"/>
                      <a:pt x="70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6">
                <a:extLst>
                  <a:ext uri="{FF2B5EF4-FFF2-40B4-BE49-F238E27FC236}">
                    <a16:creationId xmlns:a16="http://schemas.microsoft.com/office/drawing/2014/main" id="{2A8B8E8F-EB87-F56E-A208-1520544B5624}"/>
                  </a:ext>
                </a:extLst>
              </p:cNvPr>
              <p:cNvSpPr/>
              <p:nvPr/>
            </p:nvSpPr>
            <p:spPr>
              <a:xfrm>
                <a:off x="5251250" y="2163250"/>
                <a:ext cx="154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42" extrusionOk="0">
                    <a:moveTo>
                      <a:pt x="210" y="441"/>
                    </a:moveTo>
                    <a:cubicBezTo>
                      <a:pt x="210" y="441"/>
                      <a:pt x="1" y="398"/>
                      <a:pt x="618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6">
                <a:extLst>
                  <a:ext uri="{FF2B5EF4-FFF2-40B4-BE49-F238E27FC236}">
                    <a16:creationId xmlns:a16="http://schemas.microsoft.com/office/drawing/2014/main" id="{834DBACE-336F-B070-1494-22ECEA83B0FD}"/>
                  </a:ext>
                </a:extLst>
              </p:cNvPr>
              <p:cNvSpPr/>
              <p:nvPr/>
            </p:nvSpPr>
            <p:spPr>
              <a:xfrm>
                <a:off x="5221200" y="2221275"/>
                <a:ext cx="1450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54" extrusionOk="0">
                    <a:moveTo>
                      <a:pt x="207" y="453"/>
                    </a:moveTo>
                    <a:cubicBezTo>
                      <a:pt x="207" y="453"/>
                      <a:pt x="0" y="423"/>
                      <a:pt x="579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6">
                <a:extLst>
                  <a:ext uri="{FF2B5EF4-FFF2-40B4-BE49-F238E27FC236}">
                    <a16:creationId xmlns:a16="http://schemas.microsoft.com/office/drawing/2014/main" id="{5BD13725-00BA-0A55-AE9C-451AC506610D}"/>
                  </a:ext>
                </a:extLst>
              </p:cNvPr>
              <p:cNvSpPr/>
              <p:nvPr/>
            </p:nvSpPr>
            <p:spPr>
              <a:xfrm>
                <a:off x="5294200" y="2034950"/>
                <a:ext cx="10625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779" extrusionOk="0">
                    <a:moveTo>
                      <a:pt x="424" y="578"/>
                    </a:moveTo>
                    <a:cubicBezTo>
                      <a:pt x="424" y="578"/>
                      <a:pt x="227" y="778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6">
                <a:extLst>
                  <a:ext uri="{FF2B5EF4-FFF2-40B4-BE49-F238E27FC236}">
                    <a16:creationId xmlns:a16="http://schemas.microsoft.com/office/drawing/2014/main" id="{D1F980FE-8AD2-EC69-31F5-11D989E240F4}"/>
                  </a:ext>
                </a:extLst>
              </p:cNvPr>
              <p:cNvSpPr/>
              <p:nvPr/>
            </p:nvSpPr>
            <p:spPr>
              <a:xfrm>
                <a:off x="5236325" y="2072275"/>
                <a:ext cx="1335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715" extrusionOk="0">
                    <a:moveTo>
                      <a:pt x="533" y="479"/>
                    </a:moveTo>
                    <a:cubicBezTo>
                      <a:pt x="533" y="479"/>
                      <a:pt x="380" y="714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6">
                <a:extLst>
                  <a:ext uri="{FF2B5EF4-FFF2-40B4-BE49-F238E27FC236}">
                    <a16:creationId xmlns:a16="http://schemas.microsoft.com/office/drawing/2014/main" id="{2C694AD7-D3C8-E08E-503C-F4DC26763C32}"/>
                  </a:ext>
                </a:extLst>
              </p:cNvPr>
              <p:cNvSpPr/>
              <p:nvPr/>
            </p:nvSpPr>
            <p:spPr>
              <a:xfrm>
                <a:off x="5193050" y="2147700"/>
                <a:ext cx="14700" cy="138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53" extrusionOk="0">
                    <a:moveTo>
                      <a:pt x="588" y="300"/>
                    </a:moveTo>
                    <a:cubicBezTo>
                      <a:pt x="588" y="300"/>
                      <a:pt x="488" y="553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6">
                <a:extLst>
                  <a:ext uri="{FF2B5EF4-FFF2-40B4-BE49-F238E27FC236}">
                    <a16:creationId xmlns:a16="http://schemas.microsoft.com/office/drawing/2014/main" id="{FF4F2F5A-6DE3-5AFC-5E04-36F080D83559}"/>
                  </a:ext>
                </a:extLst>
              </p:cNvPr>
              <p:cNvSpPr/>
              <p:nvPr/>
            </p:nvSpPr>
            <p:spPr>
              <a:xfrm>
                <a:off x="5161725" y="2216300"/>
                <a:ext cx="1312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78" extrusionOk="0">
                    <a:moveTo>
                      <a:pt x="525" y="157"/>
                    </a:moveTo>
                    <a:cubicBezTo>
                      <a:pt x="525" y="157"/>
                      <a:pt x="482" y="377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6">
                <a:extLst>
                  <a:ext uri="{FF2B5EF4-FFF2-40B4-BE49-F238E27FC236}">
                    <a16:creationId xmlns:a16="http://schemas.microsoft.com/office/drawing/2014/main" id="{1B30B02E-FC90-C6C9-8DCA-F9733028E3E7}"/>
                  </a:ext>
                </a:extLst>
              </p:cNvPr>
              <p:cNvSpPr/>
              <p:nvPr/>
            </p:nvSpPr>
            <p:spPr>
              <a:xfrm>
                <a:off x="5357450" y="2009800"/>
                <a:ext cx="1520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454" extrusionOk="0">
                    <a:moveTo>
                      <a:pt x="416" y="1086"/>
                    </a:moveTo>
                    <a:cubicBezTo>
                      <a:pt x="416" y="1086"/>
                      <a:pt x="0" y="1454"/>
                      <a:pt x="60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6">
                <a:extLst>
                  <a:ext uri="{FF2B5EF4-FFF2-40B4-BE49-F238E27FC236}">
                    <a16:creationId xmlns:a16="http://schemas.microsoft.com/office/drawing/2014/main" id="{2CEC0E8F-A51B-C276-3C1B-D94B6B0C23A9}"/>
                  </a:ext>
                </a:extLst>
              </p:cNvPr>
              <p:cNvSpPr/>
              <p:nvPr/>
            </p:nvSpPr>
            <p:spPr>
              <a:xfrm>
                <a:off x="5315075" y="2097150"/>
                <a:ext cx="23700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631" extrusionOk="0">
                    <a:moveTo>
                      <a:pt x="433" y="528"/>
                    </a:moveTo>
                    <a:cubicBezTo>
                      <a:pt x="433" y="528"/>
                      <a:pt x="1" y="631"/>
                      <a:pt x="94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6">
                <a:extLst>
                  <a:ext uri="{FF2B5EF4-FFF2-40B4-BE49-F238E27FC236}">
                    <a16:creationId xmlns:a16="http://schemas.microsoft.com/office/drawing/2014/main" id="{A7977B61-4A6A-A385-0328-6837CD1AA6E3}"/>
                  </a:ext>
                </a:extLst>
              </p:cNvPr>
              <p:cNvSpPr/>
              <p:nvPr/>
            </p:nvSpPr>
            <p:spPr>
              <a:xfrm>
                <a:off x="5262900" y="2157975"/>
                <a:ext cx="208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584" extrusionOk="0">
                    <a:moveTo>
                      <a:pt x="383" y="479"/>
                    </a:moveTo>
                    <a:cubicBezTo>
                      <a:pt x="383" y="479"/>
                      <a:pt x="1" y="583"/>
                      <a:pt x="83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6">
                <a:extLst>
                  <a:ext uri="{FF2B5EF4-FFF2-40B4-BE49-F238E27FC236}">
                    <a16:creationId xmlns:a16="http://schemas.microsoft.com/office/drawing/2014/main" id="{4D01259E-DC53-69B3-EF87-069444E1F587}"/>
                  </a:ext>
                </a:extLst>
              </p:cNvPr>
              <p:cNvSpPr/>
              <p:nvPr/>
            </p:nvSpPr>
            <p:spPr>
              <a:xfrm>
                <a:off x="5232525" y="2215125"/>
                <a:ext cx="194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619" extrusionOk="0">
                    <a:moveTo>
                      <a:pt x="368" y="494"/>
                    </a:moveTo>
                    <a:cubicBezTo>
                      <a:pt x="368" y="494"/>
                      <a:pt x="1" y="618"/>
                      <a:pt x="779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6">
                <a:extLst>
                  <a:ext uri="{FF2B5EF4-FFF2-40B4-BE49-F238E27FC236}">
                    <a16:creationId xmlns:a16="http://schemas.microsoft.com/office/drawing/2014/main" id="{047722F4-63F5-B778-C3B8-E42084DAB098}"/>
                  </a:ext>
                </a:extLst>
              </p:cNvPr>
              <p:cNvSpPr/>
              <p:nvPr/>
            </p:nvSpPr>
            <p:spPr>
              <a:xfrm>
                <a:off x="5296625" y="2015525"/>
                <a:ext cx="115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460" h="1067" extrusionOk="0">
                    <a:moveTo>
                      <a:pt x="459" y="635"/>
                    </a:moveTo>
                    <a:cubicBezTo>
                      <a:pt x="459" y="635"/>
                      <a:pt x="381" y="1066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6">
                <a:extLst>
                  <a:ext uri="{FF2B5EF4-FFF2-40B4-BE49-F238E27FC236}">
                    <a16:creationId xmlns:a16="http://schemas.microsoft.com/office/drawing/2014/main" id="{42A57374-7200-B526-0694-FDABE5F304EB}"/>
                  </a:ext>
                </a:extLst>
              </p:cNvPr>
              <p:cNvSpPr/>
              <p:nvPr/>
            </p:nvSpPr>
            <p:spPr>
              <a:xfrm>
                <a:off x="5234850" y="2052750"/>
                <a:ext cx="146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68" extrusionOk="0">
                    <a:moveTo>
                      <a:pt x="576" y="530"/>
                    </a:moveTo>
                    <a:cubicBezTo>
                      <a:pt x="576" y="530"/>
                      <a:pt x="587" y="967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6">
                <a:extLst>
                  <a:ext uri="{FF2B5EF4-FFF2-40B4-BE49-F238E27FC236}">
                    <a16:creationId xmlns:a16="http://schemas.microsoft.com/office/drawing/2014/main" id="{1029DBE6-8898-AEBF-43E3-C57A2DE3DFC4}"/>
                  </a:ext>
                </a:extLst>
              </p:cNvPr>
              <p:cNvSpPr/>
              <p:nvPr/>
            </p:nvSpPr>
            <p:spPr>
              <a:xfrm>
                <a:off x="5188000" y="2130450"/>
                <a:ext cx="182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27" extrusionOk="0">
                    <a:moveTo>
                      <a:pt x="639" y="333"/>
                    </a:moveTo>
                    <a:cubicBezTo>
                      <a:pt x="639" y="333"/>
                      <a:pt x="729" y="726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6">
                <a:extLst>
                  <a:ext uri="{FF2B5EF4-FFF2-40B4-BE49-F238E27FC236}">
                    <a16:creationId xmlns:a16="http://schemas.microsoft.com/office/drawing/2014/main" id="{A37B3F71-8487-E4A5-F5FE-4BDC8D3182BA}"/>
                  </a:ext>
                </a:extLst>
              </p:cNvPr>
              <p:cNvSpPr/>
              <p:nvPr/>
            </p:nvSpPr>
            <p:spPr>
              <a:xfrm>
                <a:off x="5154950" y="2202975"/>
                <a:ext cx="1767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84" extrusionOk="0">
                    <a:moveTo>
                      <a:pt x="571" y="176"/>
                    </a:moveTo>
                    <a:cubicBezTo>
                      <a:pt x="571" y="176"/>
                      <a:pt x="707" y="483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6">
                <a:extLst>
                  <a:ext uri="{FF2B5EF4-FFF2-40B4-BE49-F238E27FC236}">
                    <a16:creationId xmlns:a16="http://schemas.microsoft.com/office/drawing/2014/main" id="{927A85D1-FEB8-84C9-4523-1C60B64475FE}"/>
                  </a:ext>
                </a:extLst>
              </p:cNvPr>
              <p:cNvSpPr/>
              <p:nvPr/>
            </p:nvSpPr>
            <p:spPr>
              <a:xfrm>
                <a:off x="5369350" y="1997425"/>
                <a:ext cx="27300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1598" extrusionOk="0">
                    <a:moveTo>
                      <a:pt x="580" y="1171"/>
                    </a:moveTo>
                    <a:cubicBezTo>
                      <a:pt x="580" y="1171"/>
                      <a:pt x="0" y="1598"/>
                      <a:pt x="1092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6">
                <a:extLst>
                  <a:ext uri="{FF2B5EF4-FFF2-40B4-BE49-F238E27FC236}">
                    <a16:creationId xmlns:a16="http://schemas.microsoft.com/office/drawing/2014/main" id="{A304B021-FF6E-96C3-6E7B-C025A5AB1B23}"/>
                  </a:ext>
                </a:extLst>
              </p:cNvPr>
              <p:cNvSpPr/>
              <p:nvPr/>
            </p:nvSpPr>
            <p:spPr>
              <a:xfrm>
                <a:off x="5326850" y="2095850"/>
                <a:ext cx="3380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602" extrusionOk="0">
                    <a:moveTo>
                      <a:pt x="573" y="504"/>
                    </a:moveTo>
                    <a:cubicBezTo>
                      <a:pt x="573" y="504"/>
                      <a:pt x="0" y="602"/>
                      <a:pt x="135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6">
                <a:extLst>
                  <a:ext uri="{FF2B5EF4-FFF2-40B4-BE49-F238E27FC236}">
                    <a16:creationId xmlns:a16="http://schemas.microsoft.com/office/drawing/2014/main" id="{E0CC7994-7E24-9A58-115E-FC208D1A2DEC}"/>
                  </a:ext>
                </a:extLst>
              </p:cNvPr>
              <p:cNvSpPr/>
              <p:nvPr/>
            </p:nvSpPr>
            <p:spPr>
              <a:xfrm>
                <a:off x="5273325" y="2156125"/>
                <a:ext cx="298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571" extrusionOk="0">
                    <a:moveTo>
                      <a:pt x="509" y="467"/>
                    </a:moveTo>
                    <a:cubicBezTo>
                      <a:pt x="509" y="467"/>
                      <a:pt x="0" y="571"/>
                      <a:pt x="119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6">
                <a:extLst>
                  <a:ext uri="{FF2B5EF4-FFF2-40B4-BE49-F238E27FC236}">
                    <a16:creationId xmlns:a16="http://schemas.microsoft.com/office/drawing/2014/main" id="{3F720268-3554-B080-8059-4235CC6E25D5}"/>
                  </a:ext>
                </a:extLst>
              </p:cNvPr>
              <p:cNvSpPr/>
              <p:nvPr/>
            </p:nvSpPr>
            <p:spPr>
              <a:xfrm>
                <a:off x="5242600" y="2212225"/>
                <a:ext cx="28275" cy="156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626" extrusionOk="0">
                    <a:moveTo>
                      <a:pt x="489" y="495"/>
                    </a:moveTo>
                    <a:cubicBezTo>
                      <a:pt x="489" y="495"/>
                      <a:pt x="0" y="626"/>
                      <a:pt x="113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6">
                <a:extLst>
                  <a:ext uri="{FF2B5EF4-FFF2-40B4-BE49-F238E27FC236}">
                    <a16:creationId xmlns:a16="http://schemas.microsoft.com/office/drawing/2014/main" id="{7DFC946F-F77C-8351-DCBA-E8BD5DFBD6D2}"/>
                  </a:ext>
                </a:extLst>
              </p:cNvPr>
              <p:cNvSpPr/>
              <p:nvPr/>
            </p:nvSpPr>
            <p:spPr>
              <a:xfrm>
                <a:off x="5305925" y="1994850"/>
                <a:ext cx="7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33" extrusionOk="0">
                    <a:moveTo>
                      <a:pt x="291" y="872"/>
                    </a:moveTo>
                    <a:cubicBezTo>
                      <a:pt x="291" y="872"/>
                      <a:pt x="136" y="143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6">
                <a:extLst>
                  <a:ext uri="{FF2B5EF4-FFF2-40B4-BE49-F238E27FC236}">
                    <a16:creationId xmlns:a16="http://schemas.microsoft.com/office/drawing/2014/main" id="{7F54CDFA-6788-1463-C25A-8F5299D64537}"/>
                  </a:ext>
                </a:extLst>
              </p:cNvPr>
              <p:cNvSpPr/>
              <p:nvPr/>
            </p:nvSpPr>
            <p:spPr>
              <a:xfrm>
                <a:off x="5239750" y="2030675"/>
                <a:ext cx="115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375" extrusionOk="0">
                    <a:moveTo>
                      <a:pt x="462" y="795"/>
                    </a:moveTo>
                    <a:cubicBezTo>
                      <a:pt x="462" y="795"/>
                      <a:pt x="423" y="1374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6">
                <a:extLst>
                  <a:ext uri="{FF2B5EF4-FFF2-40B4-BE49-F238E27FC236}">
                    <a16:creationId xmlns:a16="http://schemas.microsoft.com/office/drawing/2014/main" id="{5E8AB0CD-26E9-0A9E-9191-BD51FA514577}"/>
                  </a:ext>
                </a:extLst>
              </p:cNvPr>
              <p:cNvSpPr/>
              <p:nvPr/>
            </p:nvSpPr>
            <p:spPr>
              <a:xfrm>
                <a:off x="5188475" y="2109200"/>
                <a:ext cx="1630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138" extrusionOk="0">
                    <a:moveTo>
                      <a:pt x="580" y="603"/>
                    </a:moveTo>
                    <a:cubicBezTo>
                      <a:pt x="580" y="603"/>
                      <a:pt x="652" y="113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6">
                <a:extLst>
                  <a:ext uri="{FF2B5EF4-FFF2-40B4-BE49-F238E27FC236}">
                    <a16:creationId xmlns:a16="http://schemas.microsoft.com/office/drawing/2014/main" id="{88F592E5-0BCE-1B2C-FF4C-F507D216F742}"/>
                  </a:ext>
                </a:extLst>
              </p:cNvPr>
              <p:cNvSpPr/>
              <p:nvPr/>
            </p:nvSpPr>
            <p:spPr>
              <a:xfrm>
                <a:off x="5152075" y="2185575"/>
                <a:ext cx="176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831" extrusionOk="0">
                    <a:moveTo>
                      <a:pt x="566" y="406"/>
                    </a:moveTo>
                    <a:cubicBezTo>
                      <a:pt x="566" y="406"/>
                      <a:pt x="706" y="831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6">
                <a:extLst>
                  <a:ext uri="{FF2B5EF4-FFF2-40B4-BE49-F238E27FC236}">
                    <a16:creationId xmlns:a16="http://schemas.microsoft.com/office/drawing/2014/main" id="{B3C32A17-482F-A57B-2BAB-C435D18B2BA7}"/>
                  </a:ext>
                </a:extLst>
              </p:cNvPr>
              <p:cNvSpPr/>
              <p:nvPr/>
            </p:nvSpPr>
            <p:spPr>
              <a:xfrm>
                <a:off x="5374075" y="2018675"/>
                <a:ext cx="425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13" extrusionOk="0">
                    <a:moveTo>
                      <a:pt x="629" y="75"/>
                    </a:moveTo>
                    <a:cubicBezTo>
                      <a:pt x="629" y="75"/>
                      <a:pt x="1" y="413"/>
                      <a:pt x="170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6">
                <a:extLst>
                  <a:ext uri="{FF2B5EF4-FFF2-40B4-BE49-F238E27FC236}">
                    <a16:creationId xmlns:a16="http://schemas.microsoft.com/office/drawing/2014/main" id="{9E9920C7-D541-7402-29F4-89FCAB2FD43E}"/>
                  </a:ext>
                </a:extLst>
              </p:cNvPr>
              <p:cNvSpPr/>
              <p:nvPr/>
            </p:nvSpPr>
            <p:spPr>
              <a:xfrm>
                <a:off x="5333225" y="2106500"/>
                <a:ext cx="348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94" extrusionOk="0">
                    <a:moveTo>
                      <a:pt x="577" y="0"/>
                    </a:moveTo>
                    <a:cubicBezTo>
                      <a:pt x="577" y="0"/>
                      <a:pt x="0" y="41"/>
                      <a:pt x="1391" y="19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6">
                <a:extLst>
                  <a:ext uri="{FF2B5EF4-FFF2-40B4-BE49-F238E27FC236}">
                    <a16:creationId xmlns:a16="http://schemas.microsoft.com/office/drawing/2014/main" id="{797E1EA0-8429-32DF-A5C9-47A8BD77A40E}"/>
                  </a:ext>
                </a:extLst>
              </p:cNvPr>
              <p:cNvSpPr/>
              <p:nvPr/>
            </p:nvSpPr>
            <p:spPr>
              <a:xfrm>
                <a:off x="5278925" y="2165875"/>
                <a:ext cx="3100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44" extrusionOk="0">
                    <a:moveTo>
                      <a:pt x="514" y="0"/>
                    </a:moveTo>
                    <a:cubicBezTo>
                      <a:pt x="514" y="0"/>
                      <a:pt x="1" y="55"/>
                      <a:pt x="1240" y="14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6">
                <a:extLst>
                  <a:ext uri="{FF2B5EF4-FFF2-40B4-BE49-F238E27FC236}">
                    <a16:creationId xmlns:a16="http://schemas.microsoft.com/office/drawing/2014/main" id="{8C0D8C89-C94D-119F-7A7C-893973230535}"/>
                  </a:ext>
                </a:extLst>
              </p:cNvPr>
              <p:cNvSpPr/>
              <p:nvPr/>
            </p:nvSpPr>
            <p:spPr>
              <a:xfrm>
                <a:off x="5247875" y="2222375"/>
                <a:ext cx="303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9" extrusionOk="0">
                    <a:moveTo>
                      <a:pt x="498" y="1"/>
                    </a:moveTo>
                    <a:cubicBezTo>
                      <a:pt x="498" y="1"/>
                      <a:pt x="0" y="84"/>
                      <a:pt x="1215" y="9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6">
                <a:extLst>
                  <a:ext uri="{FF2B5EF4-FFF2-40B4-BE49-F238E27FC236}">
                    <a16:creationId xmlns:a16="http://schemas.microsoft.com/office/drawing/2014/main" id="{BD56FD86-A48C-B9E5-4927-871AAD12AC65}"/>
                  </a:ext>
                </a:extLst>
              </p:cNvPr>
              <p:cNvSpPr/>
              <p:nvPr/>
            </p:nvSpPr>
            <p:spPr>
              <a:xfrm>
                <a:off x="5307950" y="1992650"/>
                <a:ext cx="2265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246" extrusionOk="0">
                    <a:moveTo>
                      <a:pt x="234" y="698"/>
                    </a:moveTo>
                    <a:cubicBezTo>
                      <a:pt x="234" y="698"/>
                      <a:pt x="0" y="1245"/>
                      <a:pt x="90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6">
                <a:extLst>
                  <a:ext uri="{FF2B5EF4-FFF2-40B4-BE49-F238E27FC236}">
                    <a16:creationId xmlns:a16="http://schemas.microsoft.com/office/drawing/2014/main" id="{3D025444-DEF8-624D-EC1C-6F03CD1BF973}"/>
                  </a:ext>
                </a:extLst>
              </p:cNvPr>
              <p:cNvSpPr/>
              <p:nvPr/>
            </p:nvSpPr>
            <p:spPr>
              <a:xfrm>
                <a:off x="5247575" y="2023575"/>
                <a:ext cx="1595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1399" extrusionOk="0">
                    <a:moveTo>
                      <a:pt x="120" y="816"/>
                    </a:moveTo>
                    <a:cubicBezTo>
                      <a:pt x="120" y="816"/>
                      <a:pt x="0" y="1399"/>
                      <a:pt x="638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6">
                <a:extLst>
                  <a:ext uri="{FF2B5EF4-FFF2-40B4-BE49-F238E27FC236}">
                    <a16:creationId xmlns:a16="http://schemas.microsoft.com/office/drawing/2014/main" id="{49993194-F68E-C162-5F77-89A3E3A0FB71}"/>
                  </a:ext>
                </a:extLst>
              </p:cNvPr>
              <p:cNvSpPr/>
              <p:nvPr/>
            </p:nvSpPr>
            <p:spPr>
              <a:xfrm>
                <a:off x="5200975" y="2096750"/>
                <a:ext cx="842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1429" extrusionOk="0">
                    <a:moveTo>
                      <a:pt x="4" y="870"/>
                    </a:moveTo>
                    <a:cubicBezTo>
                      <a:pt x="4" y="870"/>
                      <a:pt x="1" y="1428"/>
                      <a:pt x="33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6">
                <a:extLst>
                  <a:ext uri="{FF2B5EF4-FFF2-40B4-BE49-F238E27FC236}">
                    <a16:creationId xmlns:a16="http://schemas.microsoft.com/office/drawing/2014/main" id="{4457B1A5-5433-799C-71EA-BF0E0D0CBCEA}"/>
                  </a:ext>
                </a:extLst>
              </p:cNvPr>
              <p:cNvSpPr/>
              <p:nvPr/>
            </p:nvSpPr>
            <p:spPr>
              <a:xfrm>
                <a:off x="5163775" y="2172300"/>
                <a:ext cx="347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216" extrusionOk="0">
                    <a:moveTo>
                      <a:pt x="0" y="759"/>
                    </a:moveTo>
                    <a:cubicBezTo>
                      <a:pt x="0" y="759"/>
                      <a:pt x="83" y="1215"/>
                      <a:pt x="138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6">
                <a:extLst>
                  <a:ext uri="{FF2B5EF4-FFF2-40B4-BE49-F238E27FC236}">
                    <a16:creationId xmlns:a16="http://schemas.microsoft.com/office/drawing/2014/main" id="{20B320EE-AF4E-D59C-91C9-82952A51ED7C}"/>
                  </a:ext>
                </a:extLst>
              </p:cNvPr>
              <p:cNvSpPr/>
              <p:nvPr/>
            </p:nvSpPr>
            <p:spPr>
              <a:xfrm>
                <a:off x="5368375" y="2032425"/>
                <a:ext cx="294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269" extrusionOk="0">
                    <a:moveTo>
                      <a:pt x="79" y="1"/>
                    </a:moveTo>
                    <a:cubicBezTo>
                      <a:pt x="79" y="1"/>
                      <a:pt x="1" y="269"/>
                      <a:pt x="1175" y="16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6">
                <a:extLst>
                  <a:ext uri="{FF2B5EF4-FFF2-40B4-BE49-F238E27FC236}">
                    <a16:creationId xmlns:a16="http://schemas.microsoft.com/office/drawing/2014/main" id="{760A7EDB-FB0F-E9E5-C0E0-FA7AC06362BA}"/>
                  </a:ext>
                </a:extLst>
              </p:cNvPr>
              <p:cNvSpPr/>
              <p:nvPr/>
            </p:nvSpPr>
            <p:spPr>
              <a:xfrm>
                <a:off x="5325525" y="2108525"/>
                <a:ext cx="225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22" extrusionOk="0">
                    <a:moveTo>
                      <a:pt x="150" y="0"/>
                    </a:moveTo>
                    <a:cubicBezTo>
                      <a:pt x="150" y="0"/>
                      <a:pt x="0" y="124"/>
                      <a:pt x="900" y="32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6">
                <a:extLst>
                  <a:ext uri="{FF2B5EF4-FFF2-40B4-BE49-F238E27FC236}">
                    <a16:creationId xmlns:a16="http://schemas.microsoft.com/office/drawing/2014/main" id="{E501EEBD-F31F-6A35-0F51-6C5C2946E590}"/>
                  </a:ext>
                </a:extLst>
              </p:cNvPr>
              <p:cNvSpPr/>
              <p:nvPr/>
            </p:nvSpPr>
            <p:spPr>
              <a:xfrm>
                <a:off x="5272175" y="2168250"/>
                <a:ext cx="200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8" extrusionOk="0">
                    <a:moveTo>
                      <a:pt x="132" y="0"/>
                    </a:moveTo>
                    <a:cubicBezTo>
                      <a:pt x="132" y="0"/>
                      <a:pt x="0" y="114"/>
                      <a:pt x="803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6">
                <a:extLst>
                  <a:ext uri="{FF2B5EF4-FFF2-40B4-BE49-F238E27FC236}">
                    <a16:creationId xmlns:a16="http://schemas.microsoft.com/office/drawing/2014/main" id="{C689847C-8961-7F30-3FA1-9E9CF5D0FE93}"/>
                  </a:ext>
                </a:extLst>
              </p:cNvPr>
              <p:cNvSpPr/>
              <p:nvPr/>
            </p:nvSpPr>
            <p:spPr>
              <a:xfrm>
                <a:off x="5241475" y="2225625"/>
                <a:ext cx="1982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4" extrusionOk="0">
                    <a:moveTo>
                      <a:pt x="123" y="1"/>
                    </a:moveTo>
                    <a:cubicBezTo>
                      <a:pt x="123" y="1"/>
                      <a:pt x="1" y="119"/>
                      <a:pt x="792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6">
                <a:extLst>
                  <a:ext uri="{FF2B5EF4-FFF2-40B4-BE49-F238E27FC236}">
                    <a16:creationId xmlns:a16="http://schemas.microsoft.com/office/drawing/2014/main" id="{836866F8-B9E1-FD63-2C7C-E615E9B70118}"/>
                  </a:ext>
                </a:extLst>
              </p:cNvPr>
              <p:cNvSpPr/>
              <p:nvPr/>
            </p:nvSpPr>
            <p:spPr>
              <a:xfrm>
                <a:off x="5307325" y="2012725"/>
                <a:ext cx="203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6" extrusionOk="0">
                    <a:moveTo>
                      <a:pt x="1" y="599"/>
                    </a:moveTo>
                    <a:cubicBezTo>
                      <a:pt x="1" y="599"/>
                      <a:pt x="93" y="776"/>
                      <a:pt x="81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16">
                <a:extLst>
                  <a:ext uri="{FF2B5EF4-FFF2-40B4-BE49-F238E27FC236}">
                    <a16:creationId xmlns:a16="http://schemas.microsoft.com/office/drawing/2014/main" id="{2796A12C-A24F-5230-C807-D6D2A1D543E3}"/>
                  </a:ext>
                </a:extLst>
              </p:cNvPr>
              <p:cNvSpPr/>
              <p:nvPr/>
            </p:nvSpPr>
            <p:spPr>
              <a:xfrm>
                <a:off x="5247750" y="2043800"/>
                <a:ext cx="1695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903" extrusionOk="0">
                    <a:moveTo>
                      <a:pt x="1" y="750"/>
                    </a:moveTo>
                    <a:cubicBezTo>
                      <a:pt x="1" y="750"/>
                      <a:pt x="127" y="903"/>
                      <a:pt x="678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6">
                <a:extLst>
                  <a:ext uri="{FF2B5EF4-FFF2-40B4-BE49-F238E27FC236}">
                    <a16:creationId xmlns:a16="http://schemas.microsoft.com/office/drawing/2014/main" id="{C45CF7D7-6DEC-C8DA-8BB2-D39AA202D214}"/>
                  </a:ext>
                </a:extLst>
              </p:cNvPr>
              <p:cNvSpPr/>
              <p:nvPr/>
            </p:nvSpPr>
            <p:spPr>
              <a:xfrm>
                <a:off x="5201900" y="2114775"/>
                <a:ext cx="12350" cy="239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958" extrusionOk="0">
                    <a:moveTo>
                      <a:pt x="1" y="850"/>
                    </a:moveTo>
                    <a:cubicBezTo>
                      <a:pt x="1" y="850"/>
                      <a:pt x="147" y="957"/>
                      <a:pt x="494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6">
                <a:extLst>
                  <a:ext uri="{FF2B5EF4-FFF2-40B4-BE49-F238E27FC236}">
                    <a16:creationId xmlns:a16="http://schemas.microsoft.com/office/drawing/2014/main" id="{59235822-4945-D3CF-EC12-59D8EE75214D}"/>
                  </a:ext>
                </a:extLst>
              </p:cNvPr>
              <p:cNvSpPr/>
              <p:nvPr/>
            </p:nvSpPr>
            <p:spPr>
              <a:xfrm>
                <a:off x="5167150" y="2186275"/>
                <a:ext cx="68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833" extrusionOk="0">
                    <a:moveTo>
                      <a:pt x="1" y="767"/>
                    </a:moveTo>
                    <a:cubicBezTo>
                      <a:pt x="1" y="767"/>
                      <a:pt x="136" y="833"/>
                      <a:pt x="27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6">
                <a:extLst>
                  <a:ext uri="{FF2B5EF4-FFF2-40B4-BE49-F238E27FC236}">
                    <a16:creationId xmlns:a16="http://schemas.microsoft.com/office/drawing/2014/main" id="{770FAC83-65F6-983F-6E27-7D8D46EA77FE}"/>
                  </a:ext>
                </a:extLst>
              </p:cNvPr>
              <p:cNvSpPr/>
              <p:nvPr/>
            </p:nvSpPr>
            <p:spPr>
              <a:xfrm>
                <a:off x="5353075" y="2044400"/>
                <a:ext cx="294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269" extrusionOk="0">
                    <a:moveTo>
                      <a:pt x="79" y="0"/>
                    </a:moveTo>
                    <a:cubicBezTo>
                      <a:pt x="79" y="0"/>
                      <a:pt x="1" y="268"/>
                      <a:pt x="1175" y="1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6">
                <a:extLst>
                  <a:ext uri="{FF2B5EF4-FFF2-40B4-BE49-F238E27FC236}">
                    <a16:creationId xmlns:a16="http://schemas.microsoft.com/office/drawing/2014/main" id="{D4045E72-FFAD-D536-E09C-D90C93A9F72D}"/>
                  </a:ext>
                </a:extLst>
              </p:cNvPr>
              <p:cNvSpPr/>
              <p:nvPr/>
            </p:nvSpPr>
            <p:spPr>
              <a:xfrm>
                <a:off x="5310200" y="2111500"/>
                <a:ext cx="2250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22" extrusionOk="0">
                    <a:moveTo>
                      <a:pt x="149" y="0"/>
                    </a:moveTo>
                    <a:cubicBezTo>
                      <a:pt x="149" y="0"/>
                      <a:pt x="0" y="123"/>
                      <a:pt x="899" y="32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6">
                <a:extLst>
                  <a:ext uri="{FF2B5EF4-FFF2-40B4-BE49-F238E27FC236}">
                    <a16:creationId xmlns:a16="http://schemas.microsoft.com/office/drawing/2014/main" id="{F0558C90-ED07-D5F0-B672-5C0C3C9C13AB}"/>
                  </a:ext>
                </a:extLst>
              </p:cNvPr>
              <p:cNvSpPr/>
              <p:nvPr/>
            </p:nvSpPr>
            <p:spPr>
              <a:xfrm>
                <a:off x="5258575" y="2171325"/>
                <a:ext cx="200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8" extrusionOk="0">
                    <a:moveTo>
                      <a:pt x="132" y="0"/>
                    </a:moveTo>
                    <a:cubicBezTo>
                      <a:pt x="132" y="0"/>
                      <a:pt x="0" y="114"/>
                      <a:pt x="803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6">
                <a:extLst>
                  <a:ext uri="{FF2B5EF4-FFF2-40B4-BE49-F238E27FC236}">
                    <a16:creationId xmlns:a16="http://schemas.microsoft.com/office/drawing/2014/main" id="{6E606870-FD17-8F71-D382-C91E36C92AE4}"/>
                  </a:ext>
                </a:extLst>
              </p:cNvPr>
              <p:cNvSpPr/>
              <p:nvPr/>
            </p:nvSpPr>
            <p:spPr>
              <a:xfrm>
                <a:off x="5228400" y="2229425"/>
                <a:ext cx="1982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4" extrusionOk="0">
                    <a:moveTo>
                      <a:pt x="122" y="1"/>
                    </a:moveTo>
                    <a:cubicBezTo>
                      <a:pt x="122" y="1"/>
                      <a:pt x="1" y="119"/>
                      <a:pt x="792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6">
                <a:extLst>
                  <a:ext uri="{FF2B5EF4-FFF2-40B4-BE49-F238E27FC236}">
                    <a16:creationId xmlns:a16="http://schemas.microsoft.com/office/drawing/2014/main" id="{92F3F3E9-6CA9-B24F-A907-E4121838DE43}"/>
                  </a:ext>
                </a:extLst>
              </p:cNvPr>
              <p:cNvSpPr/>
              <p:nvPr/>
            </p:nvSpPr>
            <p:spPr>
              <a:xfrm>
                <a:off x="5303625" y="2027850"/>
                <a:ext cx="203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5" extrusionOk="0">
                    <a:moveTo>
                      <a:pt x="0" y="599"/>
                    </a:moveTo>
                    <a:cubicBezTo>
                      <a:pt x="0" y="599"/>
                      <a:pt x="93" y="775"/>
                      <a:pt x="81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6">
                <a:extLst>
                  <a:ext uri="{FF2B5EF4-FFF2-40B4-BE49-F238E27FC236}">
                    <a16:creationId xmlns:a16="http://schemas.microsoft.com/office/drawing/2014/main" id="{26EC00B1-699B-1ECE-D977-6E38192ADEB8}"/>
                  </a:ext>
                </a:extLst>
              </p:cNvPr>
              <p:cNvSpPr/>
              <p:nvPr/>
            </p:nvSpPr>
            <p:spPr>
              <a:xfrm>
                <a:off x="5247175" y="2059325"/>
                <a:ext cx="16950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904" extrusionOk="0">
                    <a:moveTo>
                      <a:pt x="0" y="750"/>
                    </a:moveTo>
                    <a:cubicBezTo>
                      <a:pt x="0" y="750"/>
                      <a:pt x="126" y="903"/>
                      <a:pt x="67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6">
                <a:extLst>
                  <a:ext uri="{FF2B5EF4-FFF2-40B4-BE49-F238E27FC236}">
                    <a16:creationId xmlns:a16="http://schemas.microsoft.com/office/drawing/2014/main" id="{3BD07273-AE48-418C-F538-E6B2B4F40805}"/>
                  </a:ext>
                </a:extLst>
              </p:cNvPr>
              <p:cNvSpPr/>
              <p:nvPr/>
            </p:nvSpPr>
            <p:spPr>
              <a:xfrm>
                <a:off x="5204250" y="2129000"/>
                <a:ext cx="12350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957" extrusionOk="0">
                    <a:moveTo>
                      <a:pt x="1" y="849"/>
                    </a:moveTo>
                    <a:cubicBezTo>
                      <a:pt x="1" y="849"/>
                      <a:pt x="147" y="956"/>
                      <a:pt x="49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6">
                <a:extLst>
                  <a:ext uri="{FF2B5EF4-FFF2-40B4-BE49-F238E27FC236}">
                    <a16:creationId xmlns:a16="http://schemas.microsoft.com/office/drawing/2014/main" id="{339C98DD-1886-263B-1350-73FDC9A5A47A}"/>
                  </a:ext>
                </a:extLst>
              </p:cNvPr>
              <p:cNvSpPr/>
              <p:nvPr/>
            </p:nvSpPr>
            <p:spPr>
              <a:xfrm>
                <a:off x="5171225" y="2197525"/>
                <a:ext cx="685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832" extrusionOk="0">
                    <a:moveTo>
                      <a:pt x="1" y="766"/>
                    </a:moveTo>
                    <a:cubicBezTo>
                      <a:pt x="1" y="766"/>
                      <a:pt x="137" y="831"/>
                      <a:pt x="27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6">
                <a:extLst>
                  <a:ext uri="{FF2B5EF4-FFF2-40B4-BE49-F238E27FC236}">
                    <a16:creationId xmlns:a16="http://schemas.microsoft.com/office/drawing/2014/main" id="{A090AFEC-5B7D-9216-4354-4A071168943C}"/>
                  </a:ext>
                </a:extLst>
              </p:cNvPr>
              <p:cNvSpPr/>
              <p:nvPr/>
            </p:nvSpPr>
            <p:spPr>
              <a:xfrm>
                <a:off x="5334525" y="2058700"/>
                <a:ext cx="248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279" extrusionOk="0">
                    <a:moveTo>
                      <a:pt x="91" y="1"/>
                    </a:moveTo>
                    <a:cubicBezTo>
                      <a:pt x="91" y="1"/>
                      <a:pt x="1" y="279"/>
                      <a:pt x="993" y="6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6">
                <a:extLst>
                  <a:ext uri="{FF2B5EF4-FFF2-40B4-BE49-F238E27FC236}">
                    <a16:creationId xmlns:a16="http://schemas.microsoft.com/office/drawing/2014/main" id="{0535DA11-F9F2-0ED7-728B-4BE9609B6E43}"/>
                  </a:ext>
                </a:extLst>
              </p:cNvPr>
              <p:cNvSpPr/>
              <p:nvPr/>
            </p:nvSpPr>
            <p:spPr>
              <a:xfrm>
                <a:off x="5291550" y="2115050"/>
                <a:ext cx="200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29" extrusionOk="0">
                    <a:moveTo>
                      <a:pt x="162" y="0"/>
                    </a:moveTo>
                    <a:cubicBezTo>
                      <a:pt x="162" y="0"/>
                      <a:pt x="0" y="126"/>
                      <a:pt x="803" y="22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6">
                <a:extLst>
                  <a:ext uri="{FF2B5EF4-FFF2-40B4-BE49-F238E27FC236}">
                    <a16:creationId xmlns:a16="http://schemas.microsoft.com/office/drawing/2014/main" id="{F0B37E7C-CB9A-CDF4-CA04-CA1FBD7A740F}"/>
                  </a:ext>
                </a:extLst>
              </p:cNvPr>
              <p:cNvSpPr/>
              <p:nvPr/>
            </p:nvSpPr>
            <p:spPr>
              <a:xfrm>
                <a:off x="5242075" y="2175050"/>
                <a:ext cx="17875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80" extrusionOk="0">
                    <a:moveTo>
                      <a:pt x="142" y="1"/>
                    </a:moveTo>
                    <a:cubicBezTo>
                      <a:pt x="142" y="1"/>
                      <a:pt x="0" y="116"/>
                      <a:pt x="714" y="18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6">
                <a:extLst>
                  <a:ext uri="{FF2B5EF4-FFF2-40B4-BE49-F238E27FC236}">
                    <a16:creationId xmlns:a16="http://schemas.microsoft.com/office/drawing/2014/main" id="{A97C2D28-3E51-2BA1-37C6-4803010CAEAD}"/>
                  </a:ext>
                </a:extLst>
              </p:cNvPr>
              <p:cNvSpPr/>
              <p:nvPr/>
            </p:nvSpPr>
            <p:spPr>
              <a:xfrm>
                <a:off x="5212500" y="2234000"/>
                <a:ext cx="1755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43" extrusionOk="0">
                    <a:moveTo>
                      <a:pt x="132" y="0"/>
                    </a:moveTo>
                    <a:cubicBezTo>
                      <a:pt x="132" y="0"/>
                      <a:pt x="1" y="121"/>
                      <a:pt x="702" y="14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6">
                <a:extLst>
                  <a:ext uri="{FF2B5EF4-FFF2-40B4-BE49-F238E27FC236}">
                    <a16:creationId xmlns:a16="http://schemas.microsoft.com/office/drawing/2014/main" id="{63218B58-0367-F4A2-3CE6-4454DD8737F5}"/>
                  </a:ext>
                </a:extLst>
              </p:cNvPr>
              <p:cNvSpPr/>
              <p:nvPr/>
            </p:nvSpPr>
            <p:spPr>
              <a:xfrm>
                <a:off x="5299225" y="2047725"/>
                <a:ext cx="15825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14" extrusionOk="0">
                    <a:moveTo>
                      <a:pt x="1" y="526"/>
                    </a:moveTo>
                    <a:cubicBezTo>
                      <a:pt x="1" y="526"/>
                      <a:pt x="90" y="713"/>
                      <a:pt x="63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6">
                <a:extLst>
                  <a:ext uri="{FF2B5EF4-FFF2-40B4-BE49-F238E27FC236}">
                    <a16:creationId xmlns:a16="http://schemas.microsoft.com/office/drawing/2014/main" id="{F0892DA8-B0C4-573F-4949-3D771071140E}"/>
                  </a:ext>
                </a:extLst>
              </p:cNvPr>
              <p:cNvSpPr/>
              <p:nvPr/>
            </p:nvSpPr>
            <p:spPr>
              <a:xfrm>
                <a:off x="5246500" y="2080550"/>
                <a:ext cx="1287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515" h="808" extrusionOk="0">
                    <a:moveTo>
                      <a:pt x="0" y="643"/>
                    </a:moveTo>
                    <a:cubicBezTo>
                      <a:pt x="0" y="643"/>
                      <a:pt x="126" y="808"/>
                      <a:pt x="51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6">
                <a:extLst>
                  <a:ext uri="{FF2B5EF4-FFF2-40B4-BE49-F238E27FC236}">
                    <a16:creationId xmlns:a16="http://schemas.microsoft.com/office/drawing/2014/main" id="{BEA7A14B-1E7B-5E00-733E-6AE609382D67}"/>
                  </a:ext>
                </a:extLst>
              </p:cNvPr>
              <p:cNvSpPr/>
              <p:nvPr/>
            </p:nvSpPr>
            <p:spPr>
              <a:xfrm>
                <a:off x="5207075" y="2149400"/>
                <a:ext cx="9050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830" extrusionOk="0">
                    <a:moveTo>
                      <a:pt x="0" y="712"/>
                    </a:moveTo>
                    <a:cubicBezTo>
                      <a:pt x="0" y="712"/>
                      <a:pt x="149" y="829"/>
                      <a:pt x="36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6">
                <a:extLst>
                  <a:ext uri="{FF2B5EF4-FFF2-40B4-BE49-F238E27FC236}">
                    <a16:creationId xmlns:a16="http://schemas.microsoft.com/office/drawing/2014/main" id="{7760C136-94B8-6031-3B0D-E18B24A43B88}"/>
                  </a:ext>
                </a:extLst>
              </p:cNvPr>
              <p:cNvSpPr/>
              <p:nvPr/>
            </p:nvSpPr>
            <p:spPr>
              <a:xfrm>
                <a:off x="5176150" y="2214225"/>
                <a:ext cx="4675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187" h="709" extrusionOk="0">
                    <a:moveTo>
                      <a:pt x="0" y="635"/>
                    </a:moveTo>
                    <a:cubicBezTo>
                      <a:pt x="0" y="635"/>
                      <a:pt x="139" y="708"/>
                      <a:pt x="18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6">
                <a:extLst>
                  <a:ext uri="{FF2B5EF4-FFF2-40B4-BE49-F238E27FC236}">
                    <a16:creationId xmlns:a16="http://schemas.microsoft.com/office/drawing/2014/main" id="{C955D0B4-9573-5C4C-151B-72A24B048235}"/>
                  </a:ext>
                </a:extLst>
              </p:cNvPr>
              <p:cNvSpPr/>
              <p:nvPr/>
            </p:nvSpPr>
            <p:spPr>
              <a:xfrm>
                <a:off x="5318275" y="2070075"/>
                <a:ext cx="197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224" extrusionOk="0">
                    <a:moveTo>
                      <a:pt x="73" y="1"/>
                    </a:moveTo>
                    <a:cubicBezTo>
                      <a:pt x="73" y="1"/>
                      <a:pt x="0" y="223"/>
                      <a:pt x="790" y="4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6">
                <a:extLst>
                  <a:ext uri="{FF2B5EF4-FFF2-40B4-BE49-F238E27FC236}">
                    <a16:creationId xmlns:a16="http://schemas.microsoft.com/office/drawing/2014/main" id="{74BE6F00-C8D9-EA12-3309-A1D0F33018DD}"/>
                  </a:ext>
                </a:extLst>
              </p:cNvPr>
              <p:cNvSpPr/>
              <p:nvPr/>
            </p:nvSpPr>
            <p:spPr>
              <a:xfrm>
                <a:off x="5276150" y="2117375"/>
                <a:ext cx="16025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2" extrusionOk="0">
                    <a:moveTo>
                      <a:pt x="130" y="1"/>
                    </a:moveTo>
                    <a:cubicBezTo>
                      <a:pt x="130" y="1"/>
                      <a:pt x="1" y="102"/>
                      <a:pt x="641" y="18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6">
                <a:extLst>
                  <a:ext uri="{FF2B5EF4-FFF2-40B4-BE49-F238E27FC236}">
                    <a16:creationId xmlns:a16="http://schemas.microsoft.com/office/drawing/2014/main" id="{E4C5D96B-1F00-5213-B7B2-79C270D8F9D9}"/>
                  </a:ext>
                </a:extLst>
              </p:cNvPr>
              <p:cNvSpPr/>
              <p:nvPr/>
            </p:nvSpPr>
            <p:spPr>
              <a:xfrm>
                <a:off x="5228400" y="2177625"/>
                <a:ext cx="142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3" extrusionOk="0">
                    <a:moveTo>
                      <a:pt x="114" y="1"/>
                    </a:moveTo>
                    <a:cubicBezTo>
                      <a:pt x="114" y="1"/>
                      <a:pt x="1" y="93"/>
                      <a:pt x="571" y="14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6">
                <a:extLst>
                  <a:ext uri="{FF2B5EF4-FFF2-40B4-BE49-F238E27FC236}">
                    <a16:creationId xmlns:a16="http://schemas.microsoft.com/office/drawing/2014/main" id="{FEAE6943-5C37-C68F-01CB-CD76F2D87E6F}"/>
                  </a:ext>
                </a:extLst>
              </p:cNvPr>
              <p:cNvSpPr/>
              <p:nvPr/>
            </p:nvSpPr>
            <p:spPr>
              <a:xfrm>
                <a:off x="5199275" y="2237325"/>
                <a:ext cx="14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13" extrusionOk="0">
                    <a:moveTo>
                      <a:pt x="107" y="1"/>
                    </a:moveTo>
                    <a:cubicBezTo>
                      <a:pt x="107" y="1"/>
                      <a:pt x="1" y="98"/>
                      <a:pt x="560" y="11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6">
                <a:extLst>
                  <a:ext uri="{FF2B5EF4-FFF2-40B4-BE49-F238E27FC236}">
                    <a16:creationId xmlns:a16="http://schemas.microsoft.com/office/drawing/2014/main" id="{776820EE-28C2-2613-6905-83EA818709FB}"/>
                  </a:ext>
                </a:extLst>
              </p:cNvPr>
              <p:cNvSpPr/>
              <p:nvPr/>
            </p:nvSpPr>
            <p:spPr>
              <a:xfrm>
                <a:off x="5294275" y="2066100"/>
                <a:ext cx="1255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70" extrusionOk="0">
                    <a:moveTo>
                      <a:pt x="1" y="419"/>
                    </a:moveTo>
                    <a:cubicBezTo>
                      <a:pt x="1" y="419"/>
                      <a:pt x="72" y="569"/>
                      <a:pt x="502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6">
                <a:extLst>
                  <a:ext uri="{FF2B5EF4-FFF2-40B4-BE49-F238E27FC236}">
                    <a16:creationId xmlns:a16="http://schemas.microsoft.com/office/drawing/2014/main" id="{EEE7B532-B539-80AD-44CA-083B77103C7D}"/>
                  </a:ext>
                </a:extLst>
              </p:cNvPr>
              <p:cNvSpPr/>
              <p:nvPr/>
            </p:nvSpPr>
            <p:spPr>
              <a:xfrm>
                <a:off x="5244825" y="2100175"/>
                <a:ext cx="1017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407" h="645" extrusionOk="0">
                    <a:moveTo>
                      <a:pt x="0" y="512"/>
                    </a:moveTo>
                    <a:cubicBezTo>
                      <a:pt x="0" y="512"/>
                      <a:pt x="101" y="644"/>
                      <a:pt x="407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6">
                <a:extLst>
                  <a:ext uri="{FF2B5EF4-FFF2-40B4-BE49-F238E27FC236}">
                    <a16:creationId xmlns:a16="http://schemas.microsoft.com/office/drawing/2014/main" id="{42497D49-C165-218B-E917-5BCEBB173706}"/>
                  </a:ext>
                </a:extLst>
              </p:cNvPr>
              <p:cNvSpPr/>
              <p:nvPr/>
            </p:nvSpPr>
            <p:spPr>
              <a:xfrm>
                <a:off x="5208550" y="2168300"/>
                <a:ext cx="7175" cy="165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61" extrusionOk="0">
                    <a:moveTo>
                      <a:pt x="1" y="565"/>
                    </a:moveTo>
                    <a:cubicBezTo>
                      <a:pt x="1" y="565"/>
                      <a:pt x="120" y="660"/>
                      <a:pt x="286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6">
                <a:extLst>
                  <a:ext uri="{FF2B5EF4-FFF2-40B4-BE49-F238E27FC236}">
                    <a16:creationId xmlns:a16="http://schemas.microsoft.com/office/drawing/2014/main" id="{A726E31A-B5A2-16B8-5AD6-E1E0C1E0037B}"/>
                  </a:ext>
                </a:extLst>
              </p:cNvPr>
              <p:cNvSpPr/>
              <p:nvPr/>
            </p:nvSpPr>
            <p:spPr>
              <a:xfrm>
                <a:off x="5179675" y="2229700"/>
                <a:ext cx="3700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564" extrusionOk="0">
                    <a:moveTo>
                      <a:pt x="1" y="504"/>
                    </a:moveTo>
                    <a:cubicBezTo>
                      <a:pt x="1" y="504"/>
                      <a:pt x="112" y="563"/>
                      <a:pt x="14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6">
                <a:extLst>
                  <a:ext uri="{FF2B5EF4-FFF2-40B4-BE49-F238E27FC236}">
                    <a16:creationId xmlns:a16="http://schemas.microsoft.com/office/drawing/2014/main" id="{F3B76CBE-A65F-AA71-390B-35D366995C0D}"/>
                  </a:ext>
                </a:extLst>
              </p:cNvPr>
              <p:cNvSpPr/>
              <p:nvPr/>
            </p:nvSpPr>
            <p:spPr>
              <a:xfrm>
                <a:off x="5365450" y="1998000"/>
                <a:ext cx="5582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461" extrusionOk="0">
                    <a:moveTo>
                      <a:pt x="926" y="1043"/>
                    </a:moveTo>
                    <a:cubicBezTo>
                      <a:pt x="926" y="1043"/>
                      <a:pt x="0" y="1461"/>
                      <a:pt x="223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6">
                <a:extLst>
                  <a:ext uri="{FF2B5EF4-FFF2-40B4-BE49-F238E27FC236}">
                    <a16:creationId xmlns:a16="http://schemas.microsoft.com/office/drawing/2014/main" id="{4AEE990D-30B3-A2D4-3CA7-90F491A904A9}"/>
                  </a:ext>
                </a:extLst>
              </p:cNvPr>
              <p:cNvSpPr/>
              <p:nvPr/>
            </p:nvSpPr>
            <p:spPr>
              <a:xfrm>
                <a:off x="5324950" y="2101500"/>
                <a:ext cx="53600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83" extrusionOk="0">
                    <a:moveTo>
                      <a:pt x="825" y="264"/>
                    </a:moveTo>
                    <a:cubicBezTo>
                      <a:pt x="825" y="264"/>
                      <a:pt x="0" y="282"/>
                      <a:pt x="214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6">
                <a:extLst>
                  <a:ext uri="{FF2B5EF4-FFF2-40B4-BE49-F238E27FC236}">
                    <a16:creationId xmlns:a16="http://schemas.microsoft.com/office/drawing/2014/main" id="{68AE1767-9E8F-04CF-1241-AACECA2B8A37}"/>
                  </a:ext>
                </a:extLst>
              </p:cNvPr>
              <p:cNvSpPr/>
              <p:nvPr/>
            </p:nvSpPr>
            <p:spPr>
              <a:xfrm>
                <a:off x="5271475" y="2160050"/>
                <a:ext cx="475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317" extrusionOk="0">
                    <a:moveTo>
                      <a:pt x="738" y="292"/>
                    </a:moveTo>
                    <a:cubicBezTo>
                      <a:pt x="738" y="292"/>
                      <a:pt x="0" y="317"/>
                      <a:pt x="1902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6">
                <a:extLst>
                  <a:ext uri="{FF2B5EF4-FFF2-40B4-BE49-F238E27FC236}">
                    <a16:creationId xmlns:a16="http://schemas.microsoft.com/office/drawing/2014/main" id="{619560BE-7901-AE53-AA00-ABB82B064D72}"/>
                  </a:ext>
                </a:extLst>
              </p:cNvPr>
              <p:cNvSpPr/>
              <p:nvPr/>
            </p:nvSpPr>
            <p:spPr>
              <a:xfrm>
                <a:off x="5241375" y="2215050"/>
                <a:ext cx="4592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419" extrusionOk="0">
                    <a:moveTo>
                      <a:pt x="689" y="356"/>
                    </a:moveTo>
                    <a:cubicBezTo>
                      <a:pt x="689" y="356"/>
                      <a:pt x="0" y="419"/>
                      <a:pt x="1836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6">
                <a:extLst>
                  <a:ext uri="{FF2B5EF4-FFF2-40B4-BE49-F238E27FC236}">
                    <a16:creationId xmlns:a16="http://schemas.microsoft.com/office/drawing/2014/main" id="{6D4B3619-F1DC-00F7-ECFD-CD1129EF1B55}"/>
                  </a:ext>
                </a:extLst>
              </p:cNvPr>
              <p:cNvSpPr/>
              <p:nvPr/>
            </p:nvSpPr>
            <p:spPr>
              <a:xfrm>
                <a:off x="5304825" y="1979175"/>
                <a:ext cx="173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2070" extrusionOk="0">
                    <a:moveTo>
                      <a:pt x="404" y="1333"/>
                    </a:moveTo>
                    <a:cubicBezTo>
                      <a:pt x="404" y="1333"/>
                      <a:pt x="0" y="2070"/>
                      <a:pt x="69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6">
                <a:extLst>
                  <a:ext uri="{FF2B5EF4-FFF2-40B4-BE49-F238E27FC236}">
                    <a16:creationId xmlns:a16="http://schemas.microsoft.com/office/drawing/2014/main" id="{72D6A325-9402-C09C-3841-56F4C58FB301}"/>
                  </a:ext>
                </a:extLst>
              </p:cNvPr>
              <p:cNvSpPr/>
              <p:nvPr/>
            </p:nvSpPr>
            <p:spPr>
              <a:xfrm>
                <a:off x="5245950" y="2012075"/>
                <a:ext cx="6625" cy="54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165" extrusionOk="0">
                    <a:moveTo>
                      <a:pt x="248" y="1362"/>
                    </a:moveTo>
                    <a:cubicBezTo>
                      <a:pt x="248" y="1362"/>
                      <a:pt x="1" y="2165"/>
                      <a:pt x="26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6">
                <a:extLst>
                  <a:ext uri="{FF2B5EF4-FFF2-40B4-BE49-F238E27FC236}">
                    <a16:creationId xmlns:a16="http://schemas.microsoft.com/office/drawing/2014/main" id="{747DB7A0-F03C-82EE-FD5B-345C6F9B91FB}"/>
                  </a:ext>
                </a:extLst>
              </p:cNvPr>
              <p:cNvSpPr/>
              <p:nvPr/>
            </p:nvSpPr>
            <p:spPr>
              <a:xfrm>
                <a:off x="5196975" y="2089100"/>
                <a:ext cx="5975" cy="50675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027" extrusionOk="0">
                    <a:moveTo>
                      <a:pt x="239" y="1238"/>
                    </a:moveTo>
                    <a:cubicBezTo>
                      <a:pt x="239" y="1238"/>
                      <a:pt x="157" y="202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6">
                <a:extLst>
                  <a:ext uri="{FF2B5EF4-FFF2-40B4-BE49-F238E27FC236}">
                    <a16:creationId xmlns:a16="http://schemas.microsoft.com/office/drawing/2014/main" id="{0BC01EF7-DED4-68D6-9FF8-5BA12875C1EE}"/>
                  </a:ext>
                </a:extLst>
              </p:cNvPr>
              <p:cNvSpPr/>
              <p:nvPr/>
            </p:nvSpPr>
            <p:spPr>
              <a:xfrm>
                <a:off x="5155925" y="2167950"/>
                <a:ext cx="11000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629" extrusionOk="0">
                    <a:moveTo>
                      <a:pt x="385" y="974"/>
                    </a:moveTo>
                    <a:cubicBezTo>
                      <a:pt x="385" y="974"/>
                      <a:pt x="439" y="1628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6">
                <a:extLst>
                  <a:ext uri="{FF2B5EF4-FFF2-40B4-BE49-F238E27FC236}">
                    <a16:creationId xmlns:a16="http://schemas.microsoft.com/office/drawing/2014/main" id="{74C078E2-F343-36EB-24E4-EB419CFEA2C5}"/>
                  </a:ext>
                </a:extLst>
              </p:cNvPr>
              <p:cNvSpPr/>
              <p:nvPr/>
            </p:nvSpPr>
            <p:spPr>
              <a:xfrm>
                <a:off x="5090675" y="1802125"/>
                <a:ext cx="182925" cy="234200"/>
              </a:xfrm>
              <a:custGeom>
                <a:avLst/>
                <a:gdLst/>
                <a:ahLst/>
                <a:cxnLst/>
                <a:rect l="l" t="t" r="r" b="b"/>
                <a:pathLst>
                  <a:path w="7317" h="9368" extrusionOk="0">
                    <a:moveTo>
                      <a:pt x="187" y="9363"/>
                    </a:moveTo>
                    <a:cubicBezTo>
                      <a:pt x="732" y="9288"/>
                      <a:pt x="1270" y="9206"/>
                      <a:pt x="1808" y="9100"/>
                    </a:cubicBezTo>
                    <a:lnTo>
                      <a:pt x="1860" y="9076"/>
                    </a:lnTo>
                    <a:lnTo>
                      <a:pt x="1841" y="9014"/>
                    </a:lnTo>
                    <a:cubicBezTo>
                      <a:pt x="1361" y="9085"/>
                      <a:pt x="876" y="9116"/>
                      <a:pt x="408" y="9232"/>
                    </a:cubicBezTo>
                    <a:lnTo>
                      <a:pt x="129" y="9351"/>
                    </a:lnTo>
                    <a:cubicBezTo>
                      <a:pt x="129" y="9351"/>
                      <a:pt x="154" y="9367"/>
                      <a:pt x="187" y="9363"/>
                    </a:cubicBezTo>
                    <a:close/>
                    <a:moveTo>
                      <a:pt x="413" y="9168"/>
                    </a:moveTo>
                    <a:cubicBezTo>
                      <a:pt x="413" y="9168"/>
                      <a:pt x="973" y="8971"/>
                      <a:pt x="1239" y="8897"/>
                    </a:cubicBezTo>
                    <a:cubicBezTo>
                      <a:pt x="1649" y="8784"/>
                      <a:pt x="1393" y="8776"/>
                      <a:pt x="1393" y="8776"/>
                    </a:cubicBezTo>
                    <a:cubicBezTo>
                      <a:pt x="961" y="8848"/>
                      <a:pt x="1069" y="8826"/>
                      <a:pt x="740" y="8965"/>
                    </a:cubicBezTo>
                    <a:cubicBezTo>
                      <a:pt x="550" y="9044"/>
                      <a:pt x="413" y="9168"/>
                      <a:pt x="413" y="9168"/>
                    </a:cubicBezTo>
                    <a:close/>
                    <a:moveTo>
                      <a:pt x="95" y="7828"/>
                    </a:moveTo>
                    <a:cubicBezTo>
                      <a:pt x="95" y="7828"/>
                      <a:pt x="162" y="7417"/>
                      <a:pt x="175" y="7098"/>
                    </a:cubicBezTo>
                    <a:lnTo>
                      <a:pt x="122" y="7092"/>
                    </a:lnTo>
                    <a:cubicBezTo>
                      <a:pt x="110" y="7328"/>
                      <a:pt x="100" y="7565"/>
                      <a:pt x="56" y="7797"/>
                    </a:cubicBezTo>
                    <a:cubicBezTo>
                      <a:pt x="56" y="7797"/>
                      <a:pt x="42" y="7817"/>
                      <a:pt x="95" y="7828"/>
                    </a:cubicBezTo>
                    <a:close/>
                    <a:moveTo>
                      <a:pt x="489" y="6586"/>
                    </a:moveTo>
                    <a:cubicBezTo>
                      <a:pt x="446" y="7063"/>
                      <a:pt x="362" y="7458"/>
                      <a:pt x="165" y="7857"/>
                    </a:cubicBezTo>
                    <a:cubicBezTo>
                      <a:pt x="1" y="8190"/>
                      <a:pt x="114" y="8086"/>
                      <a:pt x="114" y="8086"/>
                    </a:cubicBezTo>
                    <a:cubicBezTo>
                      <a:pt x="262" y="7987"/>
                      <a:pt x="171" y="8112"/>
                      <a:pt x="302" y="7840"/>
                    </a:cubicBezTo>
                    <a:cubicBezTo>
                      <a:pt x="451" y="7529"/>
                      <a:pt x="531" y="7185"/>
                      <a:pt x="543" y="6839"/>
                    </a:cubicBezTo>
                    <a:cubicBezTo>
                      <a:pt x="548" y="6684"/>
                      <a:pt x="495" y="6507"/>
                      <a:pt x="489" y="6586"/>
                    </a:cubicBezTo>
                    <a:close/>
                    <a:moveTo>
                      <a:pt x="3446" y="7432"/>
                    </a:moveTo>
                    <a:cubicBezTo>
                      <a:pt x="3788" y="7479"/>
                      <a:pt x="3547" y="7445"/>
                      <a:pt x="3720" y="7472"/>
                    </a:cubicBezTo>
                    <a:cubicBezTo>
                      <a:pt x="3968" y="7514"/>
                      <a:pt x="4215" y="7575"/>
                      <a:pt x="4452" y="7645"/>
                    </a:cubicBezTo>
                    <a:cubicBezTo>
                      <a:pt x="4452" y="7645"/>
                      <a:pt x="4732" y="7622"/>
                      <a:pt x="4179" y="7463"/>
                    </a:cubicBezTo>
                    <a:cubicBezTo>
                      <a:pt x="3950" y="7397"/>
                      <a:pt x="3607" y="7367"/>
                      <a:pt x="3607" y="7367"/>
                    </a:cubicBezTo>
                    <a:cubicBezTo>
                      <a:pt x="3510" y="7367"/>
                      <a:pt x="3382" y="7399"/>
                      <a:pt x="3382" y="7399"/>
                    </a:cubicBezTo>
                    <a:cubicBezTo>
                      <a:pt x="3382" y="7399"/>
                      <a:pt x="3404" y="7427"/>
                      <a:pt x="3446" y="7432"/>
                    </a:cubicBezTo>
                    <a:close/>
                    <a:moveTo>
                      <a:pt x="3714" y="7281"/>
                    </a:moveTo>
                    <a:cubicBezTo>
                      <a:pt x="4085" y="7260"/>
                      <a:pt x="4457" y="7231"/>
                      <a:pt x="4827" y="7260"/>
                    </a:cubicBezTo>
                    <a:cubicBezTo>
                      <a:pt x="4856" y="7263"/>
                      <a:pt x="4955" y="7249"/>
                      <a:pt x="4835" y="7198"/>
                    </a:cubicBezTo>
                    <a:cubicBezTo>
                      <a:pt x="4591" y="7159"/>
                      <a:pt x="4233" y="7170"/>
                      <a:pt x="4233" y="7170"/>
                    </a:cubicBezTo>
                    <a:cubicBezTo>
                      <a:pt x="3911" y="7200"/>
                      <a:pt x="3470" y="7296"/>
                      <a:pt x="3714" y="7281"/>
                    </a:cubicBezTo>
                    <a:close/>
                    <a:moveTo>
                      <a:pt x="3249" y="5556"/>
                    </a:moveTo>
                    <a:cubicBezTo>
                      <a:pt x="3479" y="5325"/>
                      <a:pt x="3679" y="5073"/>
                      <a:pt x="3858" y="4791"/>
                    </a:cubicBezTo>
                    <a:lnTo>
                      <a:pt x="3798" y="4749"/>
                    </a:lnTo>
                    <a:cubicBezTo>
                      <a:pt x="3608" y="5013"/>
                      <a:pt x="3421" y="5277"/>
                      <a:pt x="3208" y="5517"/>
                    </a:cubicBezTo>
                    <a:cubicBezTo>
                      <a:pt x="3208" y="5517"/>
                      <a:pt x="3169" y="5559"/>
                      <a:pt x="3249" y="5556"/>
                    </a:cubicBezTo>
                    <a:close/>
                    <a:moveTo>
                      <a:pt x="2572" y="6268"/>
                    </a:moveTo>
                    <a:cubicBezTo>
                      <a:pt x="2674" y="6211"/>
                      <a:pt x="2760" y="6161"/>
                      <a:pt x="2770" y="6155"/>
                    </a:cubicBezTo>
                    <a:cubicBezTo>
                      <a:pt x="3478" y="5676"/>
                      <a:pt x="4044" y="5017"/>
                      <a:pt x="4477" y="4274"/>
                    </a:cubicBezTo>
                    <a:lnTo>
                      <a:pt x="4457" y="4247"/>
                    </a:lnTo>
                    <a:cubicBezTo>
                      <a:pt x="3991" y="4953"/>
                      <a:pt x="3417" y="5591"/>
                      <a:pt x="2734" y="6103"/>
                    </a:cubicBezTo>
                    <a:cubicBezTo>
                      <a:pt x="2649" y="6175"/>
                      <a:pt x="2510" y="6261"/>
                      <a:pt x="2572" y="6268"/>
                    </a:cubicBezTo>
                    <a:close/>
                    <a:moveTo>
                      <a:pt x="2175" y="3934"/>
                    </a:moveTo>
                    <a:cubicBezTo>
                      <a:pt x="2175" y="3934"/>
                      <a:pt x="2077" y="3451"/>
                      <a:pt x="1897" y="3081"/>
                    </a:cubicBezTo>
                    <a:lnTo>
                      <a:pt x="1851" y="3064"/>
                    </a:lnTo>
                    <a:cubicBezTo>
                      <a:pt x="1851" y="3064"/>
                      <a:pt x="2055" y="3599"/>
                      <a:pt x="2117" y="3914"/>
                    </a:cubicBezTo>
                    <a:cubicBezTo>
                      <a:pt x="2117" y="3914"/>
                      <a:pt x="2145" y="3974"/>
                      <a:pt x="2175" y="3934"/>
                    </a:cubicBezTo>
                    <a:close/>
                    <a:moveTo>
                      <a:pt x="2320" y="4739"/>
                    </a:moveTo>
                    <a:cubicBezTo>
                      <a:pt x="2320" y="4739"/>
                      <a:pt x="2523" y="4097"/>
                      <a:pt x="2527" y="3810"/>
                    </a:cubicBezTo>
                    <a:cubicBezTo>
                      <a:pt x="2530" y="3606"/>
                      <a:pt x="2516" y="3403"/>
                      <a:pt x="2484" y="3203"/>
                    </a:cubicBezTo>
                    <a:cubicBezTo>
                      <a:pt x="2414" y="2762"/>
                      <a:pt x="2261" y="2338"/>
                      <a:pt x="1976" y="1975"/>
                    </a:cubicBezTo>
                    <a:cubicBezTo>
                      <a:pt x="1976" y="1975"/>
                      <a:pt x="1856" y="1862"/>
                      <a:pt x="1980" y="2100"/>
                    </a:cubicBezTo>
                    <a:cubicBezTo>
                      <a:pt x="2377" y="2881"/>
                      <a:pt x="2477" y="3816"/>
                      <a:pt x="2274" y="4680"/>
                    </a:cubicBezTo>
                    <a:cubicBezTo>
                      <a:pt x="2274" y="4680"/>
                      <a:pt x="2277" y="4726"/>
                      <a:pt x="2320" y="4739"/>
                    </a:cubicBezTo>
                    <a:close/>
                    <a:moveTo>
                      <a:pt x="4591" y="5630"/>
                    </a:moveTo>
                    <a:cubicBezTo>
                      <a:pt x="5366" y="4933"/>
                      <a:pt x="6317" y="4468"/>
                      <a:pt x="7317" y="4217"/>
                    </a:cubicBezTo>
                    <a:lnTo>
                      <a:pt x="7308" y="4173"/>
                    </a:lnTo>
                    <a:cubicBezTo>
                      <a:pt x="6275" y="4327"/>
                      <a:pt x="5267" y="4814"/>
                      <a:pt x="4539" y="5576"/>
                    </a:cubicBezTo>
                    <a:cubicBezTo>
                      <a:pt x="4539" y="5576"/>
                      <a:pt x="4471" y="5545"/>
                      <a:pt x="4572" y="5647"/>
                    </a:cubicBezTo>
                    <a:cubicBezTo>
                      <a:pt x="4579" y="5642"/>
                      <a:pt x="4585" y="5635"/>
                      <a:pt x="4591" y="5630"/>
                    </a:cubicBezTo>
                    <a:close/>
                    <a:moveTo>
                      <a:pt x="5670" y="4596"/>
                    </a:moveTo>
                    <a:cubicBezTo>
                      <a:pt x="5697" y="4578"/>
                      <a:pt x="5724" y="4560"/>
                      <a:pt x="5751" y="4542"/>
                    </a:cubicBezTo>
                    <a:cubicBezTo>
                      <a:pt x="6159" y="4284"/>
                      <a:pt x="6605" y="4083"/>
                      <a:pt x="7014" y="3822"/>
                    </a:cubicBezTo>
                    <a:cubicBezTo>
                      <a:pt x="7014" y="3822"/>
                      <a:pt x="7025" y="3805"/>
                      <a:pt x="6980" y="3761"/>
                    </a:cubicBezTo>
                    <a:cubicBezTo>
                      <a:pt x="6525" y="3997"/>
                      <a:pt x="6058" y="4212"/>
                      <a:pt x="5642" y="4512"/>
                    </a:cubicBezTo>
                    <a:cubicBezTo>
                      <a:pt x="5642" y="4512"/>
                      <a:pt x="5549" y="4575"/>
                      <a:pt x="5670" y="4596"/>
                    </a:cubicBezTo>
                    <a:close/>
                    <a:moveTo>
                      <a:pt x="3689" y="1804"/>
                    </a:moveTo>
                    <a:cubicBezTo>
                      <a:pt x="3797" y="1622"/>
                      <a:pt x="3747" y="1550"/>
                      <a:pt x="3750" y="1433"/>
                    </a:cubicBezTo>
                    <a:cubicBezTo>
                      <a:pt x="3763" y="946"/>
                      <a:pt x="3687" y="1179"/>
                      <a:pt x="3687" y="1179"/>
                    </a:cubicBezTo>
                    <a:cubicBezTo>
                      <a:pt x="3693" y="1478"/>
                      <a:pt x="3615" y="1851"/>
                      <a:pt x="3689" y="1804"/>
                    </a:cubicBezTo>
                    <a:close/>
                    <a:moveTo>
                      <a:pt x="3615" y="2651"/>
                    </a:moveTo>
                    <a:cubicBezTo>
                      <a:pt x="3615" y="2651"/>
                      <a:pt x="3916" y="2168"/>
                      <a:pt x="4002" y="1691"/>
                    </a:cubicBezTo>
                    <a:cubicBezTo>
                      <a:pt x="4085" y="1230"/>
                      <a:pt x="4071" y="756"/>
                      <a:pt x="4004" y="309"/>
                    </a:cubicBezTo>
                    <a:cubicBezTo>
                      <a:pt x="4004" y="309"/>
                      <a:pt x="3998" y="0"/>
                      <a:pt x="3979" y="764"/>
                    </a:cubicBezTo>
                    <a:cubicBezTo>
                      <a:pt x="3964" y="1376"/>
                      <a:pt x="3877" y="1991"/>
                      <a:pt x="3596" y="2553"/>
                    </a:cubicBezTo>
                    <a:cubicBezTo>
                      <a:pt x="3596" y="2553"/>
                      <a:pt x="3563" y="2665"/>
                      <a:pt x="3615" y="2651"/>
                    </a:cubicBezTo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6">
                <a:extLst>
                  <a:ext uri="{FF2B5EF4-FFF2-40B4-BE49-F238E27FC236}">
                    <a16:creationId xmlns:a16="http://schemas.microsoft.com/office/drawing/2014/main" id="{AEB43241-B19C-9CB3-70CC-E383BE2CBF97}"/>
                  </a:ext>
                </a:extLst>
              </p:cNvPr>
              <p:cNvSpPr/>
              <p:nvPr/>
            </p:nvSpPr>
            <p:spPr>
              <a:xfrm>
                <a:off x="5247425" y="2108450"/>
                <a:ext cx="301925" cy="250650"/>
              </a:xfrm>
              <a:custGeom>
                <a:avLst/>
                <a:gdLst/>
                <a:ahLst/>
                <a:cxnLst/>
                <a:rect l="l" t="t" r="r" b="b"/>
                <a:pathLst>
                  <a:path w="12077" h="10026" extrusionOk="0">
                    <a:moveTo>
                      <a:pt x="0" y="8425"/>
                    </a:moveTo>
                    <a:cubicBezTo>
                      <a:pt x="1361" y="7975"/>
                      <a:pt x="1545" y="6509"/>
                      <a:pt x="1315" y="5096"/>
                    </a:cubicBezTo>
                    <a:cubicBezTo>
                      <a:pt x="1235" y="4606"/>
                      <a:pt x="1070" y="3341"/>
                      <a:pt x="1772" y="3329"/>
                    </a:cubicBezTo>
                    <a:cubicBezTo>
                      <a:pt x="2048" y="3325"/>
                      <a:pt x="2177" y="3928"/>
                      <a:pt x="2197" y="4089"/>
                    </a:cubicBezTo>
                    <a:cubicBezTo>
                      <a:pt x="2283" y="4777"/>
                      <a:pt x="2027" y="5305"/>
                      <a:pt x="2002" y="5954"/>
                    </a:cubicBezTo>
                    <a:cubicBezTo>
                      <a:pt x="1993" y="6189"/>
                      <a:pt x="1963" y="6629"/>
                      <a:pt x="2335" y="6510"/>
                    </a:cubicBezTo>
                    <a:cubicBezTo>
                      <a:pt x="2729" y="6384"/>
                      <a:pt x="2833" y="5893"/>
                      <a:pt x="2927" y="5522"/>
                    </a:cubicBezTo>
                    <a:cubicBezTo>
                      <a:pt x="3157" y="4608"/>
                      <a:pt x="2998" y="3600"/>
                      <a:pt x="3387" y="2747"/>
                    </a:cubicBezTo>
                    <a:cubicBezTo>
                      <a:pt x="3519" y="2457"/>
                      <a:pt x="3673" y="2125"/>
                      <a:pt x="3933" y="1941"/>
                    </a:cubicBezTo>
                    <a:cubicBezTo>
                      <a:pt x="3977" y="1910"/>
                      <a:pt x="4174" y="1776"/>
                      <a:pt x="4244" y="1834"/>
                    </a:cubicBezTo>
                    <a:cubicBezTo>
                      <a:pt x="4490" y="2038"/>
                      <a:pt x="4494" y="2508"/>
                      <a:pt x="4484" y="2745"/>
                    </a:cubicBezTo>
                    <a:cubicBezTo>
                      <a:pt x="4449" y="3507"/>
                      <a:pt x="4106" y="4161"/>
                      <a:pt x="3796" y="4790"/>
                    </a:cubicBezTo>
                    <a:cubicBezTo>
                      <a:pt x="3721" y="4942"/>
                      <a:pt x="3244" y="5604"/>
                      <a:pt x="3654" y="5634"/>
                    </a:cubicBezTo>
                    <a:cubicBezTo>
                      <a:pt x="4243" y="5678"/>
                      <a:pt x="4617" y="5185"/>
                      <a:pt x="4864" y="4753"/>
                    </a:cubicBezTo>
                    <a:cubicBezTo>
                      <a:pt x="5434" y="3758"/>
                      <a:pt x="5548" y="2453"/>
                      <a:pt x="5996" y="1372"/>
                    </a:cubicBezTo>
                    <a:cubicBezTo>
                      <a:pt x="6163" y="971"/>
                      <a:pt x="6317" y="513"/>
                      <a:pt x="6633" y="222"/>
                    </a:cubicBezTo>
                    <a:cubicBezTo>
                      <a:pt x="6703" y="158"/>
                      <a:pt x="6930" y="1"/>
                      <a:pt x="7053" y="76"/>
                    </a:cubicBezTo>
                    <a:cubicBezTo>
                      <a:pt x="7325" y="241"/>
                      <a:pt x="7257" y="773"/>
                      <a:pt x="7230" y="978"/>
                    </a:cubicBezTo>
                    <a:cubicBezTo>
                      <a:pt x="7118" y="1808"/>
                      <a:pt x="6597" y="2426"/>
                      <a:pt x="6304" y="3158"/>
                    </a:cubicBezTo>
                    <a:cubicBezTo>
                      <a:pt x="6227" y="3352"/>
                      <a:pt x="5853" y="3984"/>
                      <a:pt x="6244" y="4160"/>
                    </a:cubicBezTo>
                    <a:cubicBezTo>
                      <a:pt x="6761" y="4391"/>
                      <a:pt x="7292" y="3988"/>
                      <a:pt x="7622" y="3740"/>
                    </a:cubicBezTo>
                    <a:cubicBezTo>
                      <a:pt x="8534" y="3058"/>
                      <a:pt x="9301" y="2154"/>
                      <a:pt x="10141" y="1384"/>
                    </a:cubicBezTo>
                    <a:cubicBezTo>
                      <a:pt x="10481" y="1071"/>
                      <a:pt x="11241" y="436"/>
                      <a:pt x="11860" y="870"/>
                    </a:cubicBezTo>
                    <a:cubicBezTo>
                      <a:pt x="12076" y="1021"/>
                      <a:pt x="12013" y="1342"/>
                      <a:pt x="11953" y="1510"/>
                    </a:cubicBezTo>
                    <a:cubicBezTo>
                      <a:pt x="11788" y="1975"/>
                      <a:pt x="11329" y="2312"/>
                      <a:pt x="10975" y="2611"/>
                    </a:cubicBezTo>
                    <a:cubicBezTo>
                      <a:pt x="9851" y="3559"/>
                      <a:pt x="8536" y="4086"/>
                      <a:pt x="7099" y="4530"/>
                    </a:cubicBezTo>
                    <a:cubicBezTo>
                      <a:pt x="6619" y="4678"/>
                      <a:pt x="6145" y="4832"/>
                      <a:pt x="5704" y="5054"/>
                    </a:cubicBezTo>
                    <a:cubicBezTo>
                      <a:pt x="5612" y="5101"/>
                      <a:pt x="5309" y="5188"/>
                      <a:pt x="5261" y="5309"/>
                    </a:cubicBezTo>
                    <a:cubicBezTo>
                      <a:pt x="5250" y="5335"/>
                      <a:pt x="5441" y="5470"/>
                      <a:pt x="5453" y="5478"/>
                    </a:cubicBezTo>
                    <a:cubicBezTo>
                      <a:pt x="5702" y="5653"/>
                      <a:pt x="5990" y="5701"/>
                      <a:pt x="6258" y="5719"/>
                    </a:cubicBezTo>
                    <a:cubicBezTo>
                      <a:pt x="7070" y="5773"/>
                      <a:pt x="7815" y="5522"/>
                      <a:pt x="8623" y="5554"/>
                    </a:cubicBezTo>
                    <a:cubicBezTo>
                      <a:pt x="8891" y="5564"/>
                      <a:pt x="9386" y="5649"/>
                      <a:pt x="9447" y="6026"/>
                    </a:cubicBezTo>
                    <a:cubicBezTo>
                      <a:pt x="9537" y="6575"/>
                      <a:pt x="8914" y="6915"/>
                      <a:pt x="8511" y="7046"/>
                    </a:cubicBezTo>
                    <a:cubicBezTo>
                      <a:pt x="7362" y="7421"/>
                      <a:pt x="6112" y="6761"/>
                      <a:pt x="4886" y="6591"/>
                    </a:cubicBezTo>
                    <a:cubicBezTo>
                      <a:pt x="4460" y="6533"/>
                      <a:pt x="4035" y="6541"/>
                      <a:pt x="3643" y="6628"/>
                    </a:cubicBezTo>
                    <a:cubicBezTo>
                      <a:pt x="3610" y="6636"/>
                      <a:pt x="3271" y="6703"/>
                      <a:pt x="3286" y="6768"/>
                    </a:cubicBezTo>
                    <a:cubicBezTo>
                      <a:pt x="3343" y="7015"/>
                      <a:pt x="3782" y="7199"/>
                      <a:pt x="3974" y="7276"/>
                    </a:cubicBezTo>
                    <a:cubicBezTo>
                      <a:pt x="4689" y="7561"/>
                      <a:pt x="5448" y="7555"/>
                      <a:pt x="6172" y="7739"/>
                    </a:cubicBezTo>
                    <a:cubicBezTo>
                      <a:pt x="6321" y="7777"/>
                      <a:pt x="6934" y="7870"/>
                      <a:pt x="7018" y="8095"/>
                    </a:cubicBezTo>
                    <a:cubicBezTo>
                      <a:pt x="7229" y="8661"/>
                      <a:pt x="6386" y="8772"/>
                      <a:pt x="6026" y="8767"/>
                    </a:cubicBezTo>
                    <a:cubicBezTo>
                      <a:pt x="5090" y="8755"/>
                      <a:pt x="4350" y="8349"/>
                      <a:pt x="3486" y="7836"/>
                    </a:cubicBezTo>
                    <a:cubicBezTo>
                      <a:pt x="3190" y="7661"/>
                      <a:pt x="2553" y="7222"/>
                      <a:pt x="2260" y="7456"/>
                    </a:cubicBezTo>
                    <a:cubicBezTo>
                      <a:pt x="2142" y="7551"/>
                      <a:pt x="2725" y="8008"/>
                      <a:pt x="2762" y="8035"/>
                    </a:cubicBezTo>
                    <a:cubicBezTo>
                      <a:pt x="3321" y="8442"/>
                      <a:pt x="3945" y="8717"/>
                      <a:pt x="4498" y="9141"/>
                    </a:cubicBezTo>
                    <a:cubicBezTo>
                      <a:pt x="4621" y="9236"/>
                      <a:pt x="5004" y="9493"/>
                      <a:pt x="4906" y="9679"/>
                    </a:cubicBezTo>
                    <a:cubicBezTo>
                      <a:pt x="4724" y="10025"/>
                      <a:pt x="4041" y="9719"/>
                      <a:pt x="3748" y="9556"/>
                    </a:cubicBezTo>
                    <a:cubicBezTo>
                      <a:pt x="2832" y="9045"/>
                      <a:pt x="2053" y="8115"/>
                      <a:pt x="1036" y="8279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6">
                <a:extLst>
                  <a:ext uri="{FF2B5EF4-FFF2-40B4-BE49-F238E27FC236}">
                    <a16:creationId xmlns:a16="http://schemas.microsoft.com/office/drawing/2014/main" id="{AB888B90-3B8E-0F28-D828-A2FE3BAD1437}"/>
                  </a:ext>
                </a:extLst>
              </p:cNvPr>
              <p:cNvSpPr/>
              <p:nvPr/>
            </p:nvSpPr>
            <p:spPr>
              <a:xfrm>
                <a:off x="4622450" y="2116675"/>
                <a:ext cx="295425" cy="252400"/>
              </a:xfrm>
              <a:custGeom>
                <a:avLst/>
                <a:gdLst/>
                <a:ahLst/>
                <a:cxnLst/>
                <a:rect l="l" t="t" r="r" b="b"/>
                <a:pathLst>
                  <a:path w="11817" h="10096" extrusionOk="0">
                    <a:moveTo>
                      <a:pt x="11816" y="8657"/>
                    </a:moveTo>
                    <a:cubicBezTo>
                      <a:pt x="10472" y="8161"/>
                      <a:pt x="10338" y="6689"/>
                      <a:pt x="10617" y="5286"/>
                    </a:cubicBezTo>
                    <a:cubicBezTo>
                      <a:pt x="10713" y="4798"/>
                      <a:pt x="10922" y="3540"/>
                      <a:pt x="10220" y="3504"/>
                    </a:cubicBezTo>
                    <a:cubicBezTo>
                      <a:pt x="9944" y="3490"/>
                      <a:pt x="9795" y="4089"/>
                      <a:pt x="9770" y="4249"/>
                    </a:cubicBezTo>
                    <a:cubicBezTo>
                      <a:pt x="9659" y="4933"/>
                      <a:pt x="9897" y="5470"/>
                      <a:pt x="9900" y="6119"/>
                    </a:cubicBezTo>
                    <a:cubicBezTo>
                      <a:pt x="9901" y="6355"/>
                      <a:pt x="9917" y="6795"/>
                      <a:pt x="9549" y="6664"/>
                    </a:cubicBezTo>
                    <a:cubicBezTo>
                      <a:pt x="9160" y="6525"/>
                      <a:pt x="9071" y="6030"/>
                      <a:pt x="8991" y="5656"/>
                    </a:cubicBezTo>
                    <a:cubicBezTo>
                      <a:pt x="8791" y="4735"/>
                      <a:pt x="8985" y="3733"/>
                      <a:pt x="8626" y="2867"/>
                    </a:cubicBezTo>
                    <a:cubicBezTo>
                      <a:pt x="8505" y="2572"/>
                      <a:pt x="8361" y="2235"/>
                      <a:pt x="8107" y="2043"/>
                    </a:cubicBezTo>
                    <a:cubicBezTo>
                      <a:pt x="8065" y="2010"/>
                      <a:pt x="7873" y="1869"/>
                      <a:pt x="7800" y="1925"/>
                    </a:cubicBezTo>
                    <a:cubicBezTo>
                      <a:pt x="7549" y="2120"/>
                      <a:pt x="7528" y="2591"/>
                      <a:pt x="7530" y="2827"/>
                    </a:cubicBezTo>
                    <a:cubicBezTo>
                      <a:pt x="7539" y="3590"/>
                      <a:pt x="7859" y="4256"/>
                      <a:pt x="8147" y="4895"/>
                    </a:cubicBezTo>
                    <a:cubicBezTo>
                      <a:pt x="8217" y="5049"/>
                      <a:pt x="8671" y="5727"/>
                      <a:pt x="8260" y="5744"/>
                    </a:cubicBezTo>
                    <a:cubicBezTo>
                      <a:pt x="7670" y="5767"/>
                      <a:pt x="7313" y="5262"/>
                      <a:pt x="7081" y="4822"/>
                    </a:cubicBezTo>
                    <a:cubicBezTo>
                      <a:pt x="6545" y="3807"/>
                      <a:pt x="6476" y="2499"/>
                      <a:pt x="6065" y="1404"/>
                    </a:cubicBezTo>
                    <a:cubicBezTo>
                      <a:pt x="5912" y="996"/>
                      <a:pt x="5774" y="534"/>
                      <a:pt x="5468" y="232"/>
                    </a:cubicBezTo>
                    <a:cubicBezTo>
                      <a:pt x="5401" y="166"/>
                      <a:pt x="5179" y="1"/>
                      <a:pt x="5054" y="72"/>
                    </a:cubicBezTo>
                    <a:cubicBezTo>
                      <a:pt x="4776" y="228"/>
                      <a:pt x="4825" y="761"/>
                      <a:pt x="4846" y="967"/>
                    </a:cubicBezTo>
                    <a:cubicBezTo>
                      <a:pt x="4930" y="1801"/>
                      <a:pt x="5430" y="2437"/>
                      <a:pt x="5697" y="3177"/>
                    </a:cubicBezTo>
                    <a:cubicBezTo>
                      <a:pt x="5767" y="3374"/>
                      <a:pt x="6119" y="4019"/>
                      <a:pt x="5723" y="4181"/>
                    </a:cubicBezTo>
                    <a:cubicBezTo>
                      <a:pt x="5198" y="4394"/>
                      <a:pt x="4680" y="3974"/>
                      <a:pt x="4359" y="3715"/>
                    </a:cubicBezTo>
                    <a:cubicBezTo>
                      <a:pt x="3472" y="3001"/>
                      <a:pt x="2735" y="2071"/>
                      <a:pt x="1923" y="1273"/>
                    </a:cubicBezTo>
                    <a:cubicBezTo>
                      <a:pt x="1594" y="950"/>
                      <a:pt x="856" y="289"/>
                      <a:pt x="223" y="700"/>
                    </a:cubicBezTo>
                    <a:cubicBezTo>
                      <a:pt x="0" y="845"/>
                      <a:pt x="53" y="1167"/>
                      <a:pt x="107" y="1338"/>
                    </a:cubicBezTo>
                    <a:cubicBezTo>
                      <a:pt x="256" y="1807"/>
                      <a:pt x="704" y="2160"/>
                      <a:pt x="1047" y="2470"/>
                    </a:cubicBezTo>
                    <a:cubicBezTo>
                      <a:pt x="2139" y="3458"/>
                      <a:pt x="3434" y="4029"/>
                      <a:pt x="4855" y="4522"/>
                    </a:cubicBezTo>
                    <a:cubicBezTo>
                      <a:pt x="5329" y="4686"/>
                      <a:pt x="5798" y="4856"/>
                      <a:pt x="6231" y="5093"/>
                    </a:cubicBezTo>
                    <a:cubicBezTo>
                      <a:pt x="6322" y="5144"/>
                      <a:pt x="6622" y="5241"/>
                      <a:pt x="6666" y="5364"/>
                    </a:cubicBezTo>
                    <a:cubicBezTo>
                      <a:pt x="6675" y="5390"/>
                      <a:pt x="6480" y="5518"/>
                      <a:pt x="6468" y="5526"/>
                    </a:cubicBezTo>
                    <a:cubicBezTo>
                      <a:pt x="6212" y="5692"/>
                      <a:pt x="5924" y="5730"/>
                      <a:pt x="5655" y="5738"/>
                    </a:cubicBezTo>
                    <a:cubicBezTo>
                      <a:pt x="4842" y="5765"/>
                      <a:pt x="4106" y="5489"/>
                      <a:pt x="3296" y="5493"/>
                    </a:cubicBezTo>
                    <a:cubicBezTo>
                      <a:pt x="3029" y="5494"/>
                      <a:pt x="2532" y="5562"/>
                      <a:pt x="2456" y="5937"/>
                    </a:cubicBezTo>
                    <a:cubicBezTo>
                      <a:pt x="2348" y="6482"/>
                      <a:pt x="2959" y="6843"/>
                      <a:pt x="3358" y="6988"/>
                    </a:cubicBezTo>
                    <a:cubicBezTo>
                      <a:pt x="4494" y="7402"/>
                      <a:pt x="5766" y="6786"/>
                      <a:pt x="6997" y="6658"/>
                    </a:cubicBezTo>
                    <a:cubicBezTo>
                      <a:pt x="7424" y="6613"/>
                      <a:pt x="7849" y="6637"/>
                      <a:pt x="8237" y="6737"/>
                    </a:cubicBezTo>
                    <a:cubicBezTo>
                      <a:pt x="8271" y="6746"/>
                      <a:pt x="8607" y="6825"/>
                      <a:pt x="8589" y="6888"/>
                    </a:cubicBezTo>
                    <a:cubicBezTo>
                      <a:pt x="8524" y="7134"/>
                      <a:pt x="8079" y="7303"/>
                      <a:pt x="7884" y="7374"/>
                    </a:cubicBezTo>
                    <a:cubicBezTo>
                      <a:pt x="7160" y="7634"/>
                      <a:pt x="6401" y="7602"/>
                      <a:pt x="5671" y="7761"/>
                    </a:cubicBezTo>
                    <a:cubicBezTo>
                      <a:pt x="5521" y="7794"/>
                      <a:pt x="4906" y="7865"/>
                      <a:pt x="4814" y="8087"/>
                    </a:cubicBezTo>
                    <a:cubicBezTo>
                      <a:pt x="4584" y="8645"/>
                      <a:pt x="5423" y="8786"/>
                      <a:pt x="5781" y="8793"/>
                    </a:cubicBezTo>
                    <a:cubicBezTo>
                      <a:pt x="6719" y="8814"/>
                      <a:pt x="7472" y="8433"/>
                      <a:pt x="8353" y="7950"/>
                    </a:cubicBezTo>
                    <a:cubicBezTo>
                      <a:pt x="8655" y="7785"/>
                      <a:pt x="9306" y="7368"/>
                      <a:pt x="9591" y="7612"/>
                    </a:cubicBezTo>
                    <a:cubicBezTo>
                      <a:pt x="9706" y="7711"/>
                      <a:pt x="9108" y="8147"/>
                      <a:pt x="9070" y="8174"/>
                    </a:cubicBezTo>
                    <a:cubicBezTo>
                      <a:pt x="8498" y="8561"/>
                      <a:pt x="7864" y="8815"/>
                      <a:pt x="7297" y="9220"/>
                    </a:cubicBezTo>
                    <a:cubicBezTo>
                      <a:pt x="7171" y="9309"/>
                      <a:pt x="6779" y="9554"/>
                      <a:pt x="6870" y="9743"/>
                    </a:cubicBezTo>
                    <a:cubicBezTo>
                      <a:pt x="7041" y="10095"/>
                      <a:pt x="7735" y="9812"/>
                      <a:pt x="8031" y="9660"/>
                    </a:cubicBezTo>
                    <a:cubicBezTo>
                      <a:pt x="8965" y="9180"/>
                      <a:pt x="9776" y="8277"/>
                      <a:pt x="10787" y="8476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6">
                <a:extLst>
                  <a:ext uri="{FF2B5EF4-FFF2-40B4-BE49-F238E27FC236}">
                    <a16:creationId xmlns:a16="http://schemas.microsoft.com/office/drawing/2014/main" id="{D99D2098-776C-424F-6BE8-181F21ACB1FA}"/>
                  </a:ext>
                </a:extLst>
              </p:cNvPr>
              <p:cNvSpPr/>
              <p:nvPr/>
            </p:nvSpPr>
            <p:spPr>
              <a:xfrm>
                <a:off x="4953650" y="1911100"/>
                <a:ext cx="2720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690" extrusionOk="0">
                    <a:moveTo>
                      <a:pt x="827" y="0"/>
                    </a:moveTo>
                    <a:cubicBezTo>
                      <a:pt x="639" y="0"/>
                      <a:pt x="377" y="280"/>
                      <a:pt x="205" y="682"/>
                    </a:cubicBezTo>
                    <a:cubicBezTo>
                      <a:pt x="8" y="1139"/>
                      <a:pt x="0" y="1584"/>
                      <a:pt x="188" y="1674"/>
                    </a:cubicBezTo>
                    <a:cubicBezTo>
                      <a:pt x="211" y="1685"/>
                      <a:pt x="235" y="1690"/>
                      <a:pt x="261" y="1690"/>
                    </a:cubicBezTo>
                    <a:cubicBezTo>
                      <a:pt x="449" y="1690"/>
                      <a:pt x="710" y="1411"/>
                      <a:pt x="883" y="1008"/>
                    </a:cubicBezTo>
                    <a:cubicBezTo>
                      <a:pt x="1080" y="551"/>
                      <a:pt x="1087" y="106"/>
                      <a:pt x="900" y="16"/>
                    </a:cubicBezTo>
                    <a:cubicBezTo>
                      <a:pt x="877" y="5"/>
                      <a:pt x="853" y="0"/>
                      <a:pt x="827" y="0"/>
                    </a:cubicBezTo>
                    <a:close/>
                  </a:path>
                </a:pathLst>
              </a:custGeom>
              <a:solidFill>
                <a:srgbClr val="FD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6">
                <a:extLst>
                  <a:ext uri="{FF2B5EF4-FFF2-40B4-BE49-F238E27FC236}">
                    <a16:creationId xmlns:a16="http://schemas.microsoft.com/office/drawing/2014/main" id="{8003475B-1BF4-EE24-1063-DDB826C95DDE}"/>
                  </a:ext>
                </a:extLst>
              </p:cNvPr>
              <p:cNvSpPr/>
              <p:nvPr/>
            </p:nvSpPr>
            <p:spPr>
              <a:xfrm>
                <a:off x="4953650" y="1911100"/>
                <a:ext cx="2720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690" extrusionOk="0">
                    <a:moveTo>
                      <a:pt x="827" y="0"/>
                    </a:moveTo>
                    <a:cubicBezTo>
                      <a:pt x="639" y="0"/>
                      <a:pt x="377" y="280"/>
                      <a:pt x="205" y="682"/>
                    </a:cubicBezTo>
                    <a:cubicBezTo>
                      <a:pt x="8" y="1139"/>
                      <a:pt x="0" y="1584"/>
                      <a:pt x="188" y="1674"/>
                    </a:cubicBezTo>
                    <a:cubicBezTo>
                      <a:pt x="211" y="1685"/>
                      <a:pt x="235" y="1690"/>
                      <a:pt x="261" y="1690"/>
                    </a:cubicBezTo>
                    <a:cubicBezTo>
                      <a:pt x="449" y="1690"/>
                      <a:pt x="710" y="1411"/>
                      <a:pt x="883" y="1008"/>
                    </a:cubicBezTo>
                    <a:cubicBezTo>
                      <a:pt x="1080" y="551"/>
                      <a:pt x="1087" y="106"/>
                      <a:pt x="900" y="16"/>
                    </a:cubicBezTo>
                    <a:cubicBezTo>
                      <a:pt x="877" y="5"/>
                      <a:pt x="853" y="0"/>
                      <a:pt x="827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6">
                <a:extLst>
                  <a:ext uri="{FF2B5EF4-FFF2-40B4-BE49-F238E27FC236}">
                    <a16:creationId xmlns:a16="http://schemas.microsoft.com/office/drawing/2014/main" id="{3471C7F5-5970-0A85-5AFC-C6A8116392B3}"/>
                  </a:ext>
                </a:extLst>
              </p:cNvPr>
              <p:cNvSpPr/>
              <p:nvPr/>
            </p:nvSpPr>
            <p:spPr>
              <a:xfrm>
                <a:off x="4955750" y="1932600"/>
                <a:ext cx="4632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1853" h="928" extrusionOk="0">
                    <a:moveTo>
                      <a:pt x="1375" y="1"/>
                    </a:moveTo>
                    <a:cubicBezTo>
                      <a:pt x="1205" y="1"/>
                      <a:pt x="997" y="38"/>
                      <a:pt x="784" y="114"/>
                    </a:cubicBezTo>
                    <a:cubicBezTo>
                      <a:pt x="316" y="282"/>
                      <a:pt x="0" y="575"/>
                      <a:pt x="78" y="768"/>
                    </a:cubicBezTo>
                    <a:cubicBezTo>
                      <a:pt x="121" y="874"/>
                      <a:pt x="272" y="927"/>
                      <a:pt x="476" y="927"/>
                    </a:cubicBezTo>
                    <a:cubicBezTo>
                      <a:pt x="647" y="927"/>
                      <a:pt x="854" y="890"/>
                      <a:pt x="1067" y="814"/>
                    </a:cubicBezTo>
                    <a:cubicBezTo>
                      <a:pt x="1536" y="646"/>
                      <a:pt x="1852" y="354"/>
                      <a:pt x="1774" y="161"/>
                    </a:cubicBezTo>
                    <a:cubicBezTo>
                      <a:pt x="1732" y="55"/>
                      <a:pt x="1580" y="1"/>
                      <a:pt x="1375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6">
                <a:extLst>
                  <a:ext uri="{FF2B5EF4-FFF2-40B4-BE49-F238E27FC236}">
                    <a16:creationId xmlns:a16="http://schemas.microsoft.com/office/drawing/2014/main" id="{482E677E-5F14-500B-11C9-59D6F136AECD}"/>
                  </a:ext>
                </a:extLst>
              </p:cNvPr>
              <p:cNvSpPr/>
              <p:nvPr/>
            </p:nvSpPr>
            <p:spPr>
              <a:xfrm>
                <a:off x="4956100" y="1947500"/>
                <a:ext cx="464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037" extrusionOk="0">
                    <a:moveTo>
                      <a:pt x="366" y="1"/>
                    </a:moveTo>
                    <a:cubicBezTo>
                      <a:pt x="217" y="1"/>
                      <a:pt x="110" y="41"/>
                      <a:pt x="76" y="123"/>
                    </a:cubicBezTo>
                    <a:cubicBezTo>
                      <a:pt x="0" y="308"/>
                      <a:pt x="320" y="635"/>
                      <a:pt x="790" y="853"/>
                    </a:cubicBezTo>
                    <a:cubicBezTo>
                      <a:pt x="1052" y="974"/>
                      <a:pt x="1304" y="1037"/>
                      <a:pt x="1490" y="1037"/>
                    </a:cubicBezTo>
                    <a:cubicBezTo>
                      <a:pt x="1640" y="1037"/>
                      <a:pt x="1746" y="997"/>
                      <a:pt x="1781" y="914"/>
                    </a:cubicBezTo>
                    <a:cubicBezTo>
                      <a:pt x="1856" y="730"/>
                      <a:pt x="1537" y="403"/>
                      <a:pt x="1066" y="185"/>
                    </a:cubicBezTo>
                    <a:cubicBezTo>
                      <a:pt x="805" y="63"/>
                      <a:pt x="552" y="1"/>
                      <a:pt x="366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6">
                <a:extLst>
                  <a:ext uri="{FF2B5EF4-FFF2-40B4-BE49-F238E27FC236}">
                    <a16:creationId xmlns:a16="http://schemas.microsoft.com/office/drawing/2014/main" id="{6A6D5275-3069-A232-CF4C-C13017997D84}"/>
                  </a:ext>
                </a:extLst>
              </p:cNvPr>
              <p:cNvSpPr/>
              <p:nvPr/>
            </p:nvSpPr>
            <p:spPr>
              <a:xfrm>
                <a:off x="4954400" y="1949725"/>
                <a:ext cx="27650" cy="438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755" extrusionOk="0">
                    <a:moveTo>
                      <a:pt x="241" y="1"/>
                    </a:moveTo>
                    <a:cubicBezTo>
                      <a:pt x="222" y="1"/>
                      <a:pt x="205" y="4"/>
                      <a:pt x="188" y="10"/>
                    </a:cubicBezTo>
                    <a:cubicBezTo>
                      <a:pt x="1" y="80"/>
                      <a:pt x="13" y="525"/>
                      <a:pt x="216" y="1004"/>
                    </a:cubicBezTo>
                    <a:cubicBezTo>
                      <a:pt x="399" y="1440"/>
                      <a:pt x="676" y="1754"/>
                      <a:pt x="865" y="1754"/>
                    </a:cubicBezTo>
                    <a:cubicBezTo>
                      <a:pt x="884" y="1754"/>
                      <a:pt x="902" y="1751"/>
                      <a:pt x="919" y="1745"/>
                    </a:cubicBezTo>
                    <a:cubicBezTo>
                      <a:pt x="1105" y="1675"/>
                      <a:pt x="1093" y="1230"/>
                      <a:pt x="891" y="751"/>
                    </a:cubicBezTo>
                    <a:cubicBezTo>
                      <a:pt x="707" y="315"/>
                      <a:pt x="430" y="1"/>
                      <a:pt x="241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6">
                <a:extLst>
                  <a:ext uri="{FF2B5EF4-FFF2-40B4-BE49-F238E27FC236}">
                    <a16:creationId xmlns:a16="http://schemas.microsoft.com/office/drawing/2014/main" id="{7D595BD7-B692-FE3E-BB01-8FD90A07A77B}"/>
                  </a:ext>
                </a:extLst>
              </p:cNvPr>
              <p:cNvSpPr/>
              <p:nvPr/>
            </p:nvSpPr>
            <p:spPr>
              <a:xfrm>
                <a:off x="4938875" y="1949975"/>
                <a:ext cx="2635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709" extrusionOk="0">
                    <a:moveTo>
                      <a:pt x="791" y="1"/>
                    </a:moveTo>
                    <a:cubicBezTo>
                      <a:pt x="603" y="1"/>
                      <a:pt x="346" y="289"/>
                      <a:pt x="184" y="701"/>
                    </a:cubicBezTo>
                    <a:cubicBezTo>
                      <a:pt x="0" y="1165"/>
                      <a:pt x="6" y="1610"/>
                      <a:pt x="196" y="1695"/>
                    </a:cubicBezTo>
                    <a:cubicBezTo>
                      <a:pt x="217" y="1704"/>
                      <a:pt x="240" y="1709"/>
                      <a:pt x="263" y="1709"/>
                    </a:cubicBezTo>
                    <a:cubicBezTo>
                      <a:pt x="451" y="1709"/>
                      <a:pt x="708" y="1420"/>
                      <a:pt x="871" y="1008"/>
                    </a:cubicBezTo>
                    <a:cubicBezTo>
                      <a:pt x="1053" y="545"/>
                      <a:pt x="1048" y="99"/>
                      <a:pt x="859" y="15"/>
                    </a:cubicBezTo>
                    <a:cubicBezTo>
                      <a:pt x="837" y="5"/>
                      <a:pt x="815" y="1"/>
                      <a:pt x="791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6">
                <a:extLst>
                  <a:ext uri="{FF2B5EF4-FFF2-40B4-BE49-F238E27FC236}">
                    <a16:creationId xmlns:a16="http://schemas.microsoft.com/office/drawing/2014/main" id="{FBBB425B-352E-056B-3EF5-E3E80DF21055}"/>
                  </a:ext>
                </a:extLst>
              </p:cNvPr>
              <p:cNvSpPr/>
              <p:nvPr/>
            </p:nvSpPr>
            <p:spPr>
              <a:xfrm>
                <a:off x="4917050" y="1947750"/>
                <a:ext cx="46075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955" extrusionOk="0">
                    <a:moveTo>
                      <a:pt x="1389" y="0"/>
                    </a:moveTo>
                    <a:cubicBezTo>
                      <a:pt x="1213" y="0"/>
                      <a:pt x="993" y="44"/>
                      <a:pt x="769" y="132"/>
                    </a:cubicBezTo>
                    <a:cubicBezTo>
                      <a:pt x="308" y="313"/>
                      <a:pt x="0" y="615"/>
                      <a:pt x="84" y="807"/>
                    </a:cubicBezTo>
                    <a:cubicBezTo>
                      <a:pt x="127" y="905"/>
                      <a:pt x="266" y="955"/>
                      <a:pt x="454" y="955"/>
                    </a:cubicBezTo>
                    <a:cubicBezTo>
                      <a:pt x="630" y="955"/>
                      <a:pt x="849" y="911"/>
                      <a:pt x="1072" y="823"/>
                    </a:cubicBezTo>
                    <a:cubicBezTo>
                      <a:pt x="1535" y="642"/>
                      <a:pt x="1842" y="340"/>
                      <a:pt x="1759" y="148"/>
                    </a:cubicBezTo>
                    <a:cubicBezTo>
                      <a:pt x="1715" y="50"/>
                      <a:pt x="1577" y="0"/>
                      <a:pt x="1389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6">
                <a:extLst>
                  <a:ext uri="{FF2B5EF4-FFF2-40B4-BE49-F238E27FC236}">
                    <a16:creationId xmlns:a16="http://schemas.microsoft.com/office/drawing/2014/main" id="{F7EA5281-2A74-52B4-CBE6-1E76CBD8C02D}"/>
                  </a:ext>
                </a:extLst>
              </p:cNvPr>
              <p:cNvSpPr/>
              <p:nvPr/>
            </p:nvSpPr>
            <p:spPr>
              <a:xfrm>
                <a:off x="4915875" y="1930825"/>
                <a:ext cx="4665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1007" extrusionOk="0">
                    <a:moveTo>
                      <a:pt x="383" y="0"/>
                    </a:moveTo>
                    <a:cubicBezTo>
                      <a:pt x="220" y="0"/>
                      <a:pt x="105" y="44"/>
                      <a:pt x="72" y="132"/>
                    </a:cubicBezTo>
                    <a:cubicBezTo>
                      <a:pt x="1" y="319"/>
                      <a:pt x="330" y="637"/>
                      <a:pt x="805" y="842"/>
                    </a:cubicBezTo>
                    <a:cubicBezTo>
                      <a:pt x="1058" y="951"/>
                      <a:pt x="1301" y="1006"/>
                      <a:pt x="1484" y="1006"/>
                    </a:cubicBezTo>
                    <a:cubicBezTo>
                      <a:pt x="1647" y="1006"/>
                      <a:pt x="1762" y="963"/>
                      <a:pt x="1795" y="875"/>
                    </a:cubicBezTo>
                    <a:cubicBezTo>
                      <a:pt x="1865" y="687"/>
                      <a:pt x="1537" y="370"/>
                      <a:pt x="1061" y="164"/>
                    </a:cubicBezTo>
                    <a:cubicBezTo>
                      <a:pt x="809" y="56"/>
                      <a:pt x="566" y="0"/>
                      <a:pt x="383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6">
                <a:extLst>
                  <a:ext uri="{FF2B5EF4-FFF2-40B4-BE49-F238E27FC236}">
                    <a16:creationId xmlns:a16="http://schemas.microsoft.com/office/drawing/2014/main" id="{D6408C6F-75F9-688F-1257-4ED71DA62878}"/>
                  </a:ext>
                </a:extLst>
              </p:cNvPr>
              <p:cNvSpPr/>
              <p:nvPr/>
            </p:nvSpPr>
            <p:spPr>
              <a:xfrm>
                <a:off x="4935575" y="1910125"/>
                <a:ext cx="287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1740" extrusionOk="0">
                    <a:moveTo>
                      <a:pt x="242" y="1"/>
                    </a:moveTo>
                    <a:cubicBezTo>
                      <a:pt x="222" y="1"/>
                      <a:pt x="203" y="5"/>
                      <a:pt x="185" y="12"/>
                    </a:cubicBezTo>
                    <a:cubicBezTo>
                      <a:pt x="0" y="88"/>
                      <a:pt x="26" y="533"/>
                      <a:pt x="241" y="1007"/>
                    </a:cubicBezTo>
                    <a:cubicBezTo>
                      <a:pt x="435" y="1434"/>
                      <a:pt x="718" y="1739"/>
                      <a:pt x="907" y="1739"/>
                    </a:cubicBezTo>
                    <a:cubicBezTo>
                      <a:pt x="927" y="1739"/>
                      <a:pt x="946" y="1736"/>
                      <a:pt x="964" y="1728"/>
                    </a:cubicBezTo>
                    <a:cubicBezTo>
                      <a:pt x="1149" y="1652"/>
                      <a:pt x="1123" y="1207"/>
                      <a:pt x="908" y="733"/>
                    </a:cubicBezTo>
                    <a:cubicBezTo>
                      <a:pt x="714" y="305"/>
                      <a:pt x="431" y="1"/>
                      <a:pt x="242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6">
                <a:extLst>
                  <a:ext uri="{FF2B5EF4-FFF2-40B4-BE49-F238E27FC236}">
                    <a16:creationId xmlns:a16="http://schemas.microsoft.com/office/drawing/2014/main" id="{7BCB6A8B-279F-3D5C-B8A1-281F6FDC2ECE}"/>
                  </a:ext>
                </a:extLst>
              </p:cNvPr>
              <p:cNvSpPr/>
              <p:nvPr/>
            </p:nvSpPr>
            <p:spPr>
              <a:xfrm>
                <a:off x="4945275" y="1939075"/>
                <a:ext cx="26525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940" extrusionOk="0">
                    <a:moveTo>
                      <a:pt x="503" y="0"/>
                    </a:moveTo>
                    <a:cubicBezTo>
                      <a:pt x="331" y="0"/>
                      <a:pt x="171" y="97"/>
                      <a:pt x="100" y="263"/>
                    </a:cubicBezTo>
                    <a:cubicBezTo>
                      <a:pt x="0" y="495"/>
                      <a:pt x="112" y="776"/>
                      <a:pt x="349" y="892"/>
                    </a:cubicBezTo>
                    <a:cubicBezTo>
                      <a:pt x="418" y="924"/>
                      <a:pt x="489" y="940"/>
                      <a:pt x="558" y="940"/>
                    </a:cubicBezTo>
                    <a:cubicBezTo>
                      <a:pt x="730" y="940"/>
                      <a:pt x="890" y="843"/>
                      <a:pt x="961" y="677"/>
                    </a:cubicBezTo>
                    <a:cubicBezTo>
                      <a:pt x="1061" y="445"/>
                      <a:pt x="949" y="164"/>
                      <a:pt x="712" y="49"/>
                    </a:cubicBezTo>
                    <a:cubicBezTo>
                      <a:pt x="643" y="16"/>
                      <a:pt x="572" y="0"/>
                      <a:pt x="503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6">
                <a:extLst>
                  <a:ext uri="{FF2B5EF4-FFF2-40B4-BE49-F238E27FC236}">
                    <a16:creationId xmlns:a16="http://schemas.microsoft.com/office/drawing/2014/main" id="{5F3E2576-D1A1-54E3-E8EB-B62568D0C92F}"/>
                  </a:ext>
                </a:extLst>
              </p:cNvPr>
              <p:cNvSpPr/>
              <p:nvPr/>
            </p:nvSpPr>
            <p:spPr>
              <a:xfrm>
                <a:off x="4957900" y="1947850"/>
                <a:ext cx="12300" cy="294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1178" extrusionOk="0">
                    <a:moveTo>
                      <a:pt x="38" y="1"/>
                    </a:moveTo>
                    <a:cubicBezTo>
                      <a:pt x="20" y="1"/>
                      <a:pt x="0" y="21"/>
                      <a:pt x="10" y="44"/>
                    </a:cubicBezTo>
                    <a:cubicBezTo>
                      <a:pt x="92" y="233"/>
                      <a:pt x="170" y="424"/>
                      <a:pt x="245" y="616"/>
                    </a:cubicBezTo>
                    <a:cubicBezTo>
                      <a:pt x="281" y="710"/>
                      <a:pt x="317" y="804"/>
                      <a:pt x="351" y="900"/>
                    </a:cubicBezTo>
                    <a:cubicBezTo>
                      <a:pt x="383" y="987"/>
                      <a:pt x="408" y="1086"/>
                      <a:pt x="454" y="1168"/>
                    </a:cubicBezTo>
                    <a:cubicBezTo>
                      <a:pt x="458" y="1174"/>
                      <a:pt x="464" y="1177"/>
                      <a:pt x="469" y="1177"/>
                    </a:cubicBezTo>
                    <a:cubicBezTo>
                      <a:pt x="480" y="1177"/>
                      <a:pt x="491" y="1166"/>
                      <a:pt x="489" y="1153"/>
                    </a:cubicBezTo>
                    <a:cubicBezTo>
                      <a:pt x="476" y="1057"/>
                      <a:pt x="428" y="955"/>
                      <a:pt x="395" y="865"/>
                    </a:cubicBezTo>
                    <a:cubicBezTo>
                      <a:pt x="360" y="766"/>
                      <a:pt x="323" y="668"/>
                      <a:pt x="285" y="571"/>
                    </a:cubicBezTo>
                    <a:cubicBezTo>
                      <a:pt x="214" y="384"/>
                      <a:pt x="137" y="199"/>
                      <a:pt x="58" y="15"/>
                    </a:cubicBezTo>
                    <a:cubicBezTo>
                      <a:pt x="54" y="5"/>
                      <a:pt x="46" y="1"/>
                      <a:pt x="38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6">
                <a:extLst>
                  <a:ext uri="{FF2B5EF4-FFF2-40B4-BE49-F238E27FC236}">
                    <a16:creationId xmlns:a16="http://schemas.microsoft.com/office/drawing/2014/main" id="{39FD3DEA-2611-3610-D59B-2EBD2FCDD08A}"/>
                  </a:ext>
                </a:extLst>
              </p:cNvPr>
              <p:cNvSpPr/>
              <p:nvPr/>
            </p:nvSpPr>
            <p:spPr>
              <a:xfrm>
                <a:off x="4962850" y="1954650"/>
                <a:ext cx="12525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861" extrusionOk="0">
                    <a:moveTo>
                      <a:pt x="30" y="0"/>
                    </a:moveTo>
                    <a:cubicBezTo>
                      <a:pt x="15" y="0"/>
                      <a:pt x="1" y="16"/>
                      <a:pt x="10" y="33"/>
                    </a:cubicBezTo>
                    <a:cubicBezTo>
                      <a:pt x="86" y="173"/>
                      <a:pt x="162" y="312"/>
                      <a:pt x="237" y="451"/>
                    </a:cubicBezTo>
                    <a:cubicBezTo>
                      <a:pt x="275" y="520"/>
                      <a:pt x="313" y="588"/>
                      <a:pt x="350" y="657"/>
                    </a:cubicBezTo>
                    <a:cubicBezTo>
                      <a:pt x="387" y="724"/>
                      <a:pt x="421" y="794"/>
                      <a:pt x="468" y="855"/>
                    </a:cubicBezTo>
                    <a:cubicBezTo>
                      <a:pt x="471" y="859"/>
                      <a:pt x="475" y="860"/>
                      <a:pt x="478" y="860"/>
                    </a:cubicBezTo>
                    <a:cubicBezTo>
                      <a:pt x="489" y="860"/>
                      <a:pt x="500" y="849"/>
                      <a:pt x="496" y="838"/>
                    </a:cubicBezTo>
                    <a:cubicBezTo>
                      <a:pt x="470" y="766"/>
                      <a:pt x="429" y="700"/>
                      <a:pt x="391" y="633"/>
                    </a:cubicBezTo>
                    <a:cubicBezTo>
                      <a:pt x="354" y="565"/>
                      <a:pt x="316" y="496"/>
                      <a:pt x="278" y="428"/>
                    </a:cubicBezTo>
                    <a:cubicBezTo>
                      <a:pt x="201" y="289"/>
                      <a:pt x="124" y="150"/>
                      <a:pt x="47" y="11"/>
                    </a:cubicBezTo>
                    <a:cubicBezTo>
                      <a:pt x="43" y="4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6">
                <a:extLst>
                  <a:ext uri="{FF2B5EF4-FFF2-40B4-BE49-F238E27FC236}">
                    <a16:creationId xmlns:a16="http://schemas.microsoft.com/office/drawing/2014/main" id="{B74D0C26-EF30-2C11-84A7-13A8860D52A6}"/>
                  </a:ext>
                </a:extLst>
              </p:cNvPr>
              <p:cNvSpPr/>
              <p:nvPr/>
            </p:nvSpPr>
            <p:spPr>
              <a:xfrm>
                <a:off x="4967100" y="1954175"/>
                <a:ext cx="19400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459" extrusionOk="0">
                    <a:moveTo>
                      <a:pt x="41" y="0"/>
                    </a:moveTo>
                    <a:cubicBezTo>
                      <a:pt x="17" y="0"/>
                      <a:pt x="1" y="37"/>
                      <a:pt x="26" y="54"/>
                    </a:cubicBezTo>
                    <a:cubicBezTo>
                      <a:pt x="143" y="129"/>
                      <a:pt x="260" y="201"/>
                      <a:pt x="379" y="271"/>
                    </a:cubicBezTo>
                    <a:cubicBezTo>
                      <a:pt x="437" y="304"/>
                      <a:pt x="494" y="337"/>
                      <a:pt x="553" y="369"/>
                    </a:cubicBezTo>
                    <a:cubicBezTo>
                      <a:pt x="610" y="400"/>
                      <a:pt x="673" y="445"/>
                      <a:pt x="737" y="458"/>
                    </a:cubicBezTo>
                    <a:cubicBezTo>
                      <a:pt x="739" y="458"/>
                      <a:pt x="740" y="458"/>
                      <a:pt x="742" y="458"/>
                    </a:cubicBezTo>
                    <a:cubicBezTo>
                      <a:pt x="761" y="458"/>
                      <a:pt x="775" y="435"/>
                      <a:pt x="759" y="420"/>
                    </a:cubicBezTo>
                    <a:cubicBezTo>
                      <a:pt x="711" y="375"/>
                      <a:pt x="640" y="349"/>
                      <a:pt x="583" y="317"/>
                    </a:cubicBezTo>
                    <a:cubicBezTo>
                      <a:pt x="524" y="286"/>
                      <a:pt x="466" y="254"/>
                      <a:pt x="408" y="220"/>
                    </a:cubicBezTo>
                    <a:cubicBezTo>
                      <a:pt x="289" y="152"/>
                      <a:pt x="171" y="80"/>
                      <a:pt x="55" y="5"/>
                    </a:cubicBezTo>
                    <a:cubicBezTo>
                      <a:pt x="50" y="2"/>
                      <a:pt x="45" y="0"/>
                      <a:pt x="41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6">
                <a:extLst>
                  <a:ext uri="{FF2B5EF4-FFF2-40B4-BE49-F238E27FC236}">
                    <a16:creationId xmlns:a16="http://schemas.microsoft.com/office/drawing/2014/main" id="{A2487E1F-BA4A-DF27-1C52-8D9C34C97BBC}"/>
                  </a:ext>
                </a:extLst>
              </p:cNvPr>
              <p:cNvSpPr/>
              <p:nvPr/>
            </p:nvSpPr>
            <p:spPr>
              <a:xfrm>
                <a:off x="4963325" y="1943975"/>
                <a:ext cx="21900" cy="50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203" extrusionOk="0">
                    <a:moveTo>
                      <a:pt x="842" y="1"/>
                    </a:moveTo>
                    <a:cubicBezTo>
                      <a:pt x="781" y="1"/>
                      <a:pt x="715" y="20"/>
                      <a:pt x="656" y="34"/>
                    </a:cubicBezTo>
                    <a:cubicBezTo>
                      <a:pt x="586" y="50"/>
                      <a:pt x="516" y="65"/>
                      <a:pt x="446" y="79"/>
                    </a:cubicBezTo>
                    <a:cubicBezTo>
                      <a:pt x="308" y="107"/>
                      <a:pt x="170" y="132"/>
                      <a:pt x="33" y="153"/>
                    </a:cubicBezTo>
                    <a:cubicBezTo>
                      <a:pt x="1" y="158"/>
                      <a:pt x="12" y="203"/>
                      <a:pt x="42" y="203"/>
                    </a:cubicBezTo>
                    <a:cubicBezTo>
                      <a:pt x="43" y="203"/>
                      <a:pt x="44" y="203"/>
                      <a:pt x="46" y="202"/>
                    </a:cubicBezTo>
                    <a:cubicBezTo>
                      <a:pt x="185" y="183"/>
                      <a:pt x="323" y="160"/>
                      <a:pt x="461" y="133"/>
                    </a:cubicBezTo>
                    <a:cubicBezTo>
                      <a:pt x="528" y="121"/>
                      <a:pt x="597" y="107"/>
                      <a:pt x="664" y="92"/>
                    </a:cubicBezTo>
                    <a:cubicBezTo>
                      <a:pt x="728" y="79"/>
                      <a:pt x="801" y="67"/>
                      <a:pt x="858" y="35"/>
                    </a:cubicBezTo>
                    <a:cubicBezTo>
                      <a:pt x="875" y="26"/>
                      <a:pt x="867" y="1"/>
                      <a:pt x="850" y="1"/>
                    </a:cubicBezTo>
                    <a:cubicBezTo>
                      <a:pt x="847" y="1"/>
                      <a:pt x="845" y="1"/>
                      <a:pt x="84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6">
                <a:extLst>
                  <a:ext uri="{FF2B5EF4-FFF2-40B4-BE49-F238E27FC236}">
                    <a16:creationId xmlns:a16="http://schemas.microsoft.com/office/drawing/2014/main" id="{13DFADE1-B4AA-6218-CB0B-324508BD44D1}"/>
                  </a:ext>
                </a:extLst>
              </p:cNvPr>
              <p:cNvSpPr/>
              <p:nvPr/>
            </p:nvSpPr>
            <p:spPr>
              <a:xfrm>
                <a:off x="4963825" y="1938350"/>
                <a:ext cx="1930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772" h="352" extrusionOk="0">
                    <a:moveTo>
                      <a:pt x="751" y="1"/>
                    </a:moveTo>
                    <a:cubicBezTo>
                      <a:pt x="749" y="1"/>
                      <a:pt x="748" y="1"/>
                      <a:pt x="747" y="1"/>
                    </a:cubicBezTo>
                    <a:cubicBezTo>
                      <a:pt x="684" y="14"/>
                      <a:pt x="627" y="42"/>
                      <a:pt x="569" y="69"/>
                    </a:cubicBezTo>
                    <a:cubicBezTo>
                      <a:pt x="508" y="95"/>
                      <a:pt x="447" y="122"/>
                      <a:pt x="387" y="149"/>
                    </a:cubicBezTo>
                    <a:cubicBezTo>
                      <a:pt x="266" y="203"/>
                      <a:pt x="144" y="257"/>
                      <a:pt x="23" y="310"/>
                    </a:cubicBezTo>
                    <a:cubicBezTo>
                      <a:pt x="0" y="321"/>
                      <a:pt x="15" y="352"/>
                      <a:pt x="36" y="352"/>
                    </a:cubicBezTo>
                    <a:cubicBezTo>
                      <a:pt x="39" y="352"/>
                      <a:pt x="42" y="351"/>
                      <a:pt x="46" y="350"/>
                    </a:cubicBezTo>
                    <a:cubicBezTo>
                      <a:pt x="165" y="297"/>
                      <a:pt x="285" y="246"/>
                      <a:pt x="405" y="194"/>
                    </a:cubicBezTo>
                    <a:lnTo>
                      <a:pt x="581" y="117"/>
                    </a:lnTo>
                    <a:cubicBezTo>
                      <a:pt x="643" y="91"/>
                      <a:pt x="704" y="68"/>
                      <a:pt x="758" y="28"/>
                    </a:cubicBezTo>
                    <a:cubicBezTo>
                      <a:pt x="771" y="19"/>
                      <a:pt x="765" y="1"/>
                      <a:pt x="751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6">
                <a:extLst>
                  <a:ext uri="{FF2B5EF4-FFF2-40B4-BE49-F238E27FC236}">
                    <a16:creationId xmlns:a16="http://schemas.microsoft.com/office/drawing/2014/main" id="{5CC3834F-0D21-F5FF-6EDC-7B10F9C9DD90}"/>
                  </a:ext>
                </a:extLst>
              </p:cNvPr>
              <p:cNvSpPr/>
              <p:nvPr/>
            </p:nvSpPr>
            <p:spPr>
              <a:xfrm>
                <a:off x="4959675" y="1926600"/>
                <a:ext cx="96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939" extrusionOk="0">
                    <a:moveTo>
                      <a:pt x="369" y="1"/>
                    </a:moveTo>
                    <a:cubicBezTo>
                      <a:pt x="365" y="1"/>
                      <a:pt x="361" y="2"/>
                      <a:pt x="358" y="7"/>
                    </a:cubicBezTo>
                    <a:cubicBezTo>
                      <a:pt x="322" y="74"/>
                      <a:pt x="301" y="151"/>
                      <a:pt x="275" y="222"/>
                    </a:cubicBezTo>
                    <a:cubicBezTo>
                      <a:pt x="247" y="301"/>
                      <a:pt x="220" y="380"/>
                      <a:pt x="190" y="457"/>
                    </a:cubicBezTo>
                    <a:cubicBezTo>
                      <a:pt x="133" y="610"/>
                      <a:pt x="72" y="761"/>
                      <a:pt x="7" y="911"/>
                    </a:cubicBezTo>
                    <a:cubicBezTo>
                      <a:pt x="1" y="926"/>
                      <a:pt x="16" y="939"/>
                      <a:pt x="30" y="939"/>
                    </a:cubicBezTo>
                    <a:cubicBezTo>
                      <a:pt x="36" y="939"/>
                      <a:pt x="43" y="935"/>
                      <a:pt x="46" y="928"/>
                    </a:cubicBezTo>
                    <a:cubicBezTo>
                      <a:pt x="111" y="779"/>
                      <a:pt x="172" y="628"/>
                      <a:pt x="231" y="477"/>
                    </a:cubicBezTo>
                    <a:cubicBezTo>
                      <a:pt x="260" y="401"/>
                      <a:pt x="288" y="325"/>
                      <a:pt x="314" y="250"/>
                    </a:cubicBezTo>
                    <a:cubicBezTo>
                      <a:pt x="341" y="174"/>
                      <a:pt x="372" y="94"/>
                      <a:pt x="383" y="14"/>
                    </a:cubicBezTo>
                    <a:cubicBezTo>
                      <a:pt x="384" y="6"/>
                      <a:pt x="377" y="1"/>
                      <a:pt x="369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6">
                <a:extLst>
                  <a:ext uri="{FF2B5EF4-FFF2-40B4-BE49-F238E27FC236}">
                    <a16:creationId xmlns:a16="http://schemas.microsoft.com/office/drawing/2014/main" id="{F42F3ED4-EA7C-1984-4CE9-1F017CD09C40}"/>
                  </a:ext>
                </a:extLst>
              </p:cNvPr>
              <p:cNvSpPr/>
              <p:nvPr/>
            </p:nvSpPr>
            <p:spPr>
              <a:xfrm>
                <a:off x="4949850" y="1928900"/>
                <a:ext cx="62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754" extrusionOk="0">
                    <a:moveTo>
                      <a:pt x="15" y="1"/>
                    </a:moveTo>
                    <a:cubicBezTo>
                      <a:pt x="8" y="1"/>
                      <a:pt x="1" y="7"/>
                      <a:pt x="2" y="17"/>
                    </a:cubicBezTo>
                    <a:cubicBezTo>
                      <a:pt x="23" y="141"/>
                      <a:pt x="61" y="260"/>
                      <a:pt x="96" y="379"/>
                    </a:cubicBezTo>
                    <a:cubicBezTo>
                      <a:pt x="131" y="500"/>
                      <a:pt x="166" y="619"/>
                      <a:pt x="201" y="739"/>
                    </a:cubicBezTo>
                    <a:cubicBezTo>
                      <a:pt x="204" y="749"/>
                      <a:pt x="213" y="754"/>
                      <a:pt x="221" y="754"/>
                    </a:cubicBezTo>
                    <a:cubicBezTo>
                      <a:pt x="234" y="754"/>
                      <a:pt x="247" y="744"/>
                      <a:pt x="242" y="728"/>
                    </a:cubicBezTo>
                    <a:cubicBezTo>
                      <a:pt x="208" y="607"/>
                      <a:pt x="175" y="488"/>
                      <a:pt x="141" y="367"/>
                    </a:cubicBezTo>
                    <a:cubicBezTo>
                      <a:pt x="107" y="247"/>
                      <a:pt x="76" y="126"/>
                      <a:pt x="28" y="10"/>
                    </a:cubicBezTo>
                    <a:cubicBezTo>
                      <a:pt x="25" y="4"/>
                      <a:pt x="20" y="1"/>
                      <a:pt x="15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6">
                <a:extLst>
                  <a:ext uri="{FF2B5EF4-FFF2-40B4-BE49-F238E27FC236}">
                    <a16:creationId xmlns:a16="http://schemas.microsoft.com/office/drawing/2014/main" id="{985183E6-5498-34DB-1D78-31D4BE575FE7}"/>
                  </a:ext>
                </a:extLst>
              </p:cNvPr>
              <p:cNvSpPr/>
              <p:nvPr/>
            </p:nvSpPr>
            <p:spPr>
              <a:xfrm>
                <a:off x="4933675" y="1941675"/>
                <a:ext cx="21350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854" h="316" extrusionOk="0">
                    <a:moveTo>
                      <a:pt x="22" y="1"/>
                    </a:moveTo>
                    <a:cubicBezTo>
                      <a:pt x="0" y="1"/>
                      <a:pt x="0" y="34"/>
                      <a:pt x="19" y="41"/>
                    </a:cubicBezTo>
                    <a:cubicBezTo>
                      <a:pt x="145" y="95"/>
                      <a:pt x="283" y="126"/>
                      <a:pt x="413" y="170"/>
                    </a:cubicBezTo>
                    <a:cubicBezTo>
                      <a:pt x="545" y="213"/>
                      <a:pt x="675" y="261"/>
                      <a:pt x="804" y="314"/>
                    </a:cubicBezTo>
                    <a:cubicBezTo>
                      <a:pt x="808" y="315"/>
                      <a:pt x="812" y="316"/>
                      <a:pt x="815" y="316"/>
                    </a:cubicBezTo>
                    <a:cubicBezTo>
                      <a:pt x="844" y="316"/>
                      <a:pt x="854" y="267"/>
                      <a:pt x="821" y="254"/>
                    </a:cubicBezTo>
                    <a:cubicBezTo>
                      <a:pt x="691" y="201"/>
                      <a:pt x="558" y="151"/>
                      <a:pt x="424" y="107"/>
                    </a:cubicBezTo>
                    <a:cubicBezTo>
                      <a:pt x="294" y="64"/>
                      <a:pt x="162" y="16"/>
                      <a:pt x="25" y="1"/>
                    </a:cubicBezTo>
                    <a:cubicBezTo>
                      <a:pt x="24" y="1"/>
                      <a:pt x="23" y="1"/>
                      <a:pt x="2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6">
                <a:extLst>
                  <a:ext uri="{FF2B5EF4-FFF2-40B4-BE49-F238E27FC236}">
                    <a16:creationId xmlns:a16="http://schemas.microsoft.com/office/drawing/2014/main" id="{8D041556-0BB5-731D-422D-2668F0D80B11}"/>
                  </a:ext>
                </a:extLst>
              </p:cNvPr>
              <p:cNvSpPr/>
              <p:nvPr/>
            </p:nvSpPr>
            <p:spPr>
              <a:xfrm>
                <a:off x="4932900" y="1949200"/>
                <a:ext cx="22700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908" h="369" extrusionOk="0">
                    <a:moveTo>
                      <a:pt x="868" y="1"/>
                    </a:moveTo>
                    <a:cubicBezTo>
                      <a:pt x="864" y="1"/>
                      <a:pt x="860" y="1"/>
                      <a:pt x="856" y="3"/>
                    </a:cubicBezTo>
                    <a:cubicBezTo>
                      <a:pt x="716" y="53"/>
                      <a:pt x="576" y="103"/>
                      <a:pt x="436" y="153"/>
                    </a:cubicBezTo>
                    <a:cubicBezTo>
                      <a:pt x="367" y="179"/>
                      <a:pt x="298" y="202"/>
                      <a:pt x="230" y="228"/>
                    </a:cubicBezTo>
                    <a:cubicBezTo>
                      <a:pt x="162" y="254"/>
                      <a:pt x="89" y="275"/>
                      <a:pt x="28" y="316"/>
                    </a:cubicBezTo>
                    <a:cubicBezTo>
                      <a:pt x="1" y="334"/>
                      <a:pt x="16" y="368"/>
                      <a:pt x="45" y="368"/>
                    </a:cubicBezTo>
                    <a:cubicBezTo>
                      <a:pt x="46" y="368"/>
                      <a:pt x="48" y="368"/>
                      <a:pt x="50" y="368"/>
                    </a:cubicBezTo>
                    <a:cubicBezTo>
                      <a:pt x="125" y="358"/>
                      <a:pt x="197" y="325"/>
                      <a:pt x="266" y="300"/>
                    </a:cubicBezTo>
                    <a:cubicBezTo>
                      <a:pt x="333" y="275"/>
                      <a:pt x="398" y="249"/>
                      <a:pt x="464" y="223"/>
                    </a:cubicBezTo>
                    <a:cubicBezTo>
                      <a:pt x="600" y="171"/>
                      <a:pt x="737" y="117"/>
                      <a:pt x="873" y="65"/>
                    </a:cubicBezTo>
                    <a:cubicBezTo>
                      <a:pt x="908" y="52"/>
                      <a:pt x="899" y="1"/>
                      <a:pt x="868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6">
                <a:extLst>
                  <a:ext uri="{FF2B5EF4-FFF2-40B4-BE49-F238E27FC236}">
                    <a16:creationId xmlns:a16="http://schemas.microsoft.com/office/drawing/2014/main" id="{62E887CD-6708-744A-A172-1C076DF354CF}"/>
                  </a:ext>
                </a:extLst>
              </p:cNvPr>
              <p:cNvSpPr/>
              <p:nvPr/>
            </p:nvSpPr>
            <p:spPr>
              <a:xfrm>
                <a:off x="4934000" y="1953650"/>
                <a:ext cx="1937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496" extrusionOk="0">
                    <a:moveTo>
                      <a:pt x="735" y="1"/>
                    </a:moveTo>
                    <a:cubicBezTo>
                      <a:pt x="731" y="1"/>
                      <a:pt x="727" y="2"/>
                      <a:pt x="723" y="4"/>
                    </a:cubicBezTo>
                    <a:cubicBezTo>
                      <a:pt x="595" y="70"/>
                      <a:pt x="469" y="142"/>
                      <a:pt x="348" y="220"/>
                    </a:cubicBezTo>
                    <a:cubicBezTo>
                      <a:pt x="288" y="256"/>
                      <a:pt x="229" y="296"/>
                      <a:pt x="172" y="335"/>
                    </a:cubicBezTo>
                    <a:cubicBezTo>
                      <a:pt x="116" y="373"/>
                      <a:pt x="49" y="413"/>
                      <a:pt x="9" y="467"/>
                    </a:cubicBezTo>
                    <a:cubicBezTo>
                      <a:pt x="1" y="478"/>
                      <a:pt x="12" y="496"/>
                      <a:pt x="25" y="496"/>
                    </a:cubicBezTo>
                    <a:cubicBezTo>
                      <a:pt x="27" y="496"/>
                      <a:pt x="29" y="495"/>
                      <a:pt x="30" y="495"/>
                    </a:cubicBezTo>
                    <a:cubicBezTo>
                      <a:pt x="92" y="472"/>
                      <a:pt x="147" y="423"/>
                      <a:pt x="201" y="386"/>
                    </a:cubicBezTo>
                    <a:cubicBezTo>
                      <a:pt x="261" y="345"/>
                      <a:pt x="321" y="303"/>
                      <a:pt x="382" y="264"/>
                    </a:cubicBezTo>
                    <a:cubicBezTo>
                      <a:pt x="501" y="188"/>
                      <a:pt x="624" y="116"/>
                      <a:pt x="749" y="49"/>
                    </a:cubicBezTo>
                    <a:cubicBezTo>
                      <a:pt x="775" y="35"/>
                      <a:pt x="759" y="1"/>
                      <a:pt x="735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6">
                <a:extLst>
                  <a:ext uri="{FF2B5EF4-FFF2-40B4-BE49-F238E27FC236}">
                    <a16:creationId xmlns:a16="http://schemas.microsoft.com/office/drawing/2014/main" id="{D76F6F02-02D5-2E50-059B-8E634F32809F}"/>
                  </a:ext>
                </a:extLst>
              </p:cNvPr>
              <p:cNvSpPr/>
              <p:nvPr/>
            </p:nvSpPr>
            <p:spPr>
              <a:xfrm>
                <a:off x="4947225" y="1951475"/>
                <a:ext cx="14625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1016" extrusionOk="0">
                    <a:moveTo>
                      <a:pt x="544" y="1"/>
                    </a:moveTo>
                    <a:cubicBezTo>
                      <a:pt x="536" y="1"/>
                      <a:pt x="527" y="4"/>
                      <a:pt x="521" y="13"/>
                    </a:cubicBezTo>
                    <a:cubicBezTo>
                      <a:pt x="415" y="168"/>
                      <a:pt x="317" y="328"/>
                      <a:pt x="227" y="492"/>
                    </a:cubicBezTo>
                    <a:cubicBezTo>
                      <a:pt x="182" y="575"/>
                      <a:pt x="140" y="659"/>
                      <a:pt x="98" y="744"/>
                    </a:cubicBezTo>
                    <a:cubicBezTo>
                      <a:pt x="78" y="787"/>
                      <a:pt x="58" y="830"/>
                      <a:pt x="40" y="873"/>
                    </a:cubicBezTo>
                    <a:cubicBezTo>
                      <a:pt x="24" y="911"/>
                      <a:pt x="2" y="948"/>
                      <a:pt x="2" y="989"/>
                    </a:cubicBezTo>
                    <a:cubicBezTo>
                      <a:pt x="1" y="1005"/>
                      <a:pt x="15" y="1015"/>
                      <a:pt x="29" y="1015"/>
                    </a:cubicBezTo>
                    <a:cubicBezTo>
                      <a:pt x="35" y="1015"/>
                      <a:pt x="42" y="1013"/>
                      <a:pt x="47" y="1008"/>
                    </a:cubicBezTo>
                    <a:cubicBezTo>
                      <a:pt x="78" y="977"/>
                      <a:pt x="90" y="932"/>
                      <a:pt x="108" y="893"/>
                    </a:cubicBezTo>
                    <a:cubicBezTo>
                      <a:pt x="127" y="850"/>
                      <a:pt x="147" y="807"/>
                      <a:pt x="167" y="763"/>
                    </a:cubicBezTo>
                    <a:cubicBezTo>
                      <a:pt x="206" y="680"/>
                      <a:pt x="246" y="598"/>
                      <a:pt x="289" y="518"/>
                    </a:cubicBezTo>
                    <a:cubicBezTo>
                      <a:pt x="374" y="355"/>
                      <a:pt x="468" y="196"/>
                      <a:pt x="570" y="42"/>
                    </a:cubicBezTo>
                    <a:cubicBezTo>
                      <a:pt x="584" y="21"/>
                      <a:pt x="564" y="1"/>
                      <a:pt x="544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6">
                <a:extLst>
                  <a:ext uri="{FF2B5EF4-FFF2-40B4-BE49-F238E27FC236}">
                    <a16:creationId xmlns:a16="http://schemas.microsoft.com/office/drawing/2014/main" id="{6C7F50CA-60E2-B11A-D703-A90C3A15C73D}"/>
                  </a:ext>
                </a:extLst>
              </p:cNvPr>
              <p:cNvSpPr/>
              <p:nvPr/>
            </p:nvSpPr>
            <p:spPr>
              <a:xfrm>
                <a:off x="4955100" y="1958325"/>
                <a:ext cx="607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701" extrusionOk="0">
                    <a:moveTo>
                      <a:pt x="209" y="0"/>
                    </a:moveTo>
                    <a:cubicBezTo>
                      <a:pt x="198" y="0"/>
                      <a:pt x="188" y="6"/>
                      <a:pt x="183" y="20"/>
                    </a:cubicBezTo>
                    <a:cubicBezTo>
                      <a:pt x="151" y="130"/>
                      <a:pt x="119" y="242"/>
                      <a:pt x="86" y="354"/>
                    </a:cubicBezTo>
                    <a:cubicBezTo>
                      <a:pt x="71" y="407"/>
                      <a:pt x="55" y="461"/>
                      <a:pt x="40" y="515"/>
                    </a:cubicBezTo>
                    <a:cubicBezTo>
                      <a:pt x="24" y="570"/>
                      <a:pt x="2" y="626"/>
                      <a:pt x="1" y="683"/>
                    </a:cubicBezTo>
                    <a:cubicBezTo>
                      <a:pt x="1" y="694"/>
                      <a:pt x="10" y="700"/>
                      <a:pt x="19" y="700"/>
                    </a:cubicBezTo>
                    <a:cubicBezTo>
                      <a:pt x="25" y="700"/>
                      <a:pt x="31" y="698"/>
                      <a:pt x="35" y="692"/>
                    </a:cubicBezTo>
                    <a:cubicBezTo>
                      <a:pt x="65" y="643"/>
                      <a:pt x="76" y="584"/>
                      <a:pt x="92" y="529"/>
                    </a:cubicBezTo>
                    <a:lnTo>
                      <a:pt x="139" y="368"/>
                    </a:lnTo>
                    <a:lnTo>
                      <a:pt x="237" y="34"/>
                    </a:lnTo>
                    <a:cubicBezTo>
                      <a:pt x="242" y="14"/>
                      <a:pt x="226" y="0"/>
                      <a:pt x="209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6">
                <a:extLst>
                  <a:ext uri="{FF2B5EF4-FFF2-40B4-BE49-F238E27FC236}">
                    <a16:creationId xmlns:a16="http://schemas.microsoft.com/office/drawing/2014/main" id="{4A43E77A-9738-6B98-6D53-90FA49CA7CF4}"/>
                  </a:ext>
                </a:extLst>
              </p:cNvPr>
              <p:cNvSpPr/>
              <p:nvPr/>
            </p:nvSpPr>
            <p:spPr>
              <a:xfrm>
                <a:off x="5035875" y="1822125"/>
                <a:ext cx="215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1338" extrusionOk="0">
                    <a:moveTo>
                      <a:pt x="654" y="0"/>
                    </a:moveTo>
                    <a:cubicBezTo>
                      <a:pt x="506" y="0"/>
                      <a:pt x="299" y="221"/>
                      <a:pt x="162" y="540"/>
                    </a:cubicBezTo>
                    <a:cubicBezTo>
                      <a:pt x="7" y="902"/>
                      <a:pt x="0" y="1253"/>
                      <a:pt x="149" y="1325"/>
                    </a:cubicBezTo>
                    <a:cubicBezTo>
                      <a:pt x="167" y="1333"/>
                      <a:pt x="186" y="1337"/>
                      <a:pt x="207" y="1337"/>
                    </a:cubicBezTo>
                    <a:cubicBezTo>
                      <a:pt x="356" y="1337"/>
                      <a:pt x="562" y="1117"/>
                      <a:pt x="699" y="798"/>
                    </a:cubicBezTo>
                    <a:cubicBezTo>
                      <a:pt x="855" y="436"/>
                      <a:pt x="861" y="85"/>
                      <a:pt x="712" y="13"/>
                    </a:cubicBezTo>
                    <a:cubicBezTo>
                      <a:pt x="694" y="4"/>
                      <a:pt x="675" y="0"/>
                      <a:pt x="654" y="0"/>
                    </a:cubicBezTo>
                    <a:close/>
                  </a:path>
                </a:pathLst>
              </a:custGeom>
              <a:solidFill>
                <a:srgbClr val="FD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6">
                <a:extLst>
                  <a:ext uri="{FF2B5EF4-FFF2-40B4-BE49-F238E27FC236}">
                    <a16:creationId xmlns:a16="http://schemas.microsoft.com/office/drawing/2014/main" id="{74965596-891A-FD0D-CA4C-5B9528A86C19}"/>
                  </a:ext>
                </a:extLst>
              </p:cNvPr>
              <p:cNvSpPr/>
              <p:nvPr/>
            </p:nvSpPr>
            <p:spPr>
              <a:xfrm>
                <a:off x="5035875" y="1822125"/>
                <a:ext cx="215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1338" extrusionOk="0">
                    <a:moveTo>
                      <a:pt x="654" y="0"/>
                    </a:moveTo>
                    <a:cubicBezTo>
                      <a:pt x="506" y="0"/>
                      <a:pt x="299" y="221"/>
                      <a:pt x="162" y="540"/>
                    </a:cubicBezTo>
                    <a:cubicBezTo>
                      <a:pt x="7" y="902"/>
                      <a:pt x="0" y="1253"/>
                      <a:pt x="149" y="1325"/>
                    </a:cubicBezTo>
                    <a:cubicBezTo>
                      <a:pt x="167" y="1333"/>
                      <a:pt x="186" y="1337"/>
                      <a:pt x="207" y="1337"/>
                    </a:cubicBezTo>
                    <a:cubicBezTo>
                      <a:pt x="356" y="1337"/>
                      <a:pt x="562" y="1117"/>
                      <a:pt x="699" y="798"/>
                    </a:cubicBezTo>
                    <a:cubicBezTo>
                      <a:pt x="855" y="436"/>
                      <a:pt x="861" y="85"/>
                      <a:pt x="712" y="13"/>
                    </a:cubicBezTo>
                    <a:cubicBezTo>
                      <a:pt x="694" y="4"/>
                      <a:pt x="675" y="0"/>
                      <a:pt x="654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6">
                <a:extLst>
                  <a:ext uri="{FF2B5EF4-FFF2-40B4-BE49-F238E27FC236}">
                    <a16:creationId xmlns:a16="http://schemas.microsoft.com/office/drawing/2014/main" id="{CEABE914-BF9E-1BD1-13C6-06FD2368A9BE}"/>
                  </a:ext>
                </a:extLst>
              </p:cNvPr>
              <p:cNvSpPr/>
              <p:nvPr/>
            </p:nvSpPr>
            <p:spPr>
              <a:xfrm>
                <a:off x="5037525" y="1839150"/>
                <a:ext cx="366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734" extrusionOk="0">
                    <a:moveTo>
                      <a:pt x="1088" y="0"/>
                    </a:moveTo>
                    <a:cubicBezTo>
                      <a:pt x="953" y="0"/>
                      <a:pt x="790" y="30"/>
                      <a:pt x="622" y="90"/>
                    </a:cubicBezTo>
                    <a:cubicBezTo>
                      <a:pt x="251" y="224"/>
                      <a:pt x="1" y="455"/>
                      <a:pt x="63" y="608"/>
                    </a:cubicBezTo>
                    <a:cubicBezTo>
                      <a:pt x="96" y="691"/>
                      <a:pt x="216" y="734"/>
                      <a:pt x="377" y="734"/>
                    </a:cubicBezTo>
                    <a:cubicBezTo>
                      <a:pt x="513" y="734"/>
                      <a:pt x="677" y="704"/>
                      <a:pt x="846" y="644"/>
                    </a:cubicBezTo>
                    <a:cubicBezTo>
                      <a:pt x="1216" y="511"/>
                      <a:pt x="1467" y="279"/>
                      <a:pt x="1405" y="127"/>
                    </a:cubicBezTo>
                    <a:cubicBezTo>
                      <a:pt x="1371" y="43"/>
                      <a:pt x="1251" y="0"/>
                      <a:pt x="1088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6">
                <a:extLst>
                  <a:ext uri="{FF2B5EF4-FFF2-40B4-BE49-F238E27FC236}">
                    <a16:creationId xmlns:a16="http://schemas.microsoft.com/office/drawing/2014/main" id="{9BA2952F-A462-EA5E-A4F7-B39F626CD732}"/>
                  </a:ext>
                </a:extLst>
              </p:cNvPr>
              <p:cNvSpPr/>
              <p:nvPr/>
            </p:nvSpPr>
            <p:spPr>
              <a:xfrm>
                <a:off x="5037825" y="1850925"/>
                <a:ext cx="367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822" extrusionOk="0">
                    <a:moveTo>
                      <a:pt x="289" y="1"/>
                    </a:moveTo>
                    <a:cubicBezTo>
                      <a:pt x="171" y="1"/>
                      <a:pt x="87" y="33"/>
                      <a:pt x="60" y="97"/>
                    </a:cubicBezTo>
                    <a:cubicBezTo>
                      <a:pt x="0" y="244"/>
                      <a:pt x="253" y="503"/>
                      <a:pt x="625" y="675"/>
                    </a:cubicBezTo>
                    <a:cubicBezTo>
                      <a:pt x="832" y="772"/>
                      <a:pt x="1032" y="821"/>
                      <a:pt x="1179" y="821"/>
                    </a:cubicBezTo>
                    <a:cubicBezTo>
                      <a:pt x="1297" y="821"/>
                      <a:pt x="1382" y="789"/>
                      <a:pt x="1409" y="724"/>
                    </a:cubicBezTo>
                    <a:cubicBezTo>
                      <a:pt x="1469" y="579"/>
                      <a:pt x="1216" y="319"/>
                      <a:pt x="844" y="146"/>
                    </a:cubicBezTo>
                    <a:cubicBezTo>
                      <a:pt x="637" y="50"/>
                      <a:pt x="437" y="1"/>
                      <a:pt x="289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6">
                <a:extLst>
                  <a:ext uri="{FF2B5EF4-FFF2-40B4-BE49-F238E27FC236}">
                    <a16:creationId xmlns:a16="http://schemas.microsoft.com/office/drawing/2014/main" id="{950E2F4B-55F1-D544-EAC6-127BAE2C4D53}"/>
                  </a:ext>
                </a:extLst>
              </p:cNvPr>
              <p:cNvSpPr/>
              <p:nvPr/>
            </p:nvSpPr>
            <p:spPr>
              <a:xfrm>
                <a:off x="5036475" y="1852700"/>
                <a:ext cx="218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389" extrusionOk="0">
                    <a:moveTo>
                      <a:pt x="191" y="1"/>
                    </a:moveTo>
                    <a:cubicBezTo>
                      <a:pt x="176" y="1"/>
                      <a:pt x="162" y="3"/>
                      <a:pt x="149" y="8"/>
                    </a:cubicBezTo>
                    <a:cubicBezTo>
                      <a:pt x="1" y="63"/>
                      <a:pt x="11" y="416"/>
                      <a:pt x="170" y="795"/>
                    </a:cubicBezTo>
                    <a:cubicBezTo>
                      <a:pt x="316" y="1140"/>
                      <a:pt x="535" y="1389"/>
                      <a:pt x="685" y="1389"/>
                    </a:cubicBezTo>
                    <a:cubicBezTo>
                      <a:pt x="700" y="1389"/>
                      <a:pt x="714" y="1386"/>
                      <a:pt x="727" y="1382"/>
                    </a:cubicBezTo>
                    <a:cubicBezTo>
                      <a:pt x="875" y="1326"/>
                      <a:pt x="865" y="974"/>
                      <a:pt x="706" y="594"/>
                    </a:cubicBezTo>
                    <a:cubicBezTo>
                      <a:pt x="560" y="249"/>
                      <a:pt x="340" y="1"/>
                      <a:pt x="191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6">
                <a:extLst>
                  <a:ext uri="{FF2B5EF4-FFF2-40B4-BE49-F238E27FC236}">
                    <a16:creationId xmlns:a16="http://schemas.microsoft.com/office/drawing/2014/main" id="{44489D7B-A66D-A812-5336-6CF18B539442}"/>
                  </a:ext>
                </a:extLst>
              </p:cNvPr>
              <p:cNvSpPr/>
              <p:nvPr/>
            </p:nvSpPr>
            <p:spPr>
              <a:xfrm>
                <a:off x="5024175" y="1852900"/>
                <a:ext cx="20875" cy="338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53" extrusionOk="0">
                    <a:moveTo>
                      <a:pt x="626" y="0"/>
                    </a:moveTo>
                    <a:cubicBezTo>
                      <a:pt x="477" y="0"/>
                      <a:pt x="274" y="228"/>
                      <a:pt x="145" y="555"/>
                    </a:cubicBezTo>
                    <a:cubicBezTo>
                      <a:pt x="0" y="922"/>
                      <a:pt x="5" y="1274"/>
                      <a:pt x="155" y="1341"/>
                    </a:cubicBezTo>
                    <a:cubicBezTo>
                      <a:pt x="172" y="1349"/>
                      <a:pt x="190" y="1352"/>
                      <a:pt x="209" y="1352"/>
                    </a:cubicBezTo>
                    <a:cubicBezTo>
                      <a:pt x="358" y="1352"/>
                      <a:pt x="561" y="1124"/>
                      <a:pt x="689" y="798"/>
                    </a:cubicBezTo>
                    <a:cubicBezTo>
                      <a:pt x="834" y="431"/>
                      <a:pt x="830" y="79"/>
                      <a:pt x="680" y="11"/>
                    </a:cubicBezTo>
                    <a:cubicBezTo>
                      <a:pt x="663" y="4"/>
                      <a:pt x="645" y="0"/>
                      <a:pt x="626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6">
                <a:extLst>
                  <a:ext uri="{FF2B5EF4-FFF2-40B4-BE49-F238E27FC236}">
                    <a16:creationId xmlns:a16="http://schemas.microsoft.com/office/drawing/2014/main" id="{D408F99E-2DF4-DBE1-ACED-2953420406DF}"/>
                  </a:ext>
                </a:extLst>
              </p:cNvPr>
              <p:cNvSpPr/>
              <p:nvPr/>
            </p:nvSpPr>
            <p:spPr>
              <a:xfrm>
                <a:off x="5006900" y="1851125"/>
                <a:ext cx="364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56" extrusionOk="0">
                    <a:moveTo>
                      <a:pt x="1099" y="0"/>
                    </a:moveTo>
                    <a:cubicBezTo>
                      <a:pt x="960" y="0"/>
                      <a:pt x="787" y="35"/>
                      <a:pt x="609" y="104"/>
                    </a:cubicBezTo>
                    <a:cubicBezTo>
                      <a:pt x="244" y="248"/>
                      <a:pt x="1" y="488"/>
                      <a:pt x="66" y="639"/>
                    </a:cubicBezTo>
                    <a:cubicBezTo>
                      <a:pt x="101" y="717"/>
                      <a:pt x="211" y="756"/>
                      <a:pt x="360" y="756"/>
                    </a:cubicBezTo>
                    <a:cubicBezTo>
                      <a:pt x="499" y="756"/>
                      <a:pt x="673" y="721"/>
                      <a:pt x="850" y="652"/>
                    </a:cubicBezTo>
                    <a:cubicBezTo>
                      <a:pt x="1215" y="509"/>
                      <a:pt x="1459" y="269"/>
                      <a:pt x="1393" y="118"/>
                    </a:cubicBezTo>
                    <a:cubicBezTo>
                      <a:pt x="1358" y="40"/>
                      <a:pt x="1248" y="0"/>
                      <a:pt x="1099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6">
                <a:extLst>
                  <a:ext uri="{FF2B5EF4-FFF2-40B4-BE49-F238E27FC236}">
                    <a16:creationId xmlns:a16="http://schemas.microsoft.com/office/drawing/2014/main" id="{B0FB812A-D63D-467D-420E-AD25EEA1A525}"/>
                  </a:ext>
                </a:extLst>
              </p:cNvPr>
              <p:cNvSpPr/>
              <p:nvPr/>
            </p:nvSpPr>
            <p:spPr>
              <a:xfrm>
                <a:off x="5006000" y="1837725"/>
                <a:ext cx="36900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797" extrusionOk="0">
                    <a:moveTo>
                      <a:pt x="303" y="1"/>
                    </a:moveTo>
                    <a:cubicBezTo>
                      <a:pt x="174" y="1"/>
                      <a:pt x="82" y="35"/>
                      <a:pt x="56" y="105"/>
                    </a:cubicBezTo>
                    <a:cubicBezTo>
                      <a:pt x="0" y="253"/>
                      <a:pt x="260" y="505"/>
                      <a:pt x="637" y="667"/>
                    </a:cubicBezTo>
                    <a:cubicBezTo>
                      <a:pt x="836" y="753"/>
                      <a:pt x="1028" y="797"/>
                      <a:pt x="1173" y="797"/>
                    </a:cubicBezTo>
                    <a:cubicBezTo>
                      <a:pt x="1302" y="797"/>
                      <a:pt x="1394" y="763"/>
                      <a:pt x="1420" y="693"/>
                    </a:cubicBezTo>
                    <a:cubicBezTo>
                      <a:pt x="1476" y="545"/>
                      <a:pt x="1216" y="293"/>
                      <a:pt x="839" y="130"/>
                    </a:cubicBezTo>
                    <a:cubicBezTo>
                      <a:pt x="640" y="44"/>
                      <a:pt x="448" y="1"/>
                      <a:pt x="303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6">
                <a:extLst>
                  <a:ext uri="{FF2B5EF4-FFF2-40B4-BE49-F238E27FC236}">
                    <a16:creationId xmlns:a16="http://schemas.microsoft.com/office/drawing/2014/main" id="{BE3F8DE3-33EA-B20D-23C7-815A7B62128B}"/>
                  </a:ext>
                </a:extLst>
              </p:cNvPr>
              <p:cNvSpPr/>
              <p:nvPr/>
            </p:nvSpPr>
            <p:spPr>
              <a:xfrm>
                <a:off x="5021575" y="1821375"/>
                <a:ext cx="22725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376" extrusionOk="0">
                    <a:moveTo>
                      <a:pt x="192" y="0"/>
                    </a:moveTo>
                    <a:cubicBezTo>
                      <a:pt x="176" y="0"/>
                      <a:pt x="161" y="3"/>
                      <a:pt x="146" y="9"/>
                    </a:cubicBezTo>
                    <a:cubicBezTo>
                      <a:pt x="1" y="68"/>
                      <a:pt x="21" y="421"/>
                      <a:pt x="191" y="796"/>
                    </a:cubicBezTo>
                    <a:cubicBezTo>
                      <a:pt x="344" y="1134"/>
                      <a:pt x="568" y="1376"/>
                      <a:pt x="717" y="1376"/>
                    </a:cubicBezTo>
                    <a:cubicBezTo>
                      <a:pt x="733" y="1376"/>
                      <a:pt x="749" y="1373"/>
                      <a:pt x="763" y="1367"/>
                    </a:cubicBezTo>
                    <a:cubicBezTo>
                      <a:pt x="909" y="1307"/>
                      <a:pt x="889" y="955"/>
                      <a:pt x="718" y="579"/>
                    </a:cubicBezTo>
                    <a:cubicBezTo>
                      <a:pt x="565" y="241"/>
                      <a:pt x="342" y="0"/>
                      <a:pt x="192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6">
                <a:extLst>
                  <a:ext uri="{FF2B5EF4-FFF2-40B4-BE49-F238E27FC236}">
                    <a16:creationId xmlns:a16="http://schemas.microsoft.com/office/drawing/2014/main" id="{A6055EC0-32C6-0DD8-F3BA-AC6FFA09DA8B}"/>
                  </a:ext>
                </a:extLst>
              </p:cNvPr>
              <p:cNvSpPr/>
              <p:nvPr/>
            </p:nvSpPr>
            <p:spPr>
              <a:xfrm>
                <a:off x="5029250" y="1844275"/>
                <a:ext cx="210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744" extrusionOk="0">
                    <a:moveTo>
                      <a:pt x="398" y="0"/>
                    </a:moveTo>
                    <a:cubicBezTo>
                      <a:pt x="262" y="0"/>
                      <a:pt x="136" y="77"/>
                      <a:pt x="80" y="208"/>
                    </a:cubicBezTo>
                    <a:cubicBezTo>
                      <a:pt x="0" y="391"/>
                      <a:pt x="88" y="615"/>
                      <a:pt x="277" y="705"/>
                    </a:cubicBezTo>
                    <a:cubicBezTo>
                      <a:pt x="331" y="731"/>
                      <a:pt x="387" y="743"/>
                      <a:pt x="442" y="743"/>
                    </a:cubicBezTo>
                    <a:cubicBezTo>
                      <a:pt x="578" y="743"/>
                      <a:pt x="705" y="667"/>
                      <a:pt x="761" y="535"/>
                    </a:cubicBezTo>
                    <a:cubicBezTo>
                      <a:pt x="840" y="351"/>
                      <a:pt x="752" y="129"/>
                      <a:pt x="563" y="39"/>
                    </a:cubicBezTo>
                    <a:cubicBezTo>
                      <a:pt x="509" y="13"/>
                      <a:pt x="453" y="0"/>
                      <a:pt x="398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6">
                <a:extLst>
                  <a:ext uri="{FF2B5EF4-FFF2-40B4-BE49-F238E27FC236}">
                    <a16:creationId xmlns:a16="http://schemas.microsoft.com/office/drawing/2014/main" id="{B569E789-FC7A-637D-2D84-4919CDC97794}"/>
                  </a:ext>
                </a:extLst>
              </p:cNvPr>
              <p:cNvSpPr/>
              <p:nvPr/>
            </p:nvSpPr>
            <p:spPr>
              <a:xfrm>
                <a:off x="5039250" y="1851225"/>
                <a:ext cx="97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932" extrusionOk="0">
                    <a:moveTo>
                      <a:pt x="29" y="0"/>
                    </a:moveTo>
                    <a:cubicBezTo>
                      <a:pt x="15" y="0"/>
                      <a:pt x="0" y="17"/>
                      <a:pt x="8" y="34"/>
                    </a:cubicBezTo>
                    <a:cubicBezTo>
                      <a:pt x="72" y="183"/>
                      <a:pt x="134" y="334"/>
                      <a:pt x="194" y="487"/>
                    </a:cubicBezTo>
                    <a:cubicBezTo>
                      <a:pt x="223" y="561"/>
                      <a:pt x="251" y="636"/>
                      <a:pt x="278" y="711"/>
                    </a:cubicBezTo>
                    <a:cubicBezTo>
                      <a:pt x="303" y="780"/>
                      <a:pt x="322" y="860"/>
                      <a:pt x="360" y="924"/>
                    </a:cubicBezTo>
                    <a:cubicBezTo>
                      <a:pt x="363" y="929"/>
                      <a:pt x="367" y="931"/>
                      <a:pt x="371" y="931"/>
                    </a:cubicBezTo>
                    <a:cubicBezTo>
                      <a:pt x="380" y="931"/>
                      <a:pt x="388" y="922"/>
                      <a:pt x="387" y="911"/>
                    </a:cubicBezTo>
                    <a:cubicBezTo>
                      <a:pt x="376" y="835"/>
                      <a:pt x="339" y="756"/>
                      <a:pt x="313" y="684"/>
                    </a:cubicBezTo>
                    <a:cubicBezTo>
                      <a:pt x="285" y="606"/>
                      <a:pt x="256" y="529"/>
                      <a:pt x="226" y="451"/>
                    </a:cubicBezTo>
                    <a:cubicBezTo>
                      <a:pt x="168" y="304"/>
                      <a:pt x="108" y="157"/>
                      <a:pt x="45" y="12"/>
                    </a:cubicBezTo>
                    <a:cubicBezTo>
                      <a:pt x="42" y="4"/>
                      <a:pt x="36" y="0"/>
                      <a:pt x="29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6">
                <a:extLst>
                  <a:ext uri="{FF2B5EF4-FFF2-40B4-BE49-F238E27FC236}">
                    <a16:creationId xmlns:a16="http://schemas.microsoft.com/office/drawing/2014/main" id="{27A799F4-62BB-65A2-BC72-DC8F07E56354}"/>
                  </a:ext>
                </a:extLst>
              </p:cNvPr>
              <p:cNvSpPr/>
              <p:nvPr/>
            </p:nvSpPr>
            <p:spPr>
              <a:xfrm>
                <a:off x="5043150" y="1856600"/>
                <a:ext cx="992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681" extrusionOk="0">
                    <a:moveTo>
                      <a:pt x="24" y="0"/>
                    </a:moveTo>
                    <a:cubicBezTo>
                      <a:pt x="13" y="0"/>
                      <a:pt x="1" y="13"/>
                      <a:pt x="8" y="26"/>
                    </a:cubicBezTo>
                    <a:cubicBezTo>
                      <a:pt x="68" y="136"/>
                      <a:pt x="129" y="247"/>
                      <a:pt x="189" y="357"/>
                    </a:cubicBezTo>
                    <a:cubicBezTo>
                      <a:pt x="219" y="411"/>
                      <a:pt x="248" y="465"/>
                      <a:pt x="278" y="520"/>
                    </a:cubicBezTo>
                    <a:cubicBezTo>
                      <a:pt x="307" y="573"/>
                      <a:pt x="334" y="628"/>
                      <a:pt x="370" y="676"/>
                    </a:cubicBezTo>
                    <a:cubicBezTo>
                      <a:pt x="373" y="679"/>
                      <a:pt x="376" y="680"/>
                      <a:pt x="379" y="680"/>
                    </a:cubicBezTo>
                    <a:cubicBezTo>
                      <a:pt x="388" y="680"/>
                      <a:pt x="396" y="672"/>
                      <a:pt x="393" y="663"/>
                    </a:cubicBezTo>
                    <a:cubicBezTo>
                      <a:pt x="372" y="606"/>
                      <a:pt x="340" y="553"/>
                      <a:pt x="310" y="501"/>
                    </a:cubicBezTo>
                    <a:cubicBezTo>
                      <a:pt x="281" y="447"/>
                      <a:pt x="251" y="393"/>
                      <a:pt x="220" y="338"/>
                    </a:cubicBezTo>
                    <a:cubicBezTo>
                      <a:pt x="159" y="228"/>
                      <a:pt x="99" y="118"/>
                      <a:pt x="38" y="8"/>
                    </a:cubicBezTo>
                    <a:cubicBezTo>
                      <a:pt x="35" y="3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6">
                <a:extLst>
                  <a:ext uri="{FF2B5EF4-FFF2-40B4-BE49-F238E27FC236}">
                    <a16:creationId xmlns:a16="http://schemas.microsoft.com/office/drawing/2014/main" id="{E82E6431-CE28-A7D1-2837-A5A9B6C32BCC}"/>
                  </a:ext>
                </a:extLst>
              </p:cNvPr>
              <p:cNvSpPr/>
              <p:nvPr/>
            </p:nvSpPr>
            <p:spPr>
              <a:xfrm>
                <a:off x="5046550" y="1856200"/>
                <a:ext cx="153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614" h="364" extrusionOk="0">
                    <a:moveTo>
                      <a:pt x="32" y="1"/>
                    </a:moveTo>
                    <a:cubicBezTo>
                      <a:pt x="13" y="1"/>
                      <a:pt x="0" y="30"/>
                      <a:pt x="21" y="44"/>
                    </a:cubicBezTo>
                    <a:cubicBezTo>
                      <a:pt x="111" y="103"/>
                      <a:pt x="205" y="161"/>
                      <a:pt x="299" y="215"/>
                    </a:cubicBezTo>
                    <a:cubicBezTo>
                      <a:pt x="344" y="242"/>
                      <a:pt x="390" y="267"/>
                      <a:pt x="436" y="292"/>
                    </a:cubicBezTo>
                    <a:cubicBezTo>
                      <a:pt x="482" y="318"/>
                      <a:pt x="531" y="353"/>
                      <a:pt x="583" y="363"/>
                    </a:cubicBezTo>
                    <a:cubicBezTo>
                      <a:pt x="584" y="363"/>
                      <a:pt x="585" y="364"/>
                      <a:pt x="587" y="364"/>
                    </a:cubicBezTo>
                    <a:cubicBezTo>
                      <a:pt x="602" y="364"/>
                      <a:pt x="613" y="346"/>
                      <a:pt x="600" y="333"/>
                    </a:cubicBezTo>
                    <a:cubicBezTo>
                      <a:pt x="562" y="298"/>
                      <a:pt x="506" y="277"/>
                      <a:pt x="460" y="252"/>
                    </a:cubicBezTo>
                    <a:cubicBezTo>
                      <a:pt x="413" y="227"/>
                      <a:pt x="368" y="202"/>
                      <a:pt x="323" y="175"/>
                    </a:cubicBezTo>
                    <a:cubicBezTo>
                      <a:pt x="227" y="120"/>
                      <a:pt x="135" y="64"/>
                      <a:pt x="43" y="4"/>
                    </a:cubicBezTo>
                    <a:cubicBezTo>
                      <a:pt x="39" y="2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6">
                <a:extLst>
                  <a:ext uri="{FF2B5EF4-FFF2-40B4-BE49-F238E27FC236}">
                    <a16:creationId xmlns:a16="http://schemas.microsoft.com/office/drawing/2014/main" id="{D87BDEF7-812E-C7CA-C273-5B9725AAC451}"/>
                  </a:ext>
                </a:extLst>
              </p:cNvPr>
              <p:cNvSpPr/>
              <p:nvPr/>
            </p:nvSpPr>
            <p:spPr>
              <a:xfrm>
                <a:off x="5043550" y="1848125"/>
                <a:ext cx="173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61" extrusionOk="0">
                    <a:moveTo>
                      <a:pt x="668" y="1"/>
                    </a:moveTo>
                    <a:cubicBezTo>
                      <a:pt x="619" y="1"/>
                      <a:pt x="566" y="17"/>
                      <a:pt x="519" y="28"/>
                    </a:cubicBezTo>
                    <a:cubicBezTo>
                      <a:pt x="464" y="40"/>
                      <a:pt x="408" y="52"/>
                      <a:pt x="353" y="64"/>
                    </a:cubicBezTo>
                    <a:cubicBezTo>
                      <a:pt x="244" y="85"/>
                      <a:pt x="134" y="105"/>
                      <a:pt x="25" y="121"/>
                    </a:cubicBezTo>
                    <a:cubicBezTo>
                      <a:pt x="0" y="125"/>
                      <a:pt x="9" y="161"/>
                      <a:pt x="32" y="161"/>
                    </a:cubicBezTo>
                    <a:cubicBezTo>
                      <a:pt x="33" y="161"/>
                      <a:pt x="34" y="161"/>
                      <a:pt x="36" y="161"/>
                    </a:cubicBezTo>
                    <a:cubicBezTo>
                      <a:pt x="146" y="146"/>
                      <a:pt x="256" y="127"/>
                      <a:pt x="365" y="106"/>
                    </a:cubicBezTo>
                    <a:cubicBezTo>
                      <a:pt x="418" y="97"/>
                      <a:pt x="471" y="85"/>
                      <a:pt x="525" y="74"/>
                    </a:cubicBezTo>
                    <a:cubicBezTo>
                      <a:pt x="575" y="64"/>
                      <a:pt x="634" y="54"/>
                      <a:pt x="679" y="29"/>
                    </a:cubicBezTo>
                    <a:cubicBezTo>
                      <a:pt x="692" y="21"/>
                      <a:pt x="686" y="2"/>
                      <a:pt x="672" y="1"/>
                    </a:cubicBezTo>
                    <a:cubicBezTo>
                      <a:pt x="671" y="1"/>
                      <a:pt x="670" y="1"/>
                      <a:pt x="668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6">
                <a:extLst>
                  <a:ext uri="{FF2B5EF4-FFF2-40B4-BE49-F238E27FC236}">
                    <a16:creationId xmlns:a16="http://schemas.microsoft.com/office/drawing/2014/main" id="{04CD02FD-B60D-A50C-DFA5-50FE513C4F37}"/>
                  </a:ext>
                </a:extLst>
              </p:cNvPr>
              <p:cNvSpPr/>
              <p:nvPr/>
            </p:nvSpPr>
            <p:spPr>
              <a:xfrm>
                <a:off x="5043925" y="1843700"/>
                <a:ext cx="153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278" extrusionOk="0">
                    <a:moveTo>
                      <a:pt x="595" y="0"/>
                    </a:moveTo>
                    <a:cubicBezTo>
                      <a:pt x="594" y="0"/>
                      <a:pt x="593" y="0"/>
                      <a:pt x="592" y="1"/>
                    </a:cubicBezTo>
                    <a:cubicBezTo>
                      <a:pt x="541" y="11"/>
                      <a:pt x="497" y="33"/>
                      <a:pt x="450" y="54"/>
                    </a:cubicBezTo>
                    <a:lnTo>
                      <a:pt x="306" y="118"/>
                    </a:lnTo>
                    <a:cubicBezTo>
                      <a:pt x="210" y="160"/>
                      <a:pt x="114" y="203"/>
                      <a:pt x="18" y="246"/>
                    </a:cubicBezTo>
                    <a:cubicBezTo>
                      <a:pt x="1" y="254"/>
                      <a:pt x="12" y="278"/>
                      <a:pt x="29" y="278"/>
                    </a:cubicBezTo>
                    <a:cubicBezTo>
                      <a:pt x="31" y="278"/>
                      <a:pt x="34" y="277"/>
                      <a:pt x="36" y="276"/>
                    </a:cubicBezTo>
                    <a:cubicBezTo>
                      <a:pt x="132" y="235"/>
                      <a:pt x="226" y="194"/>
                      <a:pt x="321" y="153"/>
                    </a:cubicBezTo>
                    <a:cubicBezTo>
                      <a:pt x="367" y="133"/>
                      <a:pt x="414" y="113"/>
                      <a:pt x="461" y="93"/>
                    </a:cubicBezTo>
                    <a:cubicBezTo>
                      <a:pt x="509" y="72"/>
                      <a:pt x="558" y="54"/>
                      <a:pt x="601" y="22"/>
                    </a:cubicBezTo>
                    <a:cubicBezTo>
                      <a:pt x="611" y="15"/>
                      <a:pt x="606" y="0"/>
                      <a:pt x="595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6">
                <a:extLst>
                  <a:ext uri="{FF2B5EF4-FFF2-40B4-BE49-F238E27FC236}">
                    <a16:creationId xmlns:a16="http://schemas.microsoft.com/office/drawing/2014/main" id="{92AFBBE2-29A4-2BAB-AD8D-88C45A3036AB}"/>
                  </a:ext>
                </a:extLst>
              </p:cNvPr>
              <p:cNvSpPr/>
              <p:nvPr/>
            </p:nvSpPr>
            <p:spPr>
              <a:xfrm>
                <a:off x="5040650" y="1834375"/>
                <a:ext cx="76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744" extrusionOk="0">
                    <a:moveTo>
                      <a:pt x="293" y="1"/>
                    </a:moveTo>
                    <a:cubicBezTo>
                      <a:pt x="289" y="1"/>
                      <a:pt x="286" y="3"/>
                      <a:pt x="284" y="6"/>
                    </a:cubicBezTo>
                    <a:cubicBezTo>
                      <a:pt x="255" y="59"/>
                      <a:pt x="238" y="120"/>
                      <a:pt x="217" y="177"/>
                    </a:cubicBezTo>
                    <a:cubicBezTo>
                      <a:pt x="195" y="239"/>
                      <a:pt x="174" y="301"/>
                      <a:pt x="151" y="362"/>
                    </a:cubicBezTo>
                    <a:cubicBezTo>
                      <a:pt x="105" y="484"/>
                      <a:pt x="57" y="603"/>
                      <a:pt x="6" y="722"/>
                    </a:cubicBezTo>
                    <a:cubicBezTo>
                      <a:pt x="1" y="734"/>
                      <a:pt x="13" y="744"/>
                      <a:pt x="23" y="744"/>
                    </a:cubicBezTo>
                    <a:cubicBezTo>
                      <a:pt x="29" y="744"/>
                      <a:pt x="34" y="741"/>
                      <a:pt x="37" y="735"/>
                    </a:cubicBezTo>
                    <a:cubicBezTo>
                      <a:pt x="88" y="617"/>
                      <a:pt x="137" y="498"/>
                      <a:pt x="182" y="378"/>
                    </a:cubicBezTo>
                    <a:cubicBezTo>
                      <a:pt x="205" y="319"/>
                      <a:pt x="228" y="258"/>
                      <a:pt x="249" y="198"/>
                    </a:cubicBezTo>
                    <a:cubicBezTo>
                      <a:pt x="270" y="138"/>
                      <a:pt x="295" y="75"/>
                      <a:pt x="303" y="11"/>
                    </a:cubicBezTo>
                    <a:cubicBezTo>
                      <a:pt x="304" y="5"/>
                      <a:pt x="298" y="1"/>
                      <a:pt x="293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6">
                <a:extLst>
                  <a:ext uri="{FF2B5EF4-FFF2-40B4-BE49-F238E27FC236}">
                    <a16:creationId xmlns:a16="http://schemas.microsoft.com/office/drawing/2014/main" id="{DB05A5C2-B57F-F8A4-3470-1EEB15FE3A82}"/>
                  </a:ext>
                </a:extLst>
              </p:cNvPr>
              <p:cNvSpPr/>
              <p:nvPr/>
            </p:nvSpPr>
            <p:spPr>
              <a:xfrm>
                <a:off x="5032875" y="1836225"/>
                <a:ext cx="490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597" extrusionOk="0">
                    <a:moveTo>
                      <a:pt x="12" y="1"/>
                    </a:moveTo>
                    <a:cubicBezTo>
                      <a:pt x="6" y="1"/>
                      <a:pt x="1" y="5"/>
                      <a:pt x="2" y="13"/>
                    </a:cubicBezTo>
                    <a:cubicBezTo>
                      <a:pt x="18" y="111"/>
                      <a:pt x="48" y="205"/>
                      <a:pt x="76" y="300"/>
                    </a:cubicBezTo>
                    <a:cubicBezTo>
                      <a:pt x="104" y="395"/>
                      <a:pt x="131" y="490"/>
                      <a:pt x="159" y="584"/>
                    </a:cubicBezTo>
                    <a:cubicBezTo>
                      <a:pt x="161" y="593"/>
                      <a:pt x="168" y="596"/>
                      <a:pt x="175" y="596"/>
                    </a:cubicBezTo>
                    <a:cubicBezTo>
                      <a:pt x="185" y="596"/>
                      <a:pt x="196" y="588"/>
                      <a:pt x="192" y="575"/>
                    </a:cubicBezTo>
                    <a:cubicBezTo>
                      <a:pt x="165" y="480"/>
                      <a:pt x="138" y="385"/>
                      <a:pt x="112" y="290"/>
                    </a:cubicBezTo>
                    <a:cubicBezTo>
                      <a:pt x="85" y="195"/>
                      <a:pt x="60" y="100"/>
                      <a:pt x="22" y="8"/>
                    </a:cubicBezTo>
                    <a:cubicBezTo>
                      <a:pt x="20" y="3"/>
                      <a:pt x="16" y="1"/>
                      <a:pt x="1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6">
                <a:extLst>
                  <a:ext uri="{FF2B5EF4-FFF2-40B4-BE49-F238E27FC236}">
                    <a16:creationId xmlns:a16="http://schemas.microsoft.com/office/drawing/2014/main" id="{6C215C0B-A611-F225-834B-86E2233C07C2}"/>
                  </a:ext>
                </a:extLst>
              </p:cNvPr>
              <p:cNvSpPr/>
              <p:nvPr/>
            </p:nvSpPr>
            <p:spPr>
              <a:xfrm>
                <a:off x="5020075" y="1846325"/>
                <a:ext cx="169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51" extrusionOk="0">
                    <a:moveTo>
                      <a:pt x="17" y="1"/>
                    </a:moveTo>
                    <a:cubicBezTo>
                      <a:pt x="0" y="1"/>
                      <a:pt x="0" y="27"/>
                      <a:pt x="15" y="33"/>
                    </a:cubicBezTo>
                    <a:cubicBezTo>
                      <a:pt x="116" y="75"/>
                      <a:pt x="223" y="100"/>
                      <a:pt x="327" y="134"/>
                    </a:cubicBezTo>
                    <a:cubicBezTo>
                      <a:pt x="432" y="169"/>
                      <a:pt x="535" y="206"/>
                      <a:pt x="636" y="248"/>
                    </a:cubicBezTo>
                    <a:cubicBezTo>
                      <a:pt x="639" y="249"/>
                      <a:pt x="642" y="250"/>
                      <a:pt x="645" y="250"/>
                    </a:cubicBezTo>
                    <a:cubicBezTo>
                      <a:pt x="668" y="250"/>
                      <a:pt x="676" y="212"/>
                      <a:pt x="650" y="201"/>
                    </a:cubicBezTo>
                    <a:cubicBezTo>
                      <a:pt x="547" y="159"/>
                      <a:pt x="441" y="120"/>
                      <a:pt x="336" y="84"/>
                    </a:cubicBezTo>
                    <a:cubicBezTo>
                      <a:pt x="233" y="50"/>
                      <a:pt x="128" y="13"/>
                      <a:pt x="20" y="1"/>
                    </a:cubicBezTo>
                    <a:cubicBezTo>
                      <a:pt x="19" y="1"/>
                      <a:pt x="18" y="1"/>
                      <a:pt x="17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6">
                <a:extLst>
                  <a:ext uri="{FF2B5EF4-FFF2-40B4-BE49-F238E27FC236}">
                    <a16:creationId xmlns:a16="http://schemas.microsoft.com/office/drawing/2014/main" id="{4A711A0E-0813-87A3-8967-D59561F9CC5A}"/>
                  </a:ext>
                </a:extLst>
              </p:cNvPr>
              <p:cNvSpPr/>
              <p:nvPr/>
            </p:nvSpPr>
            <p:spPr>
              <a:xfrm>
                <a:off x="5019450" y="1852275"/>
                <a:ext cx="179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92" extrusionOk="0">
                    <a:moveTo>
                      <a:pt x="687" y="1"/>
                    </a:moveTo>
                    <a:cubicBezTo>
                      <a:pt x="684" y="1"/>
                      <a:pt x="681" y="1"/>
                      <a:pt x="678" y="2"/>
                    </a:cubicBezTo>
                    <a:cubicBezTo>
                      <a:pt x="567" y="42"/>
                      <a:pt x="456" y="82"/>
                      <a:pt x="345" y="122"/>
                    </a:cubicBezTo>
                    <a:cubicBezTo>
                      <a:pt x="291" y="141"/>
                      <a:pt x="237" y="160"/>
                      <a:pt x="183" y="181"/>
                    </a:cubicBezTo>
                    <a:cubicBezTo>
                      <a:pt x="128" y="201"/>
                      <a:pt x="71" y="218"/>
                      <a:pt x="23" y="250"/>
                    </a:cubicBezTo>
                    <a:cubicBezTo>
                      <a:pt x="0" y="264"/>
                      <a:pt x="13" y="292"/>
                      <a:pt x="36" y="292"/>
                    </a:cubicBezTo>
                    <a:cubicBezTo>
                      <a:pt x="37" y="292"/>
                      <a:pt x="39" y="292"/>
                      <a:pt x="40" y="291"/>
                    </a:cubicBezTo>
                    <a:cubicBezTo>
                      <a:pt x="99" y="284"/>
                      <a:pt x="155" y="257"/>
                      <a:pt x="211" y="237"/>
                    </a:cubicBezTo>
                    <a:cubicBezTo>
                      <a:pt x="264" y="218"/>
                      <a:pt x="315" y="197"/>
                      <a:pt x="368" y="177"/>
                    </a:cubicBezTo>
                    <a:cubicBezTo>
                      <a:pt x="475" y="135"/>
                      <a:pt x="583" y="93"/>
                      <a:pt x="692" y="51"/>
                    </a:cubicBezTo>
                    <a:cubicBezTo>
                      <a:pt x="718" y="41"/>
                      <a:pt x="711" y="1"/>
                      <a:pt x="687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6">
                <a:extLst>
                  <a:ext uri="{FF2B5EF4-FFF2-40B4-BE49-F238E27FC236}">
                    <a16:creationId xmlns:a16="http://schemas.microsoft.com/office/drawing/2014/main" id="{B2B52134-5946-1504-22FD-22C4E98CC2A6}"/>
                  </a:ext>
                </a:extLst>
              </p:cNvPr>
              <p:cNvSpPr/>
              <p:nvPr/>
            </p:nvSpPr>
            <p:spPr>
              <a:xfrm>
                <a:off x="5020325" y="1855800"/>
                <a:ext cx="153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614" h="393" extrusionOk="0">
                    <a:moveTo>
                      <a:pt x="582" y="0"/>
                    </a:moveTo>
                    <a:cubicBezTo>
                      <a:pt x="579" y="0"/>
                      <a:pt x="575" y="1"/>
                      <a:pt x="572" y="3"/>
                    </a:cubicBezTo>
                    <a:cubicBezTo>
                      <a:pt x="471" y="56"/>
                      <a:pt x="372" y="113"/>
                      <a:pt x="275" y="174"/>
                    </a:cubicBezTo>
                    <a:cubicBezTo>
                      <a:pt x="228" y="204"/>
                      <a:pt x="182" y="234"/>
                      <a:pt x="136" y="266"/>
                    </a:cubicBezTo>
                    <a:cubicBezTo>
                      <a:pt x="92" y="296"/>
                      <a:pt x="39" y="327"/>
                      <a:pt x="8" y="370"/>
                    </a:cubicBezTo>
                    <a:cubicBezTo>
                      <a:pt x="1" y="379"/>
                      <a:pt x="10" y="392"/>
                      <a:pt x="20" y="392"/>
                    </a:cubicBezTo>
                    <a:cubicBezTo>
                      <a:pt x="22" y="392"/>
                      <a:pt x="23" y="392"/>
                      <a:pt x="24" y="391"/>
                    </a:cubicBezTo>
                    <a:cubicBezTo>
                      <a:pt x="73" y="374"/>
                      <a:pt x="116" y="336"/>
                      <a:pt x="159" y="305"/>
                    </a:cubicBezTo>
                    <a:cubicBezTo>
                      <a:pt x="206" y="273"/>
                      <a:pt x="254" y="240"/>
                      <a:pt x="302" y="210"/>
                    </a:cubicBezTo>
                    <a:cubicBezTo>
                      <a:pt x="397" y="149"/>
                      <a:pt x="494" y="92"/>
                      <a:pt x="593" y="39"/>
                    </a:cubicBezTo>
                    <a:cubicBezTo>
                      <a:pt x="613" y="28"/>
                      <a:pt x="600" y="0"/>
                      <a:pt x="582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6">
                <a:extLst>
                  <a:ext uri="{FF2B5EF4-FFF2-40B4-BE49-F238E27FC236}">
                    <a16:creationId xmlns:a16="http://schemas.microsoft.com/office/drawing/2014/main" id="{0A79E6CB-89C9-9055-0560-092FC8DBB7B3}"/>
                  </a:ext>
                </a:extLst>
              </p:cNvPr>
              <p:cNvSpPr/>
              <p:nvPr/>
            </p:nvSpPr>
            <p:spPr>
              <a:xfrm>
                <a:off x="5030800" y="1854075"/>
                <a:ext cx="11550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805" extrusionOk="0">
                    <a:moveTo>
                      <a:pt x="430" y="1"/>
                    </a:moveTo>
                    <a:cubicBezTo>
                      <a:pt x="424" y="1"/>
                      <a:pt x="417" y="4"/>
                      <a:pt x="412" y="11"/>
                    </a:cubicBezTo>
                    <a:cubicBezTo>
                      <a:pt x="328" y="133"/>
                      <a:pt x="251" y="260"/>
                      <a:pt x="180" y="390"/>
                    </a:cubicBezTo>
                    <a:cubicBezTo>
                      <a:pt x="144" y="455"/>
                      <a:pt x="110" y="522"/>
                      <a:pt x="78" y="589"/>
                    </a:cubicBezTo>
                    <a:cubicBezTo>
                      <a:pt x="61" y="623"/>
                      <a:pt x="46" y="657"/>
                      <a:pt x="31" y="692"/>
                    </a:cubicBezTo>
                    <a:cubicBezTo>
                      <a:pt x="18" y="721"/>
                      <a:pt x="2" y="750"/>
                      <a:pt x="1" y="783"/>
                    </a:cubicBezTo>
                    <a:cubicBezTo>
                      <a:pt x="0" y="796"/>
                      <a:pt x="11" y="804"/>
                      <a:pt x="23" y="804"/>
                    </a:cubicBezTo>
                    <a:cubicBezTo>
                      <a:pt x="28" y="804"/>
                      <a:pt x="33" y="802"/>
                      <a:pt x="38" y="798"/>
                    </a:cubicBezTo>
                    <a:cubicBezTo>
                      <a:pt x="61" y="774"/>
                      <a:pt x="71" y="738"/>
                      <a:pt x="86" y="707"/>
                    </a:cubicBezTo>
                    <a:cubicBezTo>
                      <a:pt x="100" y="673"/>
                      <a:pt x="116" y="639"/>
                      <a:pt x="132" y="604"/>
                    </a:cubicBezTo>
                    <a:cubicBezTo>
                      <a:pt x="162" y="539"/>
                      <a:pt x="195" y="474"/>
                      <a:pt x="228" y="410"/>
                    </a:cubicBezTo>
                    <a:cubicBezTo>
                      <a:pt x="296" y="281"/>
                      <a:pt x="370" y="156"/>
                      <a:pt x="451" y="33"/>
                    </a:cubicBezTo>
                    <a:cubicBezTo>
                      <a:pt x="462" y="17"/>
                      <a:pt x="446" y="1"/>
                      <a:pt x="430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6">
                <a:extLst>
                  <a:ext uri="{FF2B5EF4-FFF2-40B4-BE49-F238E27FC236}">
                    <a16:creationId xmlns:a16="http://schemas.microsoft.com/office/drawing/2014/main" id="{A4BB4A09-72D9-3CBA-EDA9-AB1EE4BAACEC}"/>
                  </a:ext>
                </a:extLst>
              </p:cNvPr>
              <p:cNvSpPr/>
              <p:nvPr/>
            </p:nvSpPr>
            <p:spPr>
              <a:xfrm>
                <a:off x="5037025" y="1859500"/>
                <a:ext cx="48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92" h="555" extrusionOk="0">
                    <a:moveTo>
                      <a:pt x="166" y="0"/>
                    </a:moveTo>
                    <a:cubicBezTo>
                      <a:pt x="157" y="0"/>
                      <a:pt x="149" y="5"/>
                      <a:pt x="146" y="16"/>
                    </a:cubicBezTo>
                    <a:cubicBezTo>
                      <a:pt x="120" y="104"/>
                      <a:pt x="94" y="192"/>
                      <a:pt x="69" y="280"/>
                    </a:cubicBezTo>
                    <a:cubicBezTo>
                      <a:pt x="57" y="323"/>
                      <a:pt x="44" y="365"/>
                      <a:pt x="31" y="408"/>
                    </a:cubicBezTo>
                    <a:cubicBezTo>
                      <a:pt x="19" y="451"/>
                      <a:pt x="2" y="495"/>
                      <a:pt x="1" y="540"/>
                    </a:cubicBezTo>
                    <a:cubicBezTo>
                      <a:pt x="1" y="549"/>
                      <a:pt x="8" y="555"/>
                      <a:pt x="15" y="555"/>
                    </a:cubicBezTo>
                    <a:cubicBezTo>
                      <a:pt x="20" y="555"/>
                      <a:pt x="25" y="553"/>
                      <a:pt x="28" y="548"/>
                    </a:cubicBezTo>
                    <a:cubicBezTo>
                      <a:pt x="51" y="509"/>
                      <a:pt x="60" y="462"/>
                      <a:pt x="73" y="419"/>
                    </a:cubicBezTo>
                    <a:cubicBezTo>
                      <a:pt x="85" y="376"/>
                      <a:pt x="98" y="334"/>
                      <a:pt x="110" y="291"/>
                    </a:cubicBezTo>
                    <a:cubicBezTo>
                      <a:pt x="136" y="203"/>
                      <a:pt x="161" y="115"/>
                      <a:pt x="188" y="27"/>
                    </a:cubicBezTo>
                    <a:cubicBezTo>
                      <a:pt x="192" y="11"/>
                      <a:pt x="179" y="0"/>
                      <a:pt x="166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6">
                <a:extLst>
                  <a:ext uri="{FF2B5EF4-FFF2-40B4-BE49-F238E27FC236}">
                    <a16:creationId xmlns:a16="http://schemas.microsoft.com/office/drawing/2014/main" id="{82B85ED7-BD7F-BC6D-C312-2D563367FA80}"/>
                  </a:ext>
                </a:extLst>
              </p:cNvPr>
              <p:cNvSpPr/>
              <p:nvPr/>
            </p:nvSpPr>
            <p:spPr>
              <a:xfrm>
                <a:off x="4895050" y="1810775"/>
                <a:ext cx="2667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596" extrusionOk="0">
                    <a:moveTo>
                      <a:pt x="211" y="0"/>
                    </a:moveTo>
                    <a:cubicBezTo>
                      <a:pt x="125" y="0"/>
                      <a:pt x="63" y="23"/>
                      <a:pt x="44" y="71"/>
                    </a:cubicBezTo>
                    <a:cubicBezTo>
                      <a:pt x="0" y="176"/>
                      <a:pt x="183" y="364"/>
                      <a:pt x="454" y="490"/>
                    </a:cubicBezTo>
                    <a:cubicBezTo>
                      <a:pt x="604" y="559"/>
                      <a:pt x="748" y="595"/>
                      <a:pt x="855" y="595"/>
                    </a:cubicBezTo>
                    <a:cubicBezTo>
                      <a:pt x="941" y="595"/>
                      <a:pt x="1002" y="572"/>
                      <a:pt x="1022" y="525"/>
                    </a:cubicBezTo>
                    <a:cubicBezTo>
                      <a:pt x="1066" y="419"/>
                      <a:pt x="882" y="231"/>
                      <a:pt x="612" y="106"/>
                    </a:cubicBezTo>
                    <a:cubicBezTo>
                      <a:pt x="463" y="36"/>
                      <a:pt x="318" y="0"/>
                      <a:pt x="211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6">
                <a:extLst>
                  <a:ext uri="{FF2B5EF4-FFF2-40B4-BE49-F238E27FC236}">
                    <a16:creationId xmlns:a16="http://schemas.microsoft.com/office/drawing/2014/main" id="{DE7156D0-58D4-0975-3748-BBF29737CE0E}"/>
                  </a:ext>
                </a:extLst>
              </p:cNvPr>
              <p:cNvSpPr/>
              <p:nvPr/>
            </p:nvSpPr>
            <p:spPr>
              <a:xfrm>
                <a:off x="4894075" y="1812050"/>
                <a:ext cx="158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008" extrusionOk="0">
                    <a:moveTo>
                      <a:pt x="139" y="0"/>
                    </a:moveTo>
                    <a:cubicBezTo>
                      <a:pt x="128" y="0"/>
                      <a:pt x="118" y="2"/>
                      <a:pt x="108" y="6"/>
                    </a:cubicBezTo>
                    <a:cubicBezTo>
                      <a:pt x="1" y="46"/>
                      <a:pt x="8" y="302"/>
                      <a:pt x="124" y="577"/>
                    </a:cubicBezTo>
                    <a:cubicBezTo>
                      <a:pt x="229" y="827"/>
                      <a:pt x="389" y="1007"/>
                      <a:pt x="497" y="1007"/>
                    </a:cubicBezTo>
                    <a:cubicBezTo>
                      <a:pt x="507" y="1007"/>
                      <a:pt x="518" y="1006"/>
                      <a:pt x="527" y="1002"/>
                    </a:cubicBezTo>
                    <a:cubicBezTo>
                      <a:pt x="635" y="962"/>
                      <a:pt x="628" y="706"/>
                      <a:pt x="511" y="431"/>
                    </a:cubicBezTo>
                    <a:cubicBezTo>
                      <a:pt x="406" y="181"/>
                      <a:pt x="247" y="0"/>
                      <a:pt x="139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6">
                <a:extLst>
                  <a:ext uri="{FF2B5EF4-FFF2-40B4-BE49-F238E27FC236}">
                    <a16:creationId xmlns:a16="http://schemas.microsoft.com/office/drawing/2014/main" id="{B0029C05-2BD2-3EF1-B74C-6BE1AA679BA1}"/>
                  </a:ext>
                </a:extLst>
              </p:cNvPr>
              <p:cNvSpPr/>
              <p:nvPr/>
            </p:nvSpPr>
            <p:spPr>
              <a:xfrm>
                <a:off x="4885175" y="1812200"/>
                <a:ext cx="1512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981" extrusionOk="0">
                    <a:moveTo>
                      <a:pt x="454" y="0"/>
                    </a:moveTo>
                    <a:cubicBezTo>
                      <a:pt x="346" y="0"/>
                      <a:pt x="198" y="166"/>
                      <a:pt x="105" y="402"/>
                    </a:cubicBezTo>
                    <a:cubicBezTo>
                      <a:pt x="0" y="669"/>
                      <a:pt x="3" y="923"/>
                      <a:pt x="112" y="972"/>
                    </a:cubicBezTo>
                    <a:cubicBezTo>
                      <a:pt x="124" y="978"/>
                      <a:pt x="137" y="981"/>
                      <a:pt x="151" y="981"/>
                    </a:cubicBezTo>
                    <a:cubicBezTo>
                      <a:pt x="259" y="981"/>
                      <a:pt x="406" y="815"/>
                      <a:pt x="499" y="579"/>
                    </a:cubicBezTo>
                    <a:cubicBezTo>
                      <a:pt x="605" y="312"/>
                      <a:pt x="601" y="56"/>
                      <a:pt x="493" y="8"/>
                    </a:cubicBezTo>
                    <a:cubicBezTo>
                      <a:pt x="481" y="3"/>
                      <a:pt x="468" y="0"/>
                      <a:pt x="454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6">
                <a:extLst>
                  <a:ext uri="{FF2B5EF4-FFF2-40B4-BE49-F238E27FC236}">
                    <a16:creationId xmlns:a16="http://schemas.microsoft.com/office/drawing/2014/main" id="{01705FB6-9466-61F5-48EF-DA501B57EA50}"/>
                  </a:ext>
                </a:extLst>
              </p:cNvPr>
              <p:cNvSpPr/>
              <p:nvPr/>
            </p:nvSpPr>
            <p:spPr>
              <a:xfrm>
                <a:off x="4872625" y="1810900"/>
                <a:ext cx="2645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549" extrusionOk="0">
                    <a:moveTo>
                      <a:pt x="797" y="0"/>
                    </a:moveTo>
                    <a:cubicBezTo>
                      <a:pt x="696" y="0"/>
                      <a:pt x="571" y="25"/>
                      <a:pt x="442" y="76"/>
                    </a:cubicBezTo>
                    <a:cubicBezTo>
                      <a:pt x="177" y="180"/>
                      <a:pt x="0" y="354"/>
                      <a:pt x="48" y="464"/>
                    </a:cubicBezTo>
                    <a:cubicBezTo>
                      <a:pt x="73" y="520"/>
                      <a:pt x="153" y="549"/>
                      <a:pt x="261" y="549"/>
                    </a:cubicBezTo>
                    <a:cubicBezTo>
                      <a:pt x="362" y="549"/>
                      <a:pt x="488" y="524"/>
                      <a:pt x="616" y="473"/>
                    </a:cubicBezTo>
                    <a:cubicBezTo>
                      <a:pt x="881" y="369"/>
                      <a:pt x="1058" y="196"/>
                      <a:pt x="1010" y="86"/>
                    </a:cubicBezTo>
                    <a:cubicBezTo>
                      <a:pt x="985" y="29"/>
                      <a:pt x="905" y="0"/>
                      <a:pt x="797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6">
                <a:extLst>
                  <a:ext uri="{FF2B5EF4-FFF2-40B4-BE49-F238E27FC236}">
                    <a16:creationId xmlns:a16="http://schemas.microsoft.com/office/drawing/2014/main" id="{56F170E2-FEF6-63E0-9189-7B39E73B8791}"/>
                  </a:ext>
                </a:extLst>
              </p:cNvPr>
              <p:cNvSpPr/>
              <p:nvPr/>
            </p:nvSpPr>
            <p:spPr>
              <a:xfrm>
                <a:off x="4888850" y="1805925"/>
                <a:ext cx="1522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40" extrusionOk="0">
                    <a:moveTo>
                      <a:pt x="289" y="0"/>
                    </a:moveTo>
                    <a:cubicBezTo>
                      <a:pt x="190" y="0"/>
                      <a:pt x="98" y="56"/>
                      <a:pt x="57" y="151"/>
                    </a:cubicBezTo>
                    <a:cubicBezTo>
                      <a:pt x="0" y="285"/>
                      <a:pt x="64" y="446"/>
                      <a:pt x="200" y="512"/>
                    </a:cubicBezTo>
                    <a:cubicBezTo>
                      <a:pt x="240" y="531"/>
                      <a:pt x="281" y="540"/>
                      <a:pt x="321" y="540"/>
                    </a:cubicBezTo>
                    <a:cubicBezTo>
                      <a:pt x="419" y="540"/>
                      <a:pt x="511" y="485"/>
                      <a:pt x="551" y="390"/>
                    </a:cubicBezTo>
                    <a:cubicBezTo>
                      <a:pt x="609" y="256"/>
                      <a:pt x="545" y="94"/>
                      <a:pt x="408" y="28"/>
                    </a:cubicBezTo>
                    <a:cubicBezTo>
                      <a:pt x="369" y="9"/>
                      <a:pt x="328" y="0"/>
                      <a:pt x="289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6">
                <a:extLst>
                  <a:ext uri="{FF2B5EF4-FFF2-40B4-BE49-F238E27FC236}">
                    <a16:creationId xmlns:a16="http://schemas.microsoft.com/office/drawing/2014/main" id="{547112A7-596F-A3FD-F8F3-CE92C85CD5D0}"/>
                  </a:ext>
                </a:extLst>
              </p:cNvPr>
              <p:cNvSpPr/>
              <p:nvPr/>
            </p:nvSpPr>
            <p:spPr>
              <a:xfrm>
                <a:off x="4896075" y="1810975"/>
                <a:ext cx="70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676" extrusionOk="0">
                    <a:moveTo>
                      <a:pt x="22" y="0"/>
                    </a:moveTo>
                    <a:cubicBezTo>
                      <a:pt x="12" y="0"/>
                      <a:pt x="1" y="12"/>
                      <a:pt x="6" y="25"/>
                    </a:cubicBezTo>
                    <a:cubicBezTo>
                      <a:pt x="53" y="133"/>
                      <a:pt x="99" y="243"/>
                      <a:pt x="141" y="353"/>
                    </a:cubicBezTo>
                    <a:cubicBezTo>
                      <a:pt x="162" y="408"/>
                      <a:pt x="183" y="462"/>
                      <a:pt x="202" y="516"/>
                    </a:cubicBezTo>
                    <a:cubicBezTo>
                      <a:pt x="220" y="566"/>
                      <a:pt x="235" y="624"/>
                      <a:pt x="261" y="670"/>
                    </a:cubicBezTo>
                    <a:cubicBezTo>
                      <a:pt x="263" y="674"/>
                      <a:pt x="267" y="676"/>
                      <a:pt x="270" y="676"/>
                    </a:cubicBezTo>
                    <a:cubicBezTo>
                      <a:pt x="276" y="676"/>
                      <a:pt x="282" y="669"/>
                      <a:pt x="281" y="662"/>
                    </a:cubicBezTo>
                    <a:cubicBezTo>
                      <a:pt x="273" y="607"/>
                      <a:pt x="246" y="548"/>
                      <a:pt x="228" y="497"/>
                    </a:cubicBezTo>
                    <a:cubicBezTo>
                      <a:pt x="207" y="440"/>
                      <a:pt x="186" y="384"/>
                      <a:pt x="164" y="328"/>
                    </a:cubicBezTo>
                    <a:cubicBezTo>
                      <a:pt x="123" y="221"/>
                      <a:pt x="80" y="114"/>
                      <a:pt x="34" y="9"/>
                    </a:cubicBezTo>
                    <a:cubicBezTo>
                      <a:pt x="31" y="3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6">
                <a:extLst>
                  <a:ext uri="{FF2B5EF4-FFF2-40B4-BE49-F238E27FC236}">
                    <a16:creationId xmlns:a16="http://schemas.microsoft.com/office/drawing/2014/main" id="{AE34DF6F-7AD5-DA5F-26D1-7DDAD86A247E}"/>
                  </a:ext>
                </a:extLst>
              </p:cNvPr>
              <p:cNvSpPr/>
              <p:nvPr/>
            </p:nvSpPr>
            <p:spPr>
              <a:xfrm>
                <a:off x="4898925" y="1814875"/>
                <a:ext cx="72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494" extrusionOk="0">
                    <a:moveTo>
                      <a:pt x="18" y="0"/>
                    </a:moveTo>
                    <a:cubicBezTo>
                      <a:pt x="9" y="0"/>
                      <a:pt x="0" y="9"/>
                      <a:pt x="6" y="18"/>
                    </a:cubicBezTo>
                    <a:cubicBezTo>
                      <a:pt x="49" y="99"/>
                      <a:pt x="93" y="179"/>
                      <a:pt x="137" y="259"/>
                    </a:cubicBezTo>
                    <a:cubicBezTo>
                      <a:pt x="158" y="299"/>
                      <a:pt x="179" y="338"/>
                      <a:pt x="201" y="377"/>
                    </a:cubicBezTo>
                    <a:cubicBezTo>
                      <a:pt x="222" y="416"/>
                      <a:pt x="241" y="456"/>
                      <a:pt x="269" y="491"/>
                    </a:cubicBezTo>
                    <a:cubicBezTo>
                      <a:pt x="270" y="493"/>
                      <a:pt x="272" y="494"/>
                      <a:pt x="275" y="494"/>
                    </a:cubicBezTo>
                    <a:cubicBezTo>
                      <a:pt x="281" y="494"/>
                      <a:pt x="288" y="488"/>
                      <a:pt x="285" y="481"/>
                    </a:cubicBezTo>
                    <a:cubicBezTo>
                      <a:pt x="270" y="440"/>
                      <a:pt x="247" y="402"/>
                      <a:pt x="225" y="363"/>
                    </a:cubicBezTo>
                    <a:cubicBezTo>
                      <a:pt x="203" y="324"/>
                      <a:pt x="181" y="285"/>
                      <a:pt x="159" y="245"/>
                    </a:cubicBezTo>
                    <a:lnTo>
                      <a:pt x="28" y="6"/>
                    </a:lnTo>
                    <a:cubicBezTo>
                      <a:pt x="25" y="2"/>
                      <a:pt x="21" y="0"/>
                      <a:pt x="18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6">
                <a:extLst>
                  <a:ext uri="{FF2B5EF4-FFF2-40B4-BE49-F238E27FC236}">
                    <a16:creationId xmlns:a16="http://schemas.microsoft.com/office/drawing/2014/main" id="{3808FBBF-246E-8B0F-14CB-A02429F56846}"/>
                  </a:ext>
                </a:extLst>
              </p:cNvPr>
              <p:cNvSpPr/>
              <p:nvPr/>
            </p:nvSpPr>
            <p:spPr>
              <a:xfrm>
                <a:off x="4901375" y="1814600"/>
                <a:ext cx="111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63" extrusionOk="0">
                    <a:moveTo>
                      <a:pt x="23" y="1"/>
                    </a:moveTo>
                    <a:cubicBezTo>
                      <a:pt x="10" y="1"/>
                      <a:pt x="0" y="22"/>
                      <a:pt x="15" y="31"/>
                    </a:cubicBezTo>
                    <a:cubicBezTo>
                      <a:pt x="81" y="74"/>
                      <a:pt x="149" y="116"/>
                      <a:pt x="218" y="155"/>
                    </a:cubicBezTo>
                    <a:cubicBezTo>
                      <a:pt x="250" y="174"/>
                      <a:pt x="283" y="194"/>
                      <a:pt x="317" y="212"/>
                    </a:cubicBezTo>
                    <a:cubicBezTo>
                      <a:pt x="350" y="229"/>
                      <a:pt x="386" y="256"/>
                      <a:pt x="423" y="263"/>
                    </a:cubicBezTo>
                    <a:cubicBezTo>
                      <a:pt x="424" y="263"/>
                      <a:pt x="425" y="263"/>
                      <a:pt x="426" y="263"/>
                    </a:cubicBezTo>
                    <a:cubicBezTo>
                      <a:pt x="437" y="263"/>
                      <a:pt x="445" y="250"/>
                      <a:pt x="436" y="242"/>
                    </a:cubicBezTo>
                    <a:cubicBezTo>
                      <a:pt x="408" y="215"/>
                      <a:pt x="368" y="201"/>
                      <a:pt x="334" y="182"/>
                    </a:cubicBezTo>
                    <a:cubicBezTo>
                      <a:pt x="301" y="164"/>
                      <a:pt x="267" y="146"/>
                      <a:pt x="234" y="126"/>
                    </a:cubicBezTo>
                    <a:cubicBezTo>
                      <a:pt x="165" y="87"/>
                      <a:pt x="98" y="46"/>
                      <a:pt x="32" y="3"/>
                    </a:cubicBezTo>
                    <a:cubicBezTo>
                      <a:pt x="29" y="1"/>
                      <a:pt x="26" y="1"/>
                      <a:pt x="23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6">
                <a:extLst>
                  <a:ext uri="{FF2B5EF4-FFF2-40B4-BE49-F238E27FC236}">
                    <a16:creationId xmlns:a16="http://schemas.microsoft.com/office/drawing/2014/main" id="{FA3E9EA0-7F35-CA37-C61E-57DFA05E4972}"/>
                  </a:ext>
                </a:extLst>
              </p:cNvPr>
              <p:cNvSpPr/>
              <p:nvPr/>
            </p:nvSpPr>
            <p:spPr>
              <a:xfrm>
                <a:off x="4882375" y="1814300"/>
                <a:ext cx="1112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85" extrusionOk="0">
                    <a:moveTo>
                      <a:pt x="422" y="0"/>
                    </a:moveTo>
                    <a:cubicBezTo>
                      <a:pt x="419" y="0"/>
                      <a:pt x="417" y="1"/>
                      <a:pt x="414" y="2"/>
                    </a:cubicBezTo>
                    <a:cubicBezTo>
                      <a:pt x="341" y="41"/>
                      <a:pt x="270" y="82"/>
                      <a:pt x="200" y="126"/>
                    </a:cubicBezTo>
                    <a:cubicBezTo>
                      <a:pt x="165" y="147"/>
                      <a:pt x="132" y="170"/>
                      <a:pt x="98" y="192"/>
                    </a:cubicBezTo>
                    <a:cubicBezTo>
                      <a:pt x="66" y="214"/>
                      <a:pt x="29" y="237"/>
                      <a:pt x="5" y="268"/>
                    </a:cubicBezTo>
                    <a:cubicBezTo>
                      <a:pt x="0" y="275"/>
                      <a:pt x="7" y="285"/>
                      <a:pt x="15" y="285"/>
                    </a:cubicBezTo>
                    <a:cubicBezTo>
                      <a:pt x="15" y="285"/>
                      <a:pt x="16" y="284"/>
                      <a:pt x="17" y="284"/>
                    </a:cubicBezTo>
                    <a:cubicBezTo>
                      <a:pt x="53" y="271"/>
                      <a:pt x="84" y="243"/>
                      <a:pt x="115" y="221"/>
                    </a:cubicBezTo>
                    <a:cubicBezTo>
                      <a:pt x="149" y="198"/>
                      <a:pt x="184" y="174"/>
                      <a:pt x="219" y="152"/>
                    </a:cubicBezTo>
                    <a:cubicBezTo>
                      <a:pt x="288" y="108"/>
                      <a:pt x="358" y="67"/>
                      <a:pt x="430" y="28"/>
                    </a:cubicBezTo>
                    <a:cubicBezTo>
                      <a:pt x="444" y="20"/>
                      <a:pt x="436" y="0"/>
                      <a:pt x="422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6">
                <a:extLst>
                  <a:ext uri="{FF2B5EF4-FFF2-40B4-BE49-F238E27FC236}">
                    <a16:creationId xmlns:a16="http://schemas.microsoft.com/office/drawing/2014/main" id="{11D3C565-3EA3-8C12-D2F4-8ED7604B806C}"/>
                  </a:ext>
                </a:extLst>
              </p:cNvPr>
              <p:cNvSpPr/>
              <p:nvPr/>
            </p:nvSpPr>
            <p:spPr>
              <a:xfrm>
                <a:off x="4889950" y="1813050"/>
                <a:ext cx="840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336" h="584" extrusionOk="0">
                    <a:moveTo>
                      <a:pt x="313" y="1"/>
                    </a:moveTo>
                    <a:cubicBezTo>
                      <a:pt x="308" y="1"/>
                      <a:pt x="303" y="3"/>
                      <a:pt x="299" y="8"/>
                    </a:cubicBezTo>
                    <a:cubicBezTo>
                      <a:pt x="239" y="97"/>
                      <a:pt x="182" y="188"/>
                      <a:pt x="131" y="283"/>
                    </a:cubicBezTo>
                    <a:cubicBezTo>
                      <a:pt x="105" y="330"/>
                      <a:pt x="80" y="379"/>
                      <a:pt x="56" y="427"/>
                    </a:cubicBezTo>
                    <a:cubicBezTo>
                      <a:pt x="45" y="452"/>
                      <a:pt x="34" y="476"/>
                      <a:pt x="23" y="502"/>
                    </a:cubicBezTo>
                    <a:cubicBezTo>
                      <a:pt x="15" y="523"/>
                      <a:pt x="1" y="545"/>
                      <a:pt x="1" y="568"/>
                    </a:cubicBezTo>
                    <a:cubicBezTo>
                      <a:pt x="1" y="577"/>
                      <a:pt x="9" y="583"/>
                      <a:pt x="17" y="583"/>
                    </a:cubicBezTo>
                    <a:cubicBezTo>
                      <a:pt x="21" y="583"/>
                      <a:pt x="25" y="582"/>
                      <a:pt x="28" y="579"/>
                    </a:cubicBezTo>
                    <a:cubicBezTo>
                      <a:pt x="45" y="561"/>
                      <a:pt x="52" y="535"/>
                      <a:pt x="63" y="512"/>
                    </a:cubicBezTo>
                    <a:cubicBezTo>
                      <a:pt x="74" y="488"/>
                      <a:pt x="85" y="463"/>
                      <a:pt x="97" y="438"/>
                    </a:cubicBezTo>
                    <a:cubicBezTo>
                      <a:pt x="118" y="391"/>
                      <a:pt x="142" y="344"/>
                      <a:pt x="166" y="297"/>
                    </a:cubicBezTo>
                    <a:cubicBezTo>
                      <a:pt x="215" y="204"/>
                      <a:pt x="270" y="112"/>
                      <a:pt x="327" y="24"/>
                    </a:cubicBezTo>
                    <a:cubicBezTo>
                      <a:pt x="336" y="12"/>
                      <a:pt x="325" y="1"/>
                      <a:pt x="313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6">
                <a:extLst>
                  <a:ext uri="{FF2B5EF4-FFF2-40B4-BE49-F238E27FC236}">
                    <a16:creationId xmlns:a16="http://schemas.microsoft.com/office/drawing/2014/main" id="{4B10B0FF-6E72-D7C0-7D14-343DC2428B59}"/>
                  </a:ext>
                </a:extLst>
              </p:cNvPr>
              <p:cNvSpPr/>
              <p:nvPr/>
            </p:nvSpPr>
            <p:spPr>
              <a:xfrm>
                <a:off x="4894475" y="1816975"/>
                <a:ext cx="35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403" extrusionOk="0">
                    <a:moveTo>
                      <a:pt x="120" y="1"/>
                    </a:moveTo>
                    <a:cubicBezTo>
                      <a:pt x="114" y="1"/>
                      <a:pt x="108" y="4"/>
                      <a:pt x="106" y="11"/>
                    </a:cubicBezTo>
                    <a:cubicBezTo>
                      <a:pt x="87" y="75"/>
                      <a:pt x="68" y="140"/>
                      <a:pt x="50" y="203"/>
                    </a:cubicBezTo>
                    <a:lnTo>
                      <a:pt x="23" y="296"/>
                    </a:lnTo>
                    <a:cubicBezTo>
                      <a:pt x="14" y="327"/>
                      <a:pt x="1" y="360"/>
                      <a:pt x="0" y="392"/>
                    </a:cubicBezTo>
                    <a:cubicBezTo>
                      <a:pt x="0" y="398"/>
                      <a:pt x="6" y="402"/>
                      <a:pt x="11" y="402"/>
                    </a:cubicBezTo>
                    <a:cubicBezTo>
                      <a:pt x="15" y="402"/>
                      <a:pt x="18" y="401"/>
                      <a:pt x="20" y="397"/>
                    </a:cubicBezTo>
                    <a:cubicBezTo>
                      <a:pt x="37" y="369"/>
                      <a:pt x="44" y="335"/>
                      <a:pt x="53" y="304"/>
                    </a:cubicBezTo>
                    <a:cubicBezTo>
                      <a:pt x="62" y="273"/>
                      <a:pt x="71" y="243"/>
                      <a:pt x="80" y="212"/>
                    </a:cubicBezTo>
                    <a:lnTo>
                      <a:pt x="136" y="20"/>
                    </a:lnTo>
                    <a:cubicBezTo>
                      <a:pt x="139" y="8"/>
                      <a:pt x="130" y="1"/>
                      <a:pt x="120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6">
                <a:extLst>
                  <a:ext uri="{FF2B5EF4-FFF2-40B4-BE49-F238E27FC236}">
                    <a16:creationId xmlns:a16="http://schemas.microsoft.com/office/drawing/2014/main" id="{2ADB73A8-A125-CDEA-6929-97022D028D25}"/>
                  </a:ext>
                </a:extLst>
              </p:cNvPr>
              <p:cNvSpPr/>
              <p:nvPr/>
            </p:nvSpPr>
            <p:spPr>
              <a:xfrm>
                <a:off x="5067200" y="1783825"/>
                <a:ext cx="245650" cy="352475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4099" extrusionOk="0">
                    <a:moveTo>
                      <a:pt x="3259" y="5414"/>
                    </a:moveTo>
                    <a:cubicBezTo>
                      <a:pt x="3257" y="5409"/>
                      <a:pt x="3256" y="5404"/>
                      <a:pt x="3255" y="5399"/>
                    </a:cubicBezTo>
                    <a:cubicBezTo>
                      <a:pt x="3256" y="5400"/>
                      <a:pt x="3258" y="5400"/>
                      <a:pt x="3260" y="5400"/>
                    </a:cubicBezTo>
                    <a:cubicBezTo>
                      <a:pt x="3260" y="5404"/>
                      <a:pt x="3260" y="5409"/>
                      <a:pt x="3259" y="5414"/>
                    </a:cubicBezTo>
                    <a:close/>
                    <a:moveTo>
                      <a:pt x="2701" y="4308"/>
                    </a:moveTo>
                    <a:cubicBezTo>
                      <a:pt x="2507" y="3972"/>
                      <a:pt x="2335" y="3636"/>
                      <a:pt x="2292" y="3271"/>
                    </a:cubicBezTo>
                    <a:cubicBezTo>
                      <a:pt x="2290" y="3256"/>
                      <a:pt x="2288" y="3241"/>
                      <a:pt x="2287" y="3225"/>
                    </a:cubicBezTo>
                    <a:cubicBezTo>
                      <a:pt x="2331" y="3592"/>
                      <a:pt x="2517" y="3971"/>
                      <a:pt x="2699" y="4304"/>
                    </a:cubicBezTo>
                    <a:close/>
                    <a:moveTo>
                      <a:pt x="4470" y="942"/>
                    </a:moveTo>
                    <a:cubicBezTo>
                      <a:pt x="4523" y="804"/>
                      <a:pt x="4607" y="677"/>
                      <a:pt x="4733" y="567"/>
                    </a:cubicBezTo>
                    <a:cubicBezTo>
                      <a:pt x="4646" y="675"/>
                      <a:pt x="4585" y="785"/>
                      <a:pt x="4585" y="785"/>
                    </a:cubicBezTo>
                    <a:cubicBezTo>
                      <a:pt x="4543" y="828"/>
                      <a:pt x="4504" y="885"/>
                      <a:pt x="4470" y="942"/>
                    </a:cubicBezTo>
                    <a:close/>
                    <a:moveTo>
                      <a:pt x="1498" y="8489"/>
                    </a:moveTo>
                    <a:cubicBezTo>
                      <a:pt x="1913" y="7918"/>
                      <a:pt x="2254" y="7345"/>
                      <a:pt x="2010" y="6680"/>
                    </a:cubicBezTo>
                    <a:cubicBezTo>
                      <a:pt x="1954" y="6527"/>
                      <a:pt x="1842" y="6387"/>
                      <a:pt x="1681" y="6352"/>
                    </a:cubicBezTo>
                    <a:cubicBezTo>
                      <a:pt x="1143" y="6232"/>
                      <a:pt x="698" y="6968"/>
                      <a:pt x="650" y="7770"/>
                    </a:cubicBezTo>
                    <a:cubicBezTo>
                      <a:pt x="611" y="8438"/>
                      <a:pt x="620" y="9106"/>
                      <a:pt x="409" y="9760"/>
                    </a:cubicBezTo>
                    <a:cubicBezTo>
                      <a:pt x="389" y="9820"/>
                      <a:pt x="255" y="10218"/>
                      <a:pt x="192" y="10440"/>
                    </a:cubicBezTo>
                    <a:cubicBezTo>
                      <a:pt x="24" y="11022"/>
                      <a:pt x="48" y="11089"/>
                      <a:pt x="39" y="11324"/>
                    </a:cubicBezTo>
                    <a:cubicBezTo>
                      <a:pt x="0" y="12298"/>
                      <a:pt x="509" y="13202"/>
                      <a:pt x="967" y="14049"/>
                    </a:cubicBezTo>
                    <a:cubicBezTo>
                      <a:pt x="967" y="14049"/>
                      <a:pt x="988" y="14088"/>
                      <a:pt x="1020" y="14098"/>
                    </a:cubicBezTo>
                    <a:cubicBezTo>
                      <a:pt x="1092" y="13869"/>
                      <a:pt x="662" y="13357"/>
                      <a:pt x="454" y="12859"/>
                    </a:cubicBezTo>
                    <a:cubicBezTo>
                      <a:pt x="273" y="12421"/>
                      <a:pt x="160" y="11949"/>
                      <a:pt x="157" y="11478"/>
                    </a:cubicBezTo>
                    <a:cubicBezTo>
                      <a:pt x="238" y="11095"/>
                      <a:pt x="365" y="10710"/>
                      <a:pt x="906" y="10430"/>
                    </a:cubicBezTo>
                    <a:cubicBezTo>
                      <a:pt x="2058" y="9835"/>
                      <a:pt x="3692" y="10649"/>
                      <a:pt x="4213" y="9760"/>
                    </a:cubicBezTo>
                    <a:cubicBezTo>
                      <a:pt x="4319" y="9581"/>
                      <a:pt x="4349" y="9340"/>
                      <a:pt x="4302" y="9121"/>
                    </a:cubicBezTo>
                    <a:cubicBezTo>
                      <a:pt x="4297" y="9074"/>
                      <a:pt x="4283" y="9027"/>
                      <a:pt x="4260" y="8980"/>
                    </a:cubicBezTo>
                    <a:cubicBezTo>
                      <a:pt x="4125" y="8635"/>
                      <a:pt x="3775" y="8404"/>
                      <a:pt x="3207" y="8675"/>
                    </a:cubicBezTo>
                    <a:cubicBezTo>
                      <a:pt x="2604" y="8963"/>
                      <a:pt x="2088" y="9185"/>
                      <a:pt x="1203" y="9566"/>
                    </a:cubicBezTo>
                    <a:cubicBezTo>
                      <a:pt x="1067" y="9624"/>
                      <a:pt x="948" y="9701"/>
                      <a:pt x="841" y="9794"/>
                    </a:cubicBezTo>
                    <a:cubicBezTo>
                      <a:pt x="915" y="9689"/>
                      <a:pt x="991" y="9588"/>
                      <a:pt x="1069" y="9498"/>
                    </a:cubicBezTo>
                    <a:cubicBezTo>
                      <a:pt x="1396" y="9125"/>
                      <a:pt x="1770" y="8779"/>
                      <a:pt x="2121" y="8414"/>
                    </a:cubicBezTo>
                    <a:cubicBezTo>
                      <a:pt x="2866" y="8053"/>
                      <a:pt x="3723" y="7959"/>
                      <a:pt x="4537" y="8321"/>
                    </a:cubicBezTo>
                    <a:cubicBezTo>
                      <a:pt x="5180" y="8610"/>
                      <a:pt x="5866" y="8968"/>
                      <a:pt x="6519" y="8753"/>
                    </a:cubicBezTo>
                    <a:cubicBezTo>
                      <a:pt x="6751" y="8677"/>
                      <a:pt x="6979" y="8505"/>
                      <a:pt x="6990" y="8248"/>
                    </a:cubicBezTo>
                    <a:cubicBezTo>
                      <a:pt x="7016" y="7635"/>
                      <a:pt x="6203" y="7419"/>
                      <a:pt x="5728" y="7510"/>
                    </a:cubicBezTo>
                    <a:cubicBezTo>
                      <a:pt x="5569" y="7541"/>
                      <a:pt x="5413" y="7586"/>
                      <a:pt x="5258" y="7633"/>
                    </a:cubicBezTo>
                    <a:cubicBezTo>
                      <a:pt x="4928" y="7695"/>
                      <a:pt x="4597" y="7771"/>
                      <a:pt x="4301" y="7794"/>
                    </a:cubicBezTo>
                    <a:cubicBezTo>
                      <a:pt x="4301" y="7794"/>
                      <a:pt x="2939" y="7907"/>
                      <a:pt x="2420" y="8088"/>
                    </a:cubicBezTo>
                    <a:cubicBezTo>
                      <a:pt x="2481" y="8018"/>
                      <a:pt x="2541" y="7946"/>
                      <a:pt x="2599" y="7873"/>
                    </a:cubicBezTo>
                    <a:lnTo>
                      <a:pt x="2646" y="7857"/>
                    </a:lnTo>
                    <a:cubicBezTo>
                      <a:pt x="3624" y="7357"/>
                      <a:pt x="4686" y="7023"/>
                      <a:pt x="5538" y="6283"/>
                    </a:cubicBezTo>
                    <a:cubicBezTo>
                      <a:pt x="6653" y="5864"/>
                      <a:pt x="8026" y="6266"/>
                      <a:pt x="8961" y="5520"/>
                    </a:cubicBezTo>
                    <a:cubicBezTo>
                      <a:pt x="9483" y="5104"/>
                      <a:pt x="9826" y="4326"/>
                      <a:pt x="9421" y="3743"/>
                    </a:cubicBezTo>
                    <a:cubicBezTo>
                      <a:pt x="8980" y="3109"/>
                      <a:pt x="7994" y="3453"/>
                      <a:pt x="7217" y="4219"/>
                    </a:cubicBezTo>
                    <a:cubicBezTo>
                      <a:pt x="6496" y="4931"/>
                      <a:pt x="5860" y="5721"/>
                      <a:pt x="5058" y="6337"/>
                    </a:cubicBezTo>
                    <a:cubicBezTo>
                      <a:pt x="5058" y="6337"/>
                      <a:pt x="4683" y="6553"/>
                      <a:pt x="4488" y="6694"/>
                    </a:cubicBezTo>
                    <a:cubicBezTo>
                      <a:pt x="3991" y="7056"/>
                      <a:pt x="3419" y="7283"/>
                      <a:pt x="2863" y="7575"/>
                    </a:cubicBezTo>
                    <a:cubicBezTo>
                      <a:pt x="3042" y="7428"/>
                      <a:pt x="3216" y="7281"/>
                      <a:pt x="3383" y="7130"/>
                    </a:cubicBezTo>
                    <a:cubicBezTo>
                      <a:pt x="3383" y="7130"/>
                      <a:pt x="3689" y="6958"/>
                      <a:pt x="3897" y="6847"/>
                    </a:cubicBezTo>
                    <a:cubicBezTo>
                      <a:pt x="4913" y="6276"/>
                      <a:pt x="6141" y="5675"/>
                      <a:pt x="6289" y="4405"/>
                    </a:cubicBezTo>
                    <a:cubicBezTo>
                      <a:pt x="6350" y="3879"/>
                      <a:pt x="5954" y="3238"/>
                      <a:pt x="5395" y="3564"/>
                    </a:cubicBezTo>
                    <a:cubicBezTo>
                      <a:pt x="4749" y="3939"/>
                      <a:pt x="4796" y="5094"/>
                      <a:pt x="4275" y="5833"/>
                    </a:cubicBezTo>
                    <a:cubicBezTo>
                      <a:pt x="3949" y="6297"/>
                      <a:pt x="3542" y="6694"/>
                      <a:pt x="3114" y="7068"/>
                    </a:cubicBezTo>
                    <a:cubicBezTo>
                      <a:pt x="3200" y="6936"/>
                      <a:pt x="3359" y="6689"/>
                      <a:pt x="3457" y="6508"/>
                    </a:cubicBezTo>
                    <a:cubicBezTo>
                      <a:pt x="3870" y="5746"/>
                      <a:pt x="4272" y="4937"/>
                      <a:pt x="4469" y="4116"/>
                    </a:cubicBezTo>
                    <a:cubicBezTo>
                      <a:pt x="4582" y="3932"/>
                      <a:pt x="4784" y="3600"/>
                      <a:pt x="4951" y="3340"/>
                    </a:cubicBezTo>
                    <a:cubicBezTo>
                      <a:pt x="5373" y="2682"/>
                      <a:pt x="5921" y="2010"/>
                      <a:pt x="5902" y="1237"/>
                    </a:cubicBezTo>
                    <a:cubicBezTo>
                      <a:pt x="5913" y="1057"/>
                      <a:pt x="5898" y="872"/>
                      <a:pt x="5848" y="682"/>
                    </a:cubicBezTo>
                    <a:cubicBezTo>
                      <a:pt x="5781" y="427"/>
                      <a:pt x="5595" y="196"/>
                      <a:pt x="5333" y="147"/>
                    </a:cubicBezTo>
                    <a:cubicBezTo>
                      <a:pt x="4542" y="1"/>
                      <a:pt x="4109" y="1032"/>
                      <a:pt x="4290" y="2121"/>
                    </a:cubicBezTo>
                    <a:cubicBezTo>
                      <a:pt x="4408" y="2815"/>
                      <a:pt x="4459" y="3531"/>
                      <a:pt x="4273" y="4241"/>
                    </a:cubicBezTo>
                    <a:cubicBezTo>
                      <a:pt x="4050" y="5093"/>
                      <a:pt x="3650" y="5887"/>
                      <a:pt x="3244" y="6663"/>
                    </a:cubicBezTo>
                    <a:cubicBezTo>
                      <a:pt x="3287" y="6511"/>
                      <a:pt x="3318" y="6353"/>
                      <a:pt x="3338" y="6185"/>
                    </a:cubicBezTo>
                    <a:cubicBezTo>
                      <a:pt x="3409" y="5537"/>
                      <a:pt x="3510" y="5231"/>
                      <a:pt x="3580" y="4815"/>
                    </a:cubicBezTo>
                    <a:cubicBezTo>
                      <a:pt x="3706" y="4078"/>
                      <a:pt x="3844" y="3294"/>
                      <a:pt x="3451" y="2608"/>
                    </a:cubicBezTo>
                    <a:cubicBezTo>
                      <a:pt x="3193" y="2158"/>
                      <a:pt x="2267" y="1964"/>
                      <a:pt x="2127" y="2967"/>
                    </a:cubicBezTo>
                    <a:cubicBezTo>
                      <a:pt x="1970" y="4095"/>
                      <a:pt x="3496" y="5029"/>
                      <a:pt x="3088" y="6484"/>
                    </a:cubicBezTo>
                    <a:cubicBezTo>
                      <a:pt x="2978" y="6876"/>
                      <a:pt x="2782" y="7224"/>
                      <a:pt x="2544" y="7550"/>
                    </a:cubicBezTo>
                    <a:cubicBezTo>
                      <a:pt x="2529" y="7561"/>
                      <a:pt x="2515" y="7573"/>
                      <a:pt x="2500" y="7585"/>
                    </a:cubicBezTo>
                    <a:cubicBezTo>
                      <a:pt x="2500" y="7585"/>
                      <a:pt x="2082" y="7937"/>
                      <a:pt x="1838" y="8163"/>
                    </a:cubicBezTo>
                    <a:cubicBezTo>
                      <a:pt x="1782" y="8215"/>
                      <a:pt x="1725" y="8267"/>
                      <a:pt x="1669" y="8321"/>
                    </a:cubicBezTo>
                    <a:cubicBezTo>
                      <a:pt x="1611" y="8376"/>
                      <a:pt x="1554" y="8432"/>
                      <a:pt x="1498" y="8489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3" name="Google Shape;463;p16">
              <a:extLst>
                <a:ext uri="{FF2B5EF4-FFF2-40B4-BE49-F238E27FC236}">
                  <a16:creationId xmlns:a16="http://schemas.microsoft.com/office/drawing/2014/main" id="{8AD1981D-BC81-ABD3-0F71-2D0973ED1DC9}"/>
                </a:ext>
              </a:extLst>
            </p:cNvPr>
            <p:cNvSpPr/>
            <p:nvPr/>
          </p:nvSpPr>
          <p:spPr>
            <a:xfrm>
              <a:off x="3718257" y="2220167"/>
              <a:ext cx="1718087" cy="1623413"/>
            </a:xfrm>
            <a:custGeom>
              <a:avLst/>
              <a:gdLst/>
              <a:ahLst/>
              <a:cxnLst/>
              <a:rect l="l" t="t" r="r" b="b"/>
              <a:pathLst>
                <a:path w="22176" h="20954" extrusionOk="0">
                  <a:moveTo>
                    <a:pt x="10275" y="0"/>
                  </a:moveTo>
                  <a:cubicBezTo>
                    <a:pt x="9348" y="0"/>
                    <a:pt x="8453" y="309"/>
                    <a:pt x="7620" y="916"/>
                  </a:cubicBezTo>
                  <a:cubicBezTo>
                    <a:pt x="6513" y="1724"/>
                    <a:pt x="5601" y="2747"/>
                    <a:pt x="5156" y="4065"/>
                  </a:cubicBezTo>
                  <a:cubicBezTo>
                    <a:pt x="4789" y="5154"/>
                    <a:pt x="4732" y="6579"/>
                    <a:pt x="3936" y="7472"/>
                  </a:cubicBezTo>
                  <a:cubicBezTo>
                    <a:pt x="2984" y="8539"/>
                    <a:pt x="2036" y="9045"/>
                    <a:pt x="1505" y="10465"/>
                  </a:cubicBezTo>
                  <a:cubicBezTo>
                    <a:pt x="795" y="12366"/>
                    <a:pt x="1785" y="13706"/>
                    <a:pt x="1785" y="13706"/>
                  </a:cubicBezTo>
                  <a:cubicBezTo>
                    <a:pt x="1785" y="13706"/>
                    <a:pt x="443" y="14987"/>
                    <a:pt x="324" y="15387"/>
                  </a:cubicBezTo>
                  <a:cubicBezTo>
                    <a:pt x="10" y="16450"/>
                    <a:pt x="0" y="17522"/>
                    <a:pt x="456" y="18438"/>
                  </a:cubicBezTo>
                  <a:cubicBezTo>
                    <a:pt x="1191" y="19147"/>
                    <a:pt x="1997" y="19780"/>
                    <a:pt x="2862" y="20330"/>
                  </a:cubicBezTo>
                  <a:cubicBezTo>
                    <a:pt x="3277" y="20460"/>
                    <a:pt x="3704" y="20551"/>
                    <a:pt x="4122" y="20633"/>
                  </a:cubicBezTo>
                  <a:cubicBezTo>
                    <a:pt x="5132" y="20831"/>
                    <a:pt x="6138" y="20953"/>
                    <a:pt x="7138" y="20953"/>
                  </a:cubicBezTo>
                  <a:cubicBezTo>
                    <a:pt x="8025" y="20953"/>
                    <a:pt x="8909" y="20857"/>
                    <a:pt x="9789" y="20630"/>
                  </a:cubicBezTo>
                  <a:cubicBezTo>
                    <a:pt x="10392" y="20475"/>
                    <a:pt x="10999" y="20316"/>
                    <a:pt x="11578" y="20092"/>
                  </a:cubicBezTo>
                  <a:cubicBezTo>
                    <a:pt x="11882" y="19975"/>
                    <a:pt x="12252" y="19714"/>
                    <a:pt x="12573" y="19640"/>
                  </a:cubicBezTo>
                  <a:cubicBezTo>
                    <a:pt x="12587" y="19637"/>
                    <a:pt x="12601" y="19635"/>
                    <a:pt x="12616" y="19635"/>
                  </a:cubicBezTo>
                  <a:cubicBezTo>
                    <a:pt x="12864" y="19635"/>
                    <a:pt x="13132" y="20090"/>
                    <a:pt x="13278" y="20227"/>
                  </a:cubicBezTo>
                  <a:cubicBezTo>
                    <a:pt x="13678" y="20603"/>
                    <a:pt x="14227" y="20868"/>
                    <a:pt x="14766" y="20916"/>
                  </a:cubicBezTo>
                  <a:cubicBezTo>
                    <a:pt x="14879" y="20926"/>
                    <a:pt x="14992" y="20931"/>
                    <a:pt x="15103" y="20931"/>
                  </a:cubicBezTo>
                  <a:cubicBezTo>
                    <a:pt x="15591" y="20931"/>
                    <a:pt x="16061" y="20847"/>
                    <a:pt x="16545" y="20787"/>
                  </a:cubicBezTo>
                  <a:cubicBezTo>
                    <a:pt x="17562" y="20661"/>
                    <a:pt x="18656" y="20610"/>
                    <a:pt x="19538" y="20066"/>
                  </a:cubicBezTo>
                  <a:cubicBezTo>
                    <a:pt x="21107" y="19098"/>
                    <a:pt x="22175" y="16690"/>
                    <a:pt x="21884" y="14819"/>
                  </a:cubicBezTo>
                  <a:cubicBezTo>
                    <a:pt x="21769" y="14088"/>
                    <a:pt x="21101" y="13400"/>
                    <a:pt x="20586" y="12890"/>
                  </a:cubicBezTo>
                  <a:cubicBezTo>
                    <a:pt x="20474" y="12779"/>
                    <a:pt x="19955" y="12446"/>
                    <a:pt x="19917" y="12303"/>
                  </a:cubicBezTo>
                  <a:cubicBezTo>
                    <a:pt x="19872" y="12137"/>
                    <a:pt x="21473" y="10875"/>
                    <a:pt x="18603" y="7499"/>
                  </a:cubicBezTo>
                  <a:cubicBezTo>
                    <a:pt x="18007" y="6799"/>
                    <a:pt x="18097" y="5671"/>
                    <a:pt x="17784" y="4839"/>
                  </a:cubicBezTo>
                  <a:cubicBezTo>
                    <a:pt x="16876" y="2419"/>
                    <a:pt x="15209" y="2089"/>
                    <a:pt x="14370" y="2089"/>
                  </a:cubicBezTo>
                  <a:cubicBezTo>
                    <a:pt x="14056" y="2089"/>
                    <a:pt x="13858" y="2135"/>
                    <a:pt x="13858" y="2135"/>
                  </a:cubicBezTo>
                  <a:cubicBezTo>
                    <a:pt x="13861" y="1459"/>
                    <a:pt x="13007" y="834"/>
                    <a:pt x="12466" y="560"/>
                  </a:cubicBezTo>
                  <a:cubicBezTo>
                    <a:pt x="11727" y="185"/>
                    <a:pt x="10992" y="0"/>
                    <a:pt x="10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6">
              <a:extLst>
                <a:ext uri="{FF2B5EF4-FFF2-40B4-BE49-F238E27FC236}">
                  <a16:creationId xmlns:a16="http://schemas.microsoft.com/office/drawing/2014/main" id="{5668FB2F-73D6-5963-BF90-BC9CD81D77AA}"/>
                </a:ext>
              </a:extLst>
            </p:cNvPr>
            <p:cNvSpPr/>
            <p:nvPr/>
          </p:nvSpPr>
          <p:spPr>
            <a:xfrm>
              <a:off x="3806113" y="3207119"/>
              <a:ext cx="1546480" cy="770877"/>
            </a:xfrm>
            <a:custGeom>
              <a:avLst/>
              <a:gdLst/>
              <a:ahLst/>
              <a:cxnLst/>
              <a:rect l="l" t="t" r="r" b="b"/>
              <a:pathLst>
                <a:path w="19961" h="9950" extrusionOk="0">
                  <a:moveTo>
                    <a:pt x="15156" y="1"/>
                  </a:moveTo>
                  <a:cubicBezTo>
                    <a:pt x="14561" y="1"/>
                    <a:pt x="13972" y="144"/>
                    <a:pt x="13430" y="414"/>
                  </a:cubicBezTo>
                  <a:cubicBezTo>
                    <a:pt x="12532" y="864"/>
                    <a:pt x="11387" y="1910"/>
                    <a:pt x="10193" y="1910"/>
                  </a:cubicBezTo>
                  <a:cubicBezTo>
                    <a:pt x="9919" y="1910"/>
                    <a:pt x="9642" y="1855"/>
                    <a:pt x="9365" y="1725"/>
                  </a:cubicBezTo>
                  <a:lnTo>
                    <a:pt x="8229" y="1025"/>
                  </a:lnTo>
                  <a:cubicBezTo>
                    <a:pt x="7932" y="558"/>
                    <a:pt x="7152" y="503"/>
                    <a:pt x="6696" y="410"/>
                  </a:cubicBezTo>
                  <a:cubicBezTo>
                    <a:pt x="6350" y="290"/>
                    <a:pt x="6014" y="234"/>
                    <a:pt x="5688" y="234"/>
                  </a:cubicBezTo>
                  <a:cubicBezTo>
                    <a:pt x="3105" y="234"/>
                    <a:pt x="1123" y="3711"/>
                    <a:pt x="1" y="6315"/>
                  </a:cubicBezTo>
                  <a:cubicBezTo>
                    <a:pt x="2558" y="8497"/>
                    <a:pt x="5846" y="9849"/>
                    <a:pt x="9448" y="9950"/>
                  </a:cubicBezTo>
                  <a:lnTo>
                    <a:pt x="10837" y="9927"/>
                  </a:lnTo>
                  <a:cubicBezTo>
                    <a:pt x="14325" y="9712"/>
                    <a:pt x="17496" y="8324"/>
                    <a:pt x="19960" y="6151"/>
                  </a:cubicBezTo>
                  <a:cubicBezTo>
                    <a:pt x="19318" y="3932"/>
                    <a:pt x="18275" y="1177"/>
                    <a:pt x="16897" y="440"/>
                  </a:cubicBezTo>
                  <a:cubicBezTo>
                    <a:pt x="16341" y="142"/>
                    <a:pt x="15746" y="1"/>
                    <a:pt x="15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6">
              <a:extLst>
                <a:ext uri="{FF2B5EF4-FFF2-40B4-BE49-F238E27FC236}">
                  <a16:creationId xmlns:a16="http://schemas.microsoft.com/office/drawing/2014/main" id="{00B0C16B-A9AE-DC62-69E3-803A4A687213}"/>
                </a:ext>
              </a:extLst>
            </p:cNvPr>
            <p:cNvSpPr/>
            <p:nvPr/>
          </p:nvSpPr>
          <p:spPr>
            <a:xfrm>
              <a:off x="4484871" y="3645317"/>
              <a:ext cx="223206" cy="82046"/>
            </a:xfrm>
            <a:custGeom>
              <a:avLst/>
              <a:gdLst/>
              <a:ahLst/>
              <a:cxnLst/>
              <a:rect l="l" t="t" r="r" b="b"/>
              <a:pathLst>
                <a:path w="2881" h="1059" extrusionOk="0">
                  <a:moveTo>
                    <a:pt x="2857" y="1"/>
                  </a:moveTo>
                  <a:cubicBezTo>
                    <a:pt x="2850" y="1"/>
                    <a:pt x="2844" y="4"/>
                    <a:pt x="2840" y="10"/>
                  </a:cubicBezTo>
                  <a:cubicBezTo>
                    <a:pt x="2709" y="191"/>
                    <a:pt x="2561" y="338"/>
                    <a:pt x="2406" y="460"/>
                  </a:cubicBezTo>
                  <a:cubicBezTo>
                    <a:pt x="2153" y="662"/>
                    <a:pt x="1873" y="788"/>
                    <a:pt x="1577" y="838"/>
                  </a:cubicBezTo>
                  <a:cubicBezTo>
                    <a:pt x="1484" y="853"/>
                    <a:pt x="1391" y="861"/>
                    <a:pt x="1297" y="861"/>
                  </a:cubicBezTo>
                  <a:cubicBezTo>
                    <a:pt x="992" y="861"/>
                    <a:pt x="678" y="783"/>
                    <a:pt x="366" y="647"/>
                  </a:cubicBezTo>
                  <a:cubicBezTo>
                    <a:pt x="280" y="609"/>
                    <a:pt x="198" y="559"/>
                    <a:pt x="106" y="526"/>
                  </a:cubicBezTo>
                  <a:cubicBezTo>
                    <a:pt x="102" y="525"/>
                    <a:pt x="99" y="523"/>
                    <a:pt x="95" y="523"/>
                  </a:cubicBezTo>
                  <a:cubicBezTo>
                    <a:pt x="94" y="523"/>
                    <a:pt x="94" y="524"/>
                    <a:pt x="93" y="524"/>
                  </a:cubicBezTo>
                  <a:cubicBezTo>
                    <a:pt x="13" y="545"/>
                    <a:pt x="104" y="515"/>
                    <a:pt x="42" y="571"/>
                  </a:cubicBezTo>
                  <a:cubicBezTo>
                    <a:pt x="40" y="569"/>
                    <a:pt x="37" y="568"/>
                    <a:pt x="34" y="568"/>
                  </a:cubicBezTo>
                  <a:cubicBezTo>
                    <a:pt x="28" y="568"/>
                    <a:pt x="23" y="571"/>
                    <a:pt x="21" y="576"/>
                  </a:cubicBezTo>
                  <a:cubicBezTo>
                    <a:pt x="15" y="584"/>
                    <a:pt x="18" y="594"/>
                    <a:pt x="27" y="599"/>
                  </a:cubicBezTo>
                  <a:cubicBezTo>
                    <a:pt x="19" y="628"/>
                    <a:pt x="12" y="634"/>
                    <a:pt x="8" y="634"/>
                  </a:cubicBezTo>
                  <a:cubicBezTo>
                    <a:pt x="4" y="634"/>
                    <a:pt x="2" y="630"/>
                    <a:pt x="1" y="630"/>
                  </a:cubicBezTo>
                  <a:lnTo>
                    <a:pt x="1" y="630"/>
                  </a:lnTo>
                  <a:cubicBezTo>
                    <a:pt x="0" y="630"/>
                    <a:pt x="3" y="637"/>
                    <a:pt x="10" y="667"/>
                  </a:cubicBezTo>
                  <a:cubicBezTo>
                    <a:pt x="11" y="671"/>
                    <a:pt x="15" y="674"/>
                    <a:pt x="19" y="677"/>
                  </a:cubicBezTo>
                  <a:cubicBezTo>
                    <a:pt x="97" y="749"/>
                    <a:pt x="194" y="792"/>
                    <a:pt x="283" y="838"/>
                  </a:cubicBezTo>
                  <a:cubicBezTo>
                    <a:pt x="366" y="880"/>
                    <a:pt x="452" y="917"/>
                    <a:pt x="538" y="945"/>
                  </a:cubicBezTo>
                  <a:cubicBezTo>
                    <a:pt x="761" y="1021"/>
                    <a:pt x="987" y="1058"/>
                    <a:pt x="1208" y="1058"/>
                  </a:cubicBezTo>
                  <a:cubicBezTo>
                    <a:pt x="1347" y="1058"/>
                    <a:pt x="1484" y="1044"/>
                    <a:pt x="1617" y="1015"/>
                  </a:cubicBezTo>
                  <a:cubicBezTo>
                    <a:pt x="1935" y="947"/>
                    <a:pt x="2238" y="799"/>
                    <a:pt x="2490" y="554"/>
                  </a:cubicBezTo>
                  <a:cubicBezTo>
                    <a:pt x="2637" y="412"/>
                    <a:pt x="2764" y="236"/>
                    <a:pt x="2874" y="32"/>
                  </a:cubicBezTo>
                  <a:cubicBezTo>
                    <a:pt x="2880" y="23"/>
                    <a:pt x="2878" y="11"/>
                    <a:pt x="2868" y="4"/>
                  </a:cubicBezTo>
                  <a:cubicBezTo>
                    <a:pt x="2864" y="2"/>
                    <a:pt x="2861" y="1"/>
                    <a:pt x="28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6">
              <a:extLst>
                <a:ext uri="{FF2B5EF4-FFF2-40B4-BE49-F238E27FC236}">
                  <a16:creationId xmlns:a16="http://schemas.microsoft.com/office/drawing/2014/main" id="{B755D2EF-0F76-2F02-537F-920401974712}"/>
                </a:ext>
              </a:extLst>
            </p:cNvPr>
            <p:cNvSpPr/>
            <p:nvPr/>
          </p:nvSpPr>
          <p:spPr>
            <a:xfrm>
              <a:off x="4592948" y="3752155"/>
              <a:ext cx="57099" cy="38892"/>
            </a:xfrm>
            <a:custGeom>
              <a:avLst/>
              <a:gdLst/>
              <a:ahLst/>
              <a:cxnLst/>
              <a:rect l="l" t="t" r="r" b="b"/>
              <a:pathLst>
                <a:path w="737" h="502" extrusionOk="0">
                  <a:moveTo>
                    <a:pt x="677" y="0"/>
                  </a:moveTo>
                  <a:cubicBezTo>
                    <a:pt x="665" y="0"/>
                    <a:pt x="653" y="5"/>
                    <a:pt x="643" y="13"/>
                  </a:cubicBezTo>
                  <a:cubicBezTo>
                    <a:pt x="557" y="82"/>
                    <a:pt x="464" y="151"/>
                    <a:pt x="368" y="213"/>
                  </a:cubicBezTo>
                  <a:cubicBezTo>
                    <a:pt x="278" y="272"/>
                    <a:pt x="184" y="320"/>
                    <a:pt x="79" y="342"/>
                  </a:cubicBezTo>
                  <a:cubicBezTo>
                    <a:pt x="59" y="346"/>
                    <a:pt x="33" y="338"/>
                    <a:pt x="19" y="353"/>
                  </a:cubicBezTo>
                  <a:lnTo>
                    <a:pt x="11" y="362"/>
                  </a:lnTo>
                  <a:cubicBezTo>
                    <a:pt x="16" y="368"/>
                    <a:pt x="18" y="383"/>
                    <a:pt x="17" y="409"/>
                  </a:cubicBezTo>
                  <a:cubicBezTo>
                    <a:pt x="7" y="410"/>
                    <a:pt x="1" y="418"/>
                    <a:pt x="1" y="426"/>
                  </a:cubicBezTo>
                  <a:cubicBezTo>
                    <a:pt x="2" y="435"/>
                    <a:pt x="10" y="442"/>
                    <a:pt x="18" y="442"/>
                  </a:cubicBezTo>
                  <a:cubicBezTo>
                    <a:pt x="18" y="442"/>
                    <a:pt x="19" y="442"/>
                    <a:pt x="19" y="442"/>
                  </a:cubicBezTo>
                  <a:cubicBezTo>
                    <a:pt x="24" y="466"/>
                    <a:pt x="24" y="481"/>
                    <a:pt x="23" y="491"/>
                  </a:cubicBezTo>
                  <a:lnTo>
                    <a:pt x="31" y="497"/>
                  </a:lnTo>
                  <a:cubicBezTo>
                    <a:pt x="34" y="500"/>
                    <a:pt x="38" y="501"/>
                    <a:pt x="42" y="501"/>
                  </a:cubicBezTo>
                  <a:cubicBezTo>
                    <a:pt x="48" y="501"/>
                    <a:pt x="54" y="500"/>
                    <a:pt x="59" y="500"/>
                  </a:cubicBezTo>
                  <a:cubicBezTo>
                    <a:pt x="166" y="499"/>
                    <a:pt x="265" y="460"/>
                    <a:pt x="354" y="407"/>
                  </a:cubicBezTo>
                  <a:cubicBezTo>
                    <a:pt x="493" y="327"/>
                    <a:pt x="609" y="203"/>
                    <a:pt x="716" y="93"/>
                  </a:cubicBezTo>
                  <a:cubicBezTo>
                    <a:pt x="737" y="73"/>
                    <a:pt x="737" y="40"/>
                    <a:pt x="717" y="18"/>
                  </a:cubicBezTo>
                  <a:cubicBezTo>
                    <a:pt x="706" y="6"/>
                    <a:pt x="692" y="0"/>
                    <a:pt x="6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6">
              <a:extLst>
                <a:ext uri="{FF2B5EF4-FFF2-40B4-BE49-F238E27FC236}">
                  <a16:creationId xmlns:a16="http://schemas.microsoft.com/office/drawing/2014/main" id="{0F502FC0-D825-59BD-A9FD-8757036A2235}"/>
                </a:ext>
              </a:extLst>
            </p:cNvPr>
            <p:cNvSpPr/>
            <p:nvPr/>
          </p:nvSpPr>
          <p:spPr>
            <a:xfrm>
              <a:off x="4146538" y="2582982"/>
              <a:ext cx="842541" cy="999041"/>
            </a:xfrm>
            <a:custGeom>
              <a:avLst/>
              <a:gdLst/>
              <a:ahLst/>
              <a:cxnLst/>
              <a:rect l="l" t="t" r="r" b="b"/>
              <a:pathLst>
                <a:path w="10875" h="12895" extrusionOk="0">
                  <a:moveTo>
                    <a:pt x="7606" y="1"/>
                  </a:moveTo>
                  <a:cubicBezTo>
                    <a:pt x="7601" y="1"/>
                    <a:pt x="7595" y="2"/>
                    <a:pt x="7588" y="5"/>
                  </a:cubicBezTo>
                  <a:cubicBezTo>
                    <a:pt x="7394" y="98"/>
                    <a:pt x="7250" y="687"/>
                    <a:pt x="7167" y="871"/>
                  </a:cubicBezTo>
                  <a:cubicBezTo>
                    <a:pt x="6911" y="1441"/>
                    <a:pt x="6514" y="2041"/>
                    <a:pt x="5953" y="2348"/>
                  </a:cubicBezTo>
                  <a:cubicBezTo>
                    <a:pt x="5751" y="2458"/>
                    <a:pt x="5268" y="2656"/>
                    <a:pt x="4881" y="2656"/>
                  </a:cubicBezTo>
                  <a:cubicBezTo>
                    <a:pt x="4653" y="2656"/>
                    <a:pt x="4459" y="2588"/>
                    <a:pt x="4374" y="2394"/>
                  </a:cubicBezTo>
                  <a:cubicBezTo>
                    <a:pt x="4277" y="2172"/>
                    <a:pt x="4480" y="1990"/>
                    <a:pt x="4439" y="1829"/>
                  </a:cubicBezTo>
                  <a:cubicBezTo>
                    <a:pt x="4439" y="1829"/>
                    <a:pt x="4439" y="1829"/>
                    <a:pt x="4439" y="1829"/>
                  </a:cubicBezTo>
                  <a:cubicBezTo>
                    <a:pt x="4435" y="1829"/>
                    <a:pt x="4147" y="1973"/>
                    <a:pt x="4119" y="1991"/>
                  </a:cubicBezTo>
                  <a:cubicBezTo>
                    <a:pt x="3912" y="2113"/>
                    <a:pt x="3723" y="2260"/>
                    <a:pt x="3515" y="2379"/>
                  </a:cubicBezTo>
                  <a:cubicBezTo>
                    <a:pt x="2655" y="2872"/>
                    <a:pt x="1896" y="3394"/>
                    <a:pt x="1599" y="4390"/>
                  </a:cubicBezTo>
                  <a:cubicBezTo>
                    <a:pt x="1599" y="4390"/>
                    <a:pt x="1397" y="4388"/>
                    <a:pt x="1264" y="4238"/>
                  </a:cubicBezTo>
                  <a:cubicBezTo>
                    <a:pt x="1085" y="4036"/>
                    <a:pt x="872" y="3929"/>
                    <a:pt x="677" y="3929"/>
                  </a:cubicBezTo>
                  <a:cubicBezTo>
                    <a:pt x="440" y="3929"/>
                    <a:pt x="230" y="4088"/>
                    <a:pt x="143" y="4428"/>
                  </a:cubicBezTo>
                  <a:cubicBezTo>
                    <a:pt x="0" y="4987"/>
                    <a:pt x="123" y="5610"/>
                    <a:pt x="461" y="6096"/>
                  </a:cubicBezTo>
                  <a:cubicBezTo>
                    <a:pt x="692" y="6430"/>
                    <a:pt x="1021" y="6680"/>
                    <a:pt x="1307" y="6680"/>
                  </a:cubicBezTo>
                  <a:cubicBezTo>
                    <a:pt x="1516" y="6680"/>
                    <a:pt x="1702" y="6545"/>
                    <a:pt x="1809" y="6209"/>
                  </a:cubicBezTo>
                  <a:cubicBezTo>
                    <a:pt x="1810" y="6208"/>
                    <a:pt x="1810" y="6207"/>
                    <a:pt x="1811" y="6207"/>
                  </a:cubicBezTo>
                  <a:cubicBezTo>
                    <a:pt x="1841" y="6207"/>
                    <a:pt x="2197" y="6961"/>
                    <a:pt x="2311" y="7154"/>
                  </a:cubicBezTo>
                  <a:cubicBezTo>
                    <a:pt x="2812" y="7999"/>
                    <a:pt x="3554" y="8565"/>
                    <a:pt x="3585" y="8565"/>
                  </a:cubicBezTo>
                  <a:cubicBezTo>
                    <a:pt x="3586" y="8565"/>
                    <a:pt x="3586" y="8565"/>
                    <a:pt x="3586" y="8565"/>
                  </a:cubicBezTo>
                  <a:cubicBezTo>
                    <a:pt x="3586" y="8563"/>
                    <a:pt x="3586" y="8562"/>
                    <a:pt x="3587" y="8562"/>
                  </a:cubicBezTo>
                  <a:cubicBezTo>
                    <a:pt x="3596" y="8562"/>
                    <a:pt x="3695" y="9211"/>
                    <a:pt x="3717" y="9496"/>
                  </a:cubicBezTo>
                  <a:cubicBezTo>
                    <a:pt x="3783" y="10371"/>
                    <a:pt x="3743" y="11323"/>
                    <a:pt x="4303" y="12082"/>
                  </a:cubicBezTo>
                  <a:cubicBezTo>
                    <a:pt x="4666" y="12575"/>
                    <a:pt x="5195" y="12895"/>
                    <a:pt x="5738" y="12895"/>
                  </a:cubicBezTo>
                  <a:cubicBezTo>
                    <a:pt x="5987" y="12895"/>
                    <a:pt x="6238" y="12828"/>
                    <a:pt x="6478" y="12681"/>
                  </a:cubicBezTo>
                  <a:cubicBezTo>
                    <a:pt x="7478" y="12066"/>
                    <a:pt x="7730" y="10736"/>
                    <a:pt x="7760" y="9619"/>
                  </a:cubicBezTo>
                  <a:cubicBezTo>
                    <a:pt x="7769" y="9288"/>
                    <a:pt x="7814" y="8633"/>
                    <a:pt x="7849" y="8215"/>
                  </a:cubicBezTo>
                  <a:cubicBezTo>
                    <a:pt x="7853" y="8162"/>
                    <a:pt x="8365" y="7798"/>
                    <a:pt x="8890" y="6666"/>
                  </a:cubicBezTo>
                  <a:cubicBezTo>
                    <a:pt x="9031" y="6363"/>
                    <a:pt x="9366" y="5481"/>
                    <a:pt x="9379" y="5476"/>
                  </a:cubicBezTo>
                  <a:cubicBezTo>
                    <a:pt x="9380" y="5476"/>
                    <a:pt x="9381" y="5476"/>
                    <a:pt x="9381" y="5476"/>
                  </a:cubicBezTo>
                  <a:cubicBezTo>
                    <a:pt x="9418" y="5476"/>
                    <a:pt x="9575" y="5789"/>
                    <a:pt x="9881" y="5789"/>
                  </a:cubicBezTo>
                  <a:cubicBezTo>
                    <a:pt x="9927" y="5789"/>
                    <a:pt x="9975" y="5782"/>
                    <a:pt x="10027" y="5766"/>
                  </a:cubicBezTo>
                  <a:cubicBezTo>
                    <a:pt x="10687" y="5567"/>
                    <a:pt x="10874" y="4272"/>
                    <a:pt x="10810" y="3716"/>
                  </a:cubicBezTo>
                  <a:cubicBezTo>
                    <a:pt x="10771" y="3375"/>
                    <a:pt x="10588" y="3006"/>
                    <a:pt x="10290" y="3006"/>
                  </a:cubicBezTo>
                  <a:cubicBezTo>
                    <a:pt x="10198" y="3006"/>
                    <a:pt x="10096" y="3041"/>
                    <a:pt x="9984" y="3122"/>
                  </a:cubicBezTo>
                  <a:cubicBezTo>
                    <a:pt x="9865" y="3208"/>
                    <a:pt x="9849" y="3482"/>
                    <a:pt x="9713" y="3482"/>
                  </a:cubicBezTo>
                  <a:cubicBezTo>
                    <a:pt x="9706" y="3482"/>
                    <a:pt x="9699" y="3481"/>
                    <a:pt x="9692" y="3479"/>
                  </a:cubicBezTo>
                  <a:cubicBezTo>
                    <a:pt x="9385" y="3423"/>
                    <a:pt x="9385" y="2791"/>
                    <a:pt x="9254" y="2601"/>
                  </a:cubicBezTo>
                  <a:cubicBezTo>
                    <a:pt x="9242" y="2583"/>
                    <a:pt x="9228" y="2575"/>
                    <a:pt x="9214" y="2575"/>
                  </a:cubicBezTo>
                  <a:cubicBezTo>
                    <a:pt x="9138" y="2575"/>
                    <a:pt x="9035" y="2773"/>
                    <a:pt x="8938" y="2819"/>
                  </a:cubicBezTo>
                  <a:cubicBezTo>
                    <a:pt x="8889" y="2842"/>
                    <a:pt x="8842" y="2851"/>
                    <a:pt x="8795" y="2851"/>
                  </a:cubicBezTo>
                  <a:cubicBezTo>
                    <a:pt x="8652" y="2851"/>
                    <a:pt x="8516" y="2761"/>
                    <a:pt x="8402" y="2657"/>
                  </a:cubicBezTo>
                  <a:cubicBezTo>
                    <a:pt x="7945" y="2234"/>
                    <a:pt x="7812" y="1480"/>
                    <a:pt x="7733" y="906"/>
                  </a:cubicBezTo>
                  <a:cubicBezTo>
                    <a:pt x="7706" y="702"/>
                    <a:pt x="7674" y="500"/>
                    <a:pt x="7642" y="297"/>
                  </a:cubicBezTo>
                  <a:cubicBezTo>
                    <a:pt x="7627" y="208"/>
                    <a:pt x="7668" y="1"/>
                    <a:pt x="7606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>
              <a:extLst>
                <a:ext uri="{FF2B5EF4-FFF2-40B4-BE49-F238E27FC236}">
                  <a16:creationId xmlns:a16="http://schemas.microsoft.com/office/drawing/2014/main" id="{E3BF1464-287B-237D-B1A7-9D4F65720ED3}"/>
                </a:ext>
              </a:extLst>
            </p:cNvPr>
            <p:cNvSpPr/>
            <p:nvPr/>
          </p:nvSpPr>
          <p:spPr>
            <a:xfrm>
              <a:off x="4419029" y="3211961"/>
              <a:ext cx="338390" cy="156732"/>
            </a:xfrm>
            <a:custGeom>
              <a:avLst/>
              <a:gdLst/>
              <a:ahLst/>
              <a:cxnLst/>
              <a:rect l="l" t="t" r="r" b="b"/>
              <a:pathLst>
                <a:path w="4719" h="2023" extrusionOk="0">
                  <a:moveTo>
                    <a:pt x="4718" y="1"/>
                  </a:moveTo>
                  <a:lnTo>
                    <a:pt x="4718" y="1"/>
                  </a:lnTo>
                  <a:cubicBezTo>
                    <a:pt x="4718" y="1"/>
                    <a:pt x="3594" y="1016"/>
                    <a:pt x="2481" y="1126"/>
                  </a:cubicBezTo>
                  <a:cubicBezTo>
                    <a:pt x="2388" y="1135"/>
                    <a:pt x="2296" y="1140"/>
                    <a:pt x="2205" y="1140"/>
                  </a:cubicBezTo>
                  <a:cubicBezTo>
                    <a:pt x="1031" y="1140"/>
                    <a:pt x="91" y="419"/>
                    <a:pt x="42" y="402"/>
                  </a:cubicBezTo>
                  <a:cubicBezTo>
                    <a:pt x="41" y="402"/>
                    <a:pt x="41" y="402"/>
                    <a:pt x="41" y="402"/>
                  </a:cubicBezTo>
                  <a:cubicBezTo>
                    <a:pt x="0" y="402"/>
                    <a:pt x="929" y="2022"/>
                    <a:pt x="2432" y="2022"/>
                  </a:cubicBezTo>
                  <a:cubicBezTo>
                    <a:pt x="2438" y="2022"/>
                    <a:pt x="2444" y="2022"/>
                    <a:pt x="2450" y="2022"/>
                  </a:cubicBezTo>
                  <a:cubicBezTo>
                    <a:pt x="3642" y="2012"/>
                    <a:pt x="4718" y="1"/>
                    <a:pt x="4718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6">
              <a:extLst>
                <a:ext uri="{FF2B5EF4-FFF2-40B4-BE49-F238E27FC236}">
                  <a16:creationId xmlns:a16="http://schemas.microsoft.com/office/drawing/2014/main" id="{0E2DBB7E-F532-92F1-DE6A-D5E6950F953B}"/>
                </a:ext>
              </a:extLst>
            </p:cNvPr>
            <p:cNvSpPr/>
            <p:nvPr/>
          </p:nvSpPr>
          <p:spPr>
            <a:xfrm>
              <a:off x="4528179" y="2954319"/>
              <a:ext cx="90878" cy="109860"/>
            </a:xfrm>
            <a:custGeom>
              <a:avLst/>
              <a:gdLst/>
              <a:ahLst/>
              <a:cxnLst/>
              <a:rect l="l" t="t" r="r" b="b"/>
              <a:pathLst>
                <a:path w="1173" h="1418" extrusionOk="0">
                  <a:moveTo>
                    <a:pt x="829" y="0"/>
                  </a:moveTo>
                  <a:cubicBezTo>
                    <a:pt x="772" y="0"/>
                    <a:pt x="720" y="34"/>
                    <a:pt x="691" y="100"/>
                  </a:cubicBezTo>
                  <a:cubicBezTo>
                    <a:pt x="307" y="966"/>
                    <a:pt x="0" y="582"/>
                    <a:pt x="17" y="1040"/>
                  </a:cubicBezTo>
                  <a:cubicBezTo>
                    <a:pt x="28" y="1338"/>
                    <a:pt x="305" y="1417"/>
                    <a:pt x="506" y="1417"/>
                  </a:cubicBezTo>
                  <a:cubicBezTo>
                    <a:pt x="581" y="1417"/>
                    <a:pt x="646" y="1406"/>
                    <a:pt x="682" y="1391"/>
                  </a:cubicBezTo>
                  <a:cubicBezTo>
                    <a:pt x="909" y="1300"/>
                    <a:pt x="1173" y="1091"/>
                    <a:pt x="1105" y="414"/>
                  </a:cubicBezTo>
                  <a:cubicBezTo>
                    <a:pt x="1077" y="133"/>
                    <a:pt x="942" y="0"/>
                    <a:pt x="829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6">
              <a:extLst>
                <a:ext uri="{FF2B5EF4-FFF2-40B4-BE49-F238E27FC236}">
                  <a16:creationId xmlns:a16="http://schemas.microsoft.com/office/drawing/2014/main" id="{9E1AD312-A81C-4245-3445-2EF7EAF8AEAD}"/>
                </a:ext>
              </a:extLst>
            </p:cNvPr>
            <p:cNvSpPr/>
            <p:nvPr/>
          </p:nvSpPr>
          <p:spPr>
            <a:xfrm>
              <a:off x="4177683" y="2933401"/>
              <a:ext cx="87159" cy="111951"/>
            </a:xfrm>
            <a:custGeom>
              <a:avLst/>
              <a:gdLst/>
              <a:ahLst/>
              <a:cxnLst/>
              <a:rect l="l" t="t" r="r" b="b"/>
              <a:pathLst>
                <a:path w="1125" h="1445" extrusionOk="0">
                  <a:moveTo>
                    <a:pt x="438" y="1"/>
                  </a:moveTo>
                  <a:cubicBezTo>
                    <a:pt x="373" y="1"/>
                    <a:pt x="310" y="15"/>
                    <a:pt x="253" y="43"/>
                  </a:cubicBezTo>
                  <a:cubicBezTo>
                    <a:pt x="111" y="111"/>
                    <a:pt x="1" y="256"/>
                    <a:pt x="17" y="448"/>
                  </a:cubicBezTo>
                  <a:cubicBezTo>
                    <a:pt x="17" y="457"/>
                    <a:pt x="16" y="467"/>
                    <a:pt x="20" y="475"/>
                  </a:cubicBezTo>
                  <a:cubicBezTo>
                    <a:pt x="26" y="488"/>
                    <a:pt x="32" y="490"/>
                    <a:pt x="43" y="500"/>
                  </a:cubicBezTo>
                  <a:cubicBezTo>
                    <a:pt x="43" y="508"/>
                    <a:pt x="51" y="515"/>
                    <a:pt x="59" y="515"/>
                  </a:cubicBezTo>
                  <a:cubicBezTo>
                    <a:pt x="60" y="515"/>
                    <a:pt x="60" y="515"/>
                    <a:pt x="61" y="515"/>
                  </a:cubicBezTo>
                  <a:cubicBezTo>
                    <a:pt x="70" y="515"/>
                    <a:pt x="77" y="506"/>
                    <a:pt x="75" y="498"/>
                  </a:cubicBezTo>
                  <a:cubicBezTo>
                    <a:pt x="81" y="479"/>
                    <a:pt x="91" y="468"/>
                    <a:pt x="94" y="450"/>
                  </a:cubicBezTo>
                  <a:cubicBezTo>
                    <a:pt x="127" y="307"/>
                    <a:pt x="191" y="200"/>
                    <a:pt x="305" y="160"/>
                  </a:cubicBezTo>
                  <a:cubicBezTo>
                    <a:pt x="338" y="148"/>
                    <a:pt x="373" y="142"/>
                    <a:pt x="408" y="142"/>
                  </a:cubicBezTo>
                  <a:cubicBezTo>
                    <a:pt x="500" y="142"/>
                    <a:pt x="594" y="183"/>
                    <a:pt x="663" y="275"/>
                  </a:cubicBezTo>
                  <a:cubicBezTo>
                    <a:pt x="734" y="370"/>
                    <a:pt x="775" y="471"/>
                    <a:pt x="807" y="575"/>
                  </a:cubicBezTo>
                  <a:cubicBezTo>
                    <a:pt x="863" y="759"/>
                    <a:pt x="870" y="957"/>
                    <a:pt x="916" y="1148"/>
                  </a:cubicBezTo>
                  <a:cubicBezTo>
                    <a:pt x="937" y="1236"/>
                    <a:pt x="971" y="1318"/>
                    <a:pt x="1008" y="1402"/>
                  </a:cubicBezTo>
                  <a:cubicBezTo>
                    <a:pt x="1015" y="1427"/>
                    <a:pt x="1039" y="1445"/>
                    <a:pt x="1064" y="1445"/>
                  </a:cubicBezTo>
                  <a:cubicBezTo>
                    <a:pt x="1068" y="1445"/>
                    <a:pt x="1073" y="1444"/>
                    <a:pt x="1077" y="1443"/>
                  </a:cubicBezTo>
                  <a:cubicBezTo>
                    <a:pt x="1107" y="1436"/>
                    <a:pt x="1124" y="1406"/>
                    <a:pt x="1116" y="1376"/>
                  </a:cubicBezTo>
                  <a:cubicBezTo>
                    <a:pt x="1110" y="1303"/>
                    <a:pt x="1116" y="1234"/>
                    <a:pt x="1111" y="1161"/>
                  </a:cubicBezTo>
                  <a:cubicBezTo>
                    <a:pt x="1100" y="988"/>
                    <a:pt x="1077" y="814"/>
                    <a:pt x="1035" y="645"/>
                  </a:cubicBezTo>
                  <a:cubicBezTo>
                    <a:pt x="993" y="475"/>
                    <a:pt x="921" y="313"/>
                    <a:pt x="794" y="169"/>
                  </a:cubicBezTo>
                  <a:cubicBezTo>
                    <a:pt x="691" y="54"/>
                    <a:pt x="562" y="1"/>
                    <a:pt x="4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6">
              <a:extLst>
                <a:ext uri="{FF2B5EF4-FFF2-40B4-BE49-F238E27FC236}">
                  <a16:creationId xmlns:a16="http://schemas.microsoft.com/office/drawing/2014/main" id="{7D7D43DF-BF15-DED3-75F2-5571CC4A7AD4}"/>
                </a:ext>
              </a:extLst>
            </p:cNvPr>
            <p:cNvSpPr/>
            <p:nvPr/>
          </p:nvSpPr>
          <p:spPr>
            <a:xfrm>
              <a:off x="4882782" y="2860962"/>
              <a:ext cx="84293" cy="109007"/>
            </a:xfrm>
            <a:custGeom>
              <a:avLst/>
              <a:gdLst/>
              <a:ahLst/>
              <a:cxnLst/>
              <a:rect l="l" t="t" r="r" b="b"/>
              <a:pathLst>
                <a:path w="1088" h="1407" extrusionOk="0">
                  <a:moveTo>
                    <a:pt x="640" y="0"/>
                  </a:moveTo>
                  <a:cubicBezTo>
                    <a:pt x="519" y="0"/>
                    <a:pt x="388" y="60"/>
                    <a:pt x="274" y="194"/>
                  </a:cubicBezTo>
                  <a:cubicBezTo>
                    <a:pt x="174" y="317"/>
                    <a:pt x="106" y="470"/>
                    <a:pt x="64" y="635"/>
                  </a:cubicBezTo>
                  <a:cubicBezTo>
                    <a:pt x="28" y="773"/>
                    <a:pt x="6" y="920"/>
                    <a:pt x="2" y="1062"/>
                  </a:cubicBezTo>
                  <a:cubicBezTo>
                    <a:pt x="0" y="1162"/>
                    <a:pt x="8" y="1258"/>
                    <a:pt x="17" y="1348"/>
                  </a:cubicBezTo>
                  <a:cubicBezTo>
                    <a:pt x="18" y="1379"/>
                    <a:pt x="43" y="1405"/>
                    <a:pt x="75" y="1406"/>
                  </a:cubicBezTo>
                  <a:cubicBezTo>
                    <a:pt x="107" y="1406"/>
                    <a:pt x="132" y="1381"/>
                    <a:pt x="131" y="1350"/>
                  </a:cubicBezTo>
                  <a:cubicBezTo>
                    <a:pt x="135" y="1264"/>
                    <a:pt x="145" y="1172"/>
                    <a:pt x="155" y="1078"/>
                  </a:cubicBezTo>
                  <a:cubicBezTo>
                    <a:pt x="168" y="946"/>
                    <a:pt x="184" y="810"/>
                    <a:pt x="219" y="683"/>
                  </a:cubicBezTo>
                  <a:cubicBezTo>
                    <a:pt x="258" y="541"/>
                    <a:pt x="316" y="408"/>
                    <a:pt x="404" y="304"/>
                  </a:cubicBezTo>
                  <a:cubicBezTo>
                    <a:pt x="481" y="212"/>
                    <a:pt x="567" y="169"/>
                    <a:pt x="648" y="169"/>
                  </a:cubicBezTo>
                  <a:cubicBezTo>
                    <a:pt x="680" y="169"/>
                    <a:pt x="710" y="176"/>
                    <a:pt x="739" y="187"/>
                  </a:cubicBezTo>
                  <a:cubicBezTo>
                    <a:pt x="842" y="228"/>
                    <a:pt x="895" y="338"/>
                    <a:pt x="958" y="477"/>
                  </a:cubicBezTo>
                  <a:cubicBezTo>
                    <a:pt x="967" y="497"/>
                    <a:pt x="979" y="504"/>
                    <a:pt x="990" y="524"/>
                  </a:cubicBezTo>
                  <a:cubicBezTo>
                    <a:pt x="991" y="532"/>
                    <a:pt x="999" y="539"/>
                    <a:pt x="1008" y="539"/>
                  </a:cubicBezTo>
                  <a:cubicBezTo>
                    <a:pt x="1017" y="539"/>
                    <a:pt x="1025" y="532"/>
                    <a:pt x="1024" y="523"/>
                  </a:cubicBezTo>
                  <a:cubicBezTo>
                    <a:pt x="1035" y="503"/>
                    <a:pt x="1045" y="492"/>
                    <a:pt x="1049" y="470"/>
                  </a:cubicBezTo>
                  <a:cubicBezTo>
                    <a:pt x="1087" y="268"/>
                    <a:pt x="937" y="106"/>
                    <a:pt x="801" y="38"/>
                  </a:cubicBezTo>
                  <a:cubicBezTo>
                    <a:pt x="751" y="13"/>
                    <a:pt x="697" y="0"/>
                    <a:pt x="6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>
              <a:extLst>
                <a:ext uri="{FF2B5EF4-FFF2-40B4-BE49-F238E27FC236}">
                  <a16:creationId xmlns:a16="http://schemas.microsoft.com/office/drawing/2014/main" id="{3F00BCD4-678D-B17B-80DA-2DF32E656D16}"/>
                </a:ext>
              </a:extLst>
            </p:cNvPr>
            <p:cNvSpPr/>
            <p:nvPr/>
          </p:nvSpPr>
          <p:spPr>
            <a:xfrm>
              <a:off x="4393528" y="2808201"/>
              <a:ext cx="79567" cy="41062"/>
            </a:xfrm>
            <a:custGeom>
              <a:avLst/>
              <a:gdLst/>
              <a:ahLst/>
              <a:cxnLst/>
              <a:rect l="l" t="t" r="r" b="b"/>
              <a:pathLst>
                <a:path w="1027" h="530" extrusionOk="0">
                  <a:moveTo>
                    <a:pt x="598" y="0"/>
                  </a:moveTo>
                  <a:cubicBezTo>
                    <a:pt x="536" y="0"/>
                    <a:pt x="471" y="9"/>
                    <a:pt x="402" y="30"/>
                  </a:cubicBezTo>
                  <a:cubicBezTo>
                    <a:pt x="85" y="125"/>
                    <a:pt x="8" y="372"/>
                    <a:pt x="8" y="372"/>
                  </a:cubicBezTo>
                  <a:cubicBezTo>
                    <a:pt x="1" y="441"/>
                    <a:pt x="40" y="476"/>
                    <a:pt x="45" y="481"/>
                  </a:cubicBezTo>
                  <a:cubicBezTo>
                    <a:pt x="66" y="504"/>
                    <a:pt x="96" y="529"/>
                    <a:pt x="129" y="529"/>
                  </a:cubicBezTo>
                  <a:cubicBezTo>
                    <a:pt x="149" y="529"/>
                    <a:pt x="170" y="520"/>
                    <a:pt x="189" y="496"/>
                  </a:cubicBezTo>
                  <a:cubicBezTo>
                    <a:pt x="193" y="492"/>
                    <a:pt x="340" y="331"/>
                    <a:pt x="500" y="278"/>
                  </a:cubicBezTo>
                  <a:cubicBezTo>
                    <a:pt x="544" y="264"/>
                    <a:pt x="585" y="259"/>
                    <a:pt x="625" y="259"/>
                  </a:cubicBezTo>
                  <a:cubicBezTo>
                    <a:pt x="739" y="259"/>
                    <a:pt x="837" y="301"/>
                    <a:pt x="910" y="301"/>
                  </a:cubicBezTo>
                  <a:cubicBezTo>
                    <a:pt x="955" y="301"/>
                    <a:pt x="990" y="286"/>
                    <a:pt x="1015" y="238"/>
                  </a:cubicBezTo>
                  <a:cubicBezTo>
                    <a:pt x="1019" y="230"/>
                    <a:pt x="1027" y="125"/>
                    <a:pt x="873" y="59"/>
                  </a:cubicBezTo>
                  <a:cubicBezTo>
                    <a:pt x="789" y="24"/>
                    <a:pt x="698" y="0"/>
                    <a:pt x="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6">
              <a:extLst>
                <a:ext uri="{FF2B5EF4-FFF2-40B4-BE49-F238E27FC236}">
                  <a16:creationId xmlns:a16="http://schemas.microsoft.com/office/drawing/2014/main" id="{07AF4018-24D8-4355-D857-FB4DE838EC22}"/>
                </a:ext>
              </a:extLst>
            </p:cNvPr>
            <p:cNvSpPr/>
            <p:nvPr/>
          </p:nvSpPr>
          <p:spPr>
            <a:xfrm>
              <a:off x="4689249" y="2794178"/>
              <a:ext cx="84138" cy="34321"/>
            </a:xfrm>
            <a:custGeom>
              <a:avLst/>
              <a:gdLst/>
              <a:ahLst/>
              <a:cxnLst/>
              <a:rect l="l" t="t" r="r" b="b"/>
              <a:pathLst>
                <a:path w="1086" h="443" extrusionOk="0">
                  <a:moveTo>
                    <a:pt x="467" y="0"/>
                  </a:moveTo>
                  <a:cubicBezTo>
                    <a:pt x="173" y="0"/>
                    <a:pt x="32" y="175"/>
                    <a:pt x="32" y="175"/>
                  </a:cubicBezTo>
                  <a:cubicBezTo>
                    <a:pt x="0" y="236"/>
                    <a:pt x="25" y="282"/>
                    <a:pt x="27" y="289"/>
                  </a:cubicBezTo>
                  <a:cubicBezTo>
                    <a:pt x="41" y="324"/>
                    <a:pt x="69" y="368"/>
                    <a:pt x="113" y="368"/>
                  </a:cubicBezTo>
                  <a:cubicBezTo>
                    <a:pt x="127" y="368"/>
                    <a:pt x="142" y="364"/>
                    <a:pt x="159" y="354"/>
                  </a:cubicBezTo>
                  <a:cubicBezTo>
                    <a:pt x="163" y="353"/>
                    <a:pt x="343" y="266"/>
                    <a:pt x="507" y="266"/>
                  </a:cubicBezTo>
                  <a:cubicBezTo>
                    <a:pt x="516" y="266"/>
                    <a:pt x="524" y="266"/>
                    <a:pt x="532" y="266"/>
                  </a:cubicBezTo>
                  <a:cubicBezTo>
                    <a:pt x="739" y="277"/>
                    <a:pt x="854" y="443"/>
                    <a:pt x="961" y="443"/>
                  </a:cubicBezTo>
                  <a:cubicBezTo>
                    <a:pt x="985" y="443"/>
                    <a:pt x="1010" y="434"/>
                    <a:pt x="1034" y="413"/>
                  </a:cubicBezTo>
                  <a:cubicBezTo>
                    <a:pt x="1040" y="407"/>
                    <a:pt x="1086" y="313"/>
                    <a:pt x="963" y="198"/>
                  </a:cubicBezTo>
                  <a:cubicBezTo>
                    <a:pt x="856" y="97"/>
                    <a:pt x="718" y="17"/>
                    <a:pt x="527" y="3"/>
                  </a:cubicBezTo>
                  <a:cubicBezTo>
                    <a:pt x="506" y="1"/>
                    <a:pt x="486" y="0"/>
                    <a:pt x="4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6">
              <a:extLst>
                <a:ext uri="{FF2B5EF4-FFF2-40B4-BE49-F238E27FC236}">
                  <a16:creationId xmlns:a16="http://schemas.microsoft.com/office/drawing/2014/main" id="{A52D0B7C-B328-286E-D451-75262B381287}"/>
                </a:ext>
              </a:extLst>
            </p:cNvPr>
            <p:cNvSpPr/>
            <p:nvPr/>
          </p:nvSpPr>
          <p:spPr>
            <a:xfrm>
              <a:off x="4330076" y="2947888"/>
              <a:ext cx="123883" cy="123960"/>
            </a:xfrm>
            <a:custGeom>
              <a:avLst/>
              <a:gdLst/>
              <a:ahLst/>
              <a:cxnLst/>
              <a:rect l="l" t="t" r="r" b="b"/>
              <a:pathLst>
                <a:path w="1599" h="1600" extrusionOk="0">
                  <a:moveTo>
                    <a:pt x="766" y="1"/>
                  </a:moveTo>
                  <a:cubicBezTo>
                    <a:pt x="341" y="1"/>
                    <a:pt x="1" y="338"/>
                    <a:pt x="1" y="768"/>
                  </a:cubicBezTo>
                  <a:cubicBezTo>
                    <a:pt x="1" y="1210"/>
                    <a:pt x="359" y="1582"/>
                    <a:pt x="800" y="1599"/>
                  </a:cubicBezTo>
                  <a:cubicBezTo>
                    <a:pt x="811" y="1600"/>
                    <a:pt x="821" y="1600"/>
                    <a:pt x="832" y="1600"/>
                  </a:cubicBezTo>
                  <a:cubicBezTo>
                    <a:pt x="1258" y="1600"/>
                    <a:pt x="1599" y="1263"/>
                    <a:pt x="1599" y="832"/>
                  </a:cubicBezTo>
                  <a:cubicBezTo>
                    <a:pt x="1599" y="391"/>
                    <a:pt x="1241" y="19"/>
                    <a:pt x="800" y="1"/>
                  </a:cubicBezTo>
                  <a:cubicBezTo>
                    <a:pt x="788" y="1"/>
                    <a:pt x="777" y="1"/>
                    <a:pt x="766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6">
              <a:extLst>
                <a:ext uri="{FF2B5EF4-FFF2-40B4-BE49-F238E27FC236}">
                  <a16:creationId xmlns:a16="http://schemas.microsoft.com/office/drawing/2014/main" id="{58A2BA33-057F-D5C6-B033-BB211F62C59F}"/>
                </a:ext>
              </a:extLst>
            </p:cNvPr>
            <p:cNvSpPr/>
            <p:nvPr/>
          </p:nvSpPr>
          <p:spPr>
            <a:xfrm>
              <a:off x="4716056" y="2936732"/>
              <a:ext cx="123883" cy="124038"/>
            </a:xfrm>
            <a:custGeom>
              <a:avLst/>
              <a:gdLst/>
              <a:ahLst/>
              <a:cxnLst/>
              <a:rect l="l" t="t" r="r" b="b"/>
              <a:pathLst>
                <a:path w="1599" h="1601" extrusionOk="0">
                  <a:moveTo>
                    <a:pt x="768" y="1"/>
                  </a:moveTo>
                  <a:cubicBezTo>
                    <a:pt x="341" y="1"/>
                    <a:pt x="0" y="339"/>
                    <a:pt x="0" y="769"/>
                  </a:cubicBezTo>
                  <a:cubicBezTo>
                    <a:pt x="0" y="1211"/>
                    <a:pt x="358" y="1583"/>
                    <a:pt x="800" y="1600"/>
                  </a:cubicBezTo>
                  <a:cubicBezTo>
                    <a:pt x="811" y="1601"/>
                    <a:pt x="821" y="1601"/>
                    <a:pt x="832" y="1601"/>
                  </a:cubicBezTo>
                  <a:cubicBezTo>
                    <a:pt x="1258" y="1601"/>
                    <a:pt x="1599" y="1263"/>
                    <a:pt x="1599" y="833"/>
                  </a:cubicBezTo>
                  <a:cubicBezTo>
                    <a:pt x="1599" y="391"/>
                    <a:pt x="1241" y="19"/>
                    <a:pt x="800" y="1"/>
                  </a:cubicBezTo>
                  <a:cubicBezTo>
                    <a:pt x="789" y="1"/>
                    <a:pt x="778" y="1"/>
                    <a:pt x="768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>
              <a:extLst>
                <a:ext uri="{FF2B5EF4-FFF2-40B4-BE49-F238E27FC236}">
                  <a16:creationId xmlns:a16="http://schemas.microsoft.com/office/drawing/2014/main" id="{3AD4BF82-CB24-F473-256F-8D0DCE06BE2C}"/>
                </a:ext>
              </a:extLst>
            </p:cNvPr>
            <p:cNvSpPr/>
            <p:nvPr/>
          </p:nvSpPr>
          <p:spPr>
            <a:xfrm>
              <a:off x="4493160" y="3125073"/>
              <a:ext cx="181214" cy="51056"/>
            </a:xfrm>
            <a:custGeom>
              <a:avLst/>
              <a:gdLst/>
              <a:ahLst/>
              <a:cxnLst/>
              <a:rect l="l" t="t" r="r" b="b"/>
              <a:pathLst>
                <a:path w="2339" h="659" extrusionOk="0">
                  <a:moveTo>
                    <a:pt x="1743" y="278"/>
                  </a:moveTo>
                  <a:lnTo>
                    <a:pt x="1743" y="278"/>
                  </a:lnTo>
                  <a:cubicBezTo>
                    <a:pt x="1735" y="282"/>
                    <a:pt x="1727" y="285"/>
                    <a:pt x="1718" y="288"/>
                  </a:cubicBezTo>
                  <a:lnTo>
                    <a:pt x="1743" y="278"/>
                  </a:lnTo>
                  <a:close/>
                  <a:moveTo>
                    <a:pt x="772" y="410"/>
                  </a:moveTo>
                  <a:lnTo>
                    <a:pt x="800" y="414"/>
                  </a:lnTo>
                  <a:cubicBezTo>
                    <a:pt x="791" y="413"/>
                    <a:pt x="781" y="412"/>
                    <a:pt x="772" y="410"/>
                  </a:cubicBezTo>
                  <a:close/>
                  <a:moveTo>
                    <a:pt x="2246" y="1"/>
                  </a:moveTo>
                  <a:cubicBezTo>
                    <a:pt x="2233" y="1"/>
                    <a:pt x="2219" y="4"/>
                    <a:pt x="2206" y="12"/>
                  </a:cubicBezTo>
                  <a:cubicBezTo>
                    <a:pt x="2126" y="60"/>
                    <a:pt x="2049" y="112"/>
                    <a:pt x="1969" y="160"/>
                  </a:cubicBezTo>
                  <a:cubicBezTo>
                    <a:pt x="1896" y="203"/>
                    <a:pt x="1821" y="243"/>
                    <a:pt x="1744" y="278"/>
                  </a:cubicBezTo>
                  <a:lnTo>
                    <a:pt x="1744" y="278"/>
                  </a:lnTo>
                  <a:cubicBezTo>
                    <a:pt x="1586" y="345"/>
                    <a:pt x="1419" y="392"/>
                    <a:pt x="1250" y="415"/>
                  </a:cubicBezTo>
                  <a:cubicBezTo>
                    <a:pt x="1260" y="414"/>
                    <a:pt x="1270" y="412"/>
                    <a:pt x="1281" y="412"/>
                  </a:cubicBezTo>
                  <a:lnTo>
                    <a:pt x="1281" y="412"/>
                  </a:lnTo>
                  <a:cubicBezTo>
                    <a:pt x="1200" y="422"/>
                    <a:pt x="1117" y="428"/>
                    <a:pt x="1035" y="428"/>
                  </a:cubicBezTo>
                  <a:cubicBezTo>
                    <a:pt x="947" y="428"/>
                    <a:pt x="859" y="422"/>
                    <a:pt x="771" y="410"/>
                  </a:cubicBezTo>
                  <a:lnTo>
                    <a:pt x="771" y="410"/>
                  </a:lnTo>
                  <a:cubicBezTo>
                    <a:pt x="656" y="392"/>
                    <a:pt x="541" y="364"/>
                    <a:pt x="430" y="329"/>
                  </a:cubicBezTo>
                  <a:cubicBezTo>
                    <a:pt x="310" y="292"/>
                    <a:pt x="197" y="237"/>
                    <a:pt x="75" y="209"/>
                  </a:cubicBezTo>
                  <a:cubicBezTo>
                    <a:pt x="70" y="208"/>
                    <a:pt x="66" y="207"/>
                    <a:pt x="61" y="207"/>
                  </a:cubicBezTo>
                  <a:cubicBezTo>
                    <a:pt x="42" y="207"/>
                    <a:pt x="24" y="217"/>
                    <a:pt x="14" y="233"/>
                  </a:cubicBezTo>
                  <a:cubicBezTo>
                    <a:pt x="1" y="256"/>
                    <a:pt x="7" y="281"/>
                    <a:pt x="22" y="300"/>
                  </a:cubicBezTo>
                  <a:cubicBezTo>
                    <a:pt x="128" y="432"/>
                    <a:pt x="299" y="503"/>
                    <a:pt x="453" y="561"/>
                  </a:cubicBezTo>
                  <a:cubicBezTo>
                    <a:pt x="527" y="588"/>
                    <a:pt x="604" y="607"/>
                    <a:pt x="681" y="622"/>
                  </a:cubicBezTo>
                  <a:cubicBezTo>
                    <a:pt x="766" y="639"/>
                    <a:pt x="853" y="651"/>
                    <a:pt x="939" y="656"/>
                  </a:cubicBezTo>
                  <a:cubicBezTo>
                    <a:pt x="972" y="658"/>
                    <a:pt x="1005" y="659"/>
                    <a:pt x="1038" y="659"/>
                  </a:cubicBezTo>
                  <a:cubicBezTo>
                    <a:pt x="1329" y="659"/>
                    <a:pt x="1620" y="590"/>
                    <a:pt x="1881" y="459"/>
                  </a:cubicBezTo>
                  <a:cubicBezTo>
                    <a:pt x="1956" y="421"/>
                    <a:pt x="2031" y="378"/>
                    <a:pt x="2099" y="329"/>
                  </a:cubicBezTo>
                  <a:cubicBezTo>
                    <a:pt x="2173" y="273"/>
                    <a:pt x="2248" y="213"/>
                    <a:pt x="2305" y="139"/>
                  </a:cubicBezTo>
                  <a:cubicBezTo>
                    <a:pt x="2330" y="107"/>
                    <a:pt x="2338" y="68"/>
                    <a:pt x="2311" y="33"/>
                  </a:cubicBezTo>
                  <a:cubicBezTo>
                    <a:pt x="2295" y="12"/>
                    <a:pt x="2271" y="1"/>
                    <a:pt x="22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>
              <a:extLst>
                <a:ext uri="{FF2B5EF4-FFF2-40B4-BE49-F238E27FC236}">
                  <a16:creationId xmlns:a16="http://schemas.microsoft.com/office/drawing/2014/main" id="{F2750064-2399-A974-68A5-4ACAFFC0D751}"/>
                </a:ext>
              </a:extLst>
            </p:cNvPr>
            <p:cNvSpPr/>
            <p:nvPr/>
          </p:nvSpPr>
          <p:spPr>
            <a:xfrm>
              <a:off x="4410030" y="2895748"/>
              <a:ext cx="87004" cy="64382"/>
            </a:xfrm>
            <a:custGeom>
              <a:avLst/>
              <a:gdLst/>
              <a:ahLst/>
              <a:cxnLst/>
              <a:rect l="l" t="t" r="r" b="b"/>
              <a:pathLst>
                <a:path w="1123" h="831" extrusionOk="0">
                  <a:moveTo>
                    <a:pt x="1091" y="64"/>
                  </a:moveTo>
                  <a:cubicBezTo>
                    <a:pt x="1091" y="65"/>
                    <a:pt x="1091" y="66"/>
                    <a:pt x="1092" y="66"/>
                  </a:cubicBezTo>
                  <a:lnTo>
                    <a:pt x="1092" y="66"/>
                  </a:lnTo>
                  <a:cubicBezTo>
                    <a:pt x="1091" y="66"/>
                    <a:pt x="1091" y="65"/>
                    <a:pt x="1091" y="64"/>
                  </a:cubicBezTo>
                  <a:close/>
                  <a:moveTo>
                    <a:pt x="212" y="350"/>
                  </a:moveTo>
                  <a:cubicBezTo>
                    <a:pt x="213" y="350"/>
                    <a:pt x="214" y="353"/>
                    <a:pt x="215" y="355"/>
                  </a:cubicBezTo>
                  <a:lnTo>
                    <a:pt x="215" y="355"/>
                  </a:lnTo>
                  <a:cubicBezTo>
                    <a:pt x="214" y="353"/>
                    <a:pt x="213" y="351"/>
                    <a:pt x="212" y="350"/>
                  </a:cubicBezTo>
                  <a:close/>
                  <a:moveTo>
                    <a:pt x="215" y="355"/>
                  </a:moveTo>
                  <a:cubicBezTo>
                    <a:pt x="215" y="356"/>
                    <a:pt x="215" y="357"/>
                    <a:pt x="216" y="358"/>
                  </a:cubicBezTo>
                  <a:lnTo>
                    <a:pt x="216" y="358"/>
                  </a:lnTo>
                  <a:cubicBezTo>
                    <a:pt x="215" y="357"/>
                    <a:pt x="215" y="356"/>
                    <a:pt x="215" y="355"/>
                  </a:cubicBezTo>
                  <a:close/>
                  <a:moveTo>
                    <a:pt x="871" y="400"/>
                  </a:moveTo>
                  <a:cubicBezTo>
                    <a:pt x="871" y="401"/>
                    <a:pt x="870" y="402"/>
                    <a:pt x="869" y="404"/>
                  </a:cubicBezTo>
                  <a:lnTo>
                    <a:pt x="869" y="404"/>
                  </a:lnTo>
                  <a:cubicBezTo>
                    <a:pt x="870" y="402"/>
                    <a:pt x="871" y="401"/>
                    <a:pt x="871" y="400"/>
                  </a:cubicBezTo>
                  <a:close/>
                  <a:moveTo>
                    <a:pt x="345" y="544"/>
                  </a:moveTo>
                  <a:cubicBezTo>
                    <a:pt x="347" y="545"/>
                    <a:pt x="348" y="547"/>
                    <a:pt x="350" y="548"/>
                  </a:cubicBezTo>
                  <a:lnTo>
                    <a:pt x="350" y="548"/>
                  </a:lnTo>
                  <a:cubicBezTo>
                    <a:pt x="348" y="547"/>
                    <a:pt x="345" y="545"/>
                    <a:pt x="345" y="544"/>
                  </a:cubicBezTo>
                  <a:close/>
                  <a:moveTo>
                    <a:pt x="762" y="556"/>
                  </a:moveTo>
                  <a:cubicBezTo>
                    <a:pt x="762" y="556"/>
                    <a:pt x="756" y="560"/>
                    <a:pt x="754" y="562"/>
                  </a:cubicBezTo>
                  <a:cubicBezTo>
                    <a:pt x="752" y="563"/>
                    <a:pt x="751" y="563"/>
                    <a:pt x="750" y="564"/>
                  </a:cubicBezTo>
                  <a:lnTo>
                    <a:pt x="750" y="564"/>
                  </a:lnTo>
                  <a:cubicBezTo>
                    <a:pt x="751" y="563"/>
                    <a:pt x="753" y="562"/>
                    <a:pt x="754" y="561"/>
                  </a:cubicBezTo>
                  <a:cubicBezTo>
                    <a:pt x="760" y="557"/>
                    <a:pt x="762" y="556"/>
                    <a:pt x="762" y="556"/>
                  </a:cubicBezTo>
                  <a:close/>
                  <a:moveTo>
                    <a:pt x="748" y="566"/>
                  </a:moveTo>
                  <a:cubicBezTo>
                    <a:pt x="747" y="567"/>
                    <a:pt x="746" y="567"/>
                    <a:pt x="746" y="567"/>
                  </a:cubicBezTo>
                  <a:cubicBezTo>
                    <a:pt x="746" y="567"/>
                    <a:pt x="747" y="567"/>
                    <a:pt x="748" y="566"/>
                  </a:cubicBezTo>
                  <a:close/>
                  <a:moveTo>
                    <a:pt x="697" y="597"/>
                  </a:moveTo>
                  <a:cubicBezTo>
                    <a:pt x="697" y="597"/>
                    <a:pt x="697" y="597"/>
                    <a:pt x="697" y="597"/>
                  </a:cubicBezTo>
                  <a:cubicBezTo>
                    <a:pt x="697" y="597"/>
                    <a:pt x="691" y="600"/>
                    <a:pt x="683" y="602"/>
                  </a:cubicBezTo>
                  <a:lnTo>
                    <a:pt x="683" y="602"/>
                  </a:lnTo>
                  <a:cubicBezTo>
                    <a:pt x="686" y="601"/>
                    <a:pt x="696" y="597"/>
                    <a:pt x="697" y="597"/>
                  </a:cubicBezTo>
                  <a:close/>
                  <a:moveTo>
                    <a:pt x="1021" y="1"/>
                  </a:moveTo>
                  <a:cubicBezTo>
                    <a:pt x="1019" y="1"/>
                    <a:pt x="1017" y="1"/>
                    <a:pt x="1015" y="1"/>
                  </a:cubicBezTo>
                  <a:cubicBezTo>
                    <a:pt x="990" y="5"/>
                    <a:pt x="969" y="22"/>
                    <a:pt x="962" y="47"/>
                  </a:cubicBezTo>
                  <a:cubicBezTo>
                    <a:pt x="955" y="71"/>
                    <a:pt x="943" y="96"/>
                    <a:pt x="939" y="121"/>
                  </a:cubicBezTo>
                  <a:cubicBezTo>
                    <a:pt x="933" y="147"/>
                    <a:pt x="928" y="173"/>
                    <a:pt x="924" y="199"/>
                  </a:cubicBezTo>
                  <a:cubicBezTo>
                    <a:pt x="914" y="252"/>
                    <a:pt x="903" y="307"/>
                    <a:pt x="886" y="358"/>
                  </a:cubicBezTo>
                  <a:cubicBezTo>
                    <a:pt x="882" y="371"/>
                    <a:pt x="878" y="383"/>
                    <a:pt x="873" y="395"/>
                  </a:cubicBezTo>
                  <a:cubicBezTo>
                    <a:pt x="873" y="395"/>
                    <a:pt x="873" y="396"/>
                    <a:pt x="873" y="396"/>
                  </a:cubicBezTo>
                  <a:lnTo>
                    <a:pt x="873" y="396"/>
                  </a:lnTo>
                  <a:cubicBezTo>
                    <a:pt x="873" y="395"/>
                    <a:pt x="874" y="394"/>
                    <a:pt x="874" y="393"/>
                  </a:cubicBezTo>
                  <a:lnTo>
                    <a:pt x="874" y="393"/>
                  </a:lnTo>
                  <a:cubicBezTo>
                    <a:pt x="873" y="395"/>
                    <a:pt x="872" y="398"/>
                    <a:pt x="871" y="400"/>
                  </a:cubicBezTo>
                  <a:lnTo>
                    <a:pt x="871" y="400"/>
                  </a:lnTo>
                  <a:cubicBezTo>
                    <a:pt x="872" y="398"/>
                    <a:pt x="872" y="397"/>
                    <a:pt x="873" y="396"/>
                  </a:cubicBezTo>
                  <a:lnTo>
                    <a:pt x="873" y="396"/>
                  </a:lnTo>
                  <a:cubicBezTo>
                    <a:pt x="868" y="406"/>
                    <a:pt x="866" y="410"/>
                    <a:pt x="866" y="410"/>
                  </a:cubicBezTo>
                  <a:cubicBezTo>
                    <a:pt x="866" y="410"/>
                    <a:pt x="868" y="407"/>
                    <a:pt x="869" y="404"/>
                  </a:cubicBezTo>
                  <a:lnTo>
                    <a:pt x="869" y="404"/>
                  </a:lnTo>
                  <a:cubicBezTo>
                    <a:pt x="868" y="407"/>
                    <a:pt x="867" y="410"/>
                    <a:pt x="865" y="413"/>
                  </a:cubicBezTo>
                  <a:cubicBezTo>
                    <a:pt x="854" y="437"/>
                    <a:pt x="842" y="459"/>
                    <a:pt x="828" y="481"/>
                  </a:cubicBezTo>
                  <a:cubicBezTo>
                    <a:pt x="824" y="486"/>
                    <a:pt x="820" y="491"/>
                    <a:pt x="816" y="496"/>
                  </a:cubicBezTo>
                  <a:cubicBezTo>
                    <a:pt x="815" y="498"/>
                    <a:pt x="810" y="505"/>
                    <a:pt x="808" y="508"/>
                  </a:cubicBezTo>
                  <a:lnTo>
                    <a:pt x="808" y="508"/>
                  </a:lnTo>
                  <a:cubicBezTo>
                    <a:pt x="803" y="513"/>
                    <a:pt x="798" y="519"/>
                    <a:pt x="793" y="525"/>
                  </a:cubicBezTo>
                  <a:cubicBezTo>
                    <a:pt x="784" y="534"/>
                    <a:pt x="776" y="542"/>
                    <a:pt x="767" y="550"/>
                  </a:cubicBezTo>
                  <a:cubicBezTo>
                    <a:pt x="762" y="554"/>
                    <a:pt x="758" y="558"/>
                    <a:pt x="753" y="562"/>
                  </a:cubicBezTo>
                  <a:cubicBezTo>
                    <a:pt x="752" y="563"/>
                    <a:pt x="751" y="564"/>
                    <a:pt x="750" y="565"/>
                  </a:cubicBezTo>
                  <a:lnTo>
                    <a:pt x="750" y="565"/>
                  </a:lnTo>
                  <a:cubicBezTo>
                    <a:pt x="739" y="572"/>
                    <a:pt x="728" y="578"/>
                    <a:pt x="717" y="585"/>
                  </a:cubicBezTo>
                  <a:cubicBezTo>
                    <a:pt x="710" y="589"/>
                    <a:pt x="703" y="593"/>
                    <a:pt x="696" y="597"/>
                  </a:cubicBezTo>
                  <a:cubicBezTo>
                    <a:pt x="692" y="598"/>
                    <a:pt x="690" y="599"/>
                    <a:pt x="686" y="600"/>
                  </a:cubicBezTo>
                  <a:cubicBezTo>
                    <a:pt x="683" y="602"/>
                    <a:pt x="682" y="602"/>
                    <a:pt x="682" y="603"/>
                  </a:cubicBezTo>
                  <a:lnTo>
                    <a:pt x="682" y="603"/>
                  </a:lnTo>
                  <a:cubicBezTo>
                    <a:pt x="669" y="607"/>
                    <a:pt x="651" y="612"/>
                    <a:pt x="649" y="612"/>
                  </a:cubicBezTo>
                  <a:cubicBezTo>
                    <a:pt x="637" y="616"/>
                    <a:pt x="625" y="618"/>
                    <a:pt x="613" y="620"/>
                  </a:cubicBezTo>
                  <a:lnTo>
                    <a:pt x="613" y="620"/>
                  </a:lnTo>
                  <a:cubicBezTo>
                    <a:pt x="599" y="621"/>
                    <a:pt x="585" y="622"/>
                    <a:pt x="572" y="622"/>
                  </a:cubicBezTo>
                  <a:cubicBezTo>
                    <a:pt x="557" y="622"/>
                    <a:pt x="542" y="621"/>
                    <a:pt x="527" y="620"/>
                  </a:cubicBezTo>
                  <a:lnTo>
                    <a:pt x="527" y="620"/>
                  </a:lnTo>
                  <a:cubicBezTo>
                    <a:pt x="505" y="617"/>
                    <a:pt x="484" y="612"/>
                    <a:pt x="463" y="605"/>
                  </a:cubicBezTo>
                  <a:cubicBezTo>
                    <a:pt x="452" y="602"/>
                    <a:pt x="443" y="599"/>
                    <a:pt x="432" y="595"/>
                  </a:cubicBezTo>
                  <a:lnTo>
                    <a:pt x="432" y="595"/>
                  </a:lnTo>
                  <a:cubicBezTo>
                    <a:pt x="427" y="593"/>
                    <a:pt x="420" y="589"/>
                    <a:pt x="414" y="586"/>
                  </a:cubicBezTo>
                  <a:cubicBezTo>
                    <a:pt x="392" y="576"/>
                    <a:pt x="372" y="563"/>
                    <a:pt x="352" y="549"/>
                  </a:cubicBezTo>
                  <a:lnTo>
                    <a:pt x="352" y="549"/>
                  </a:lnTo>
                  <a:cubicBezTo>
                    <a:pt x="352" y="550"/>
                    <a:pt x="353" y="550"/>
                    <a:pt x="353" y="550"/>
                  </a:cubicBezTo>
                  <a:lnTo>
                    <a:pt x="353" y="550"/>
                  </a:lnTo>
                  <a:cubicBezTo>
                    <a:pt x="352" y="550"/>
                    <a:pt x="351" y="549"/>
                    <a:pt x="350" y="548"/>
                  </a:cubicBezTo>
                  <a:lnTo>
                    <a:pt x="350" y="548"/>
                  </a:lnTo>
                  <a:cubicBezTo>
                    <a:pt x="350" y="548"/>
                    <a:pt x="351" y="549"/>
                    <a:pt x="351" y="549"/>
                  </a:cubicBezTo>
                  <a:cubicBezTo>
                    <a:pt x="351" y="549"/>
                    <a:pt x="352" y="549"/>
                    <a:pt x="352" y="549"/>
                  </a:cubicBezTo>
                  <a:lnTo>
                    <a:pt x="352" y="549"/>
                  </a:lnTo>
                  <a:cubicBezTo>
                    <a:pt x="349" y="547"/>
                    <a:pt x="345" y="543"/>
                    <a:pt x="345" y="543"/>
                  </a:cubicBezTo>
                  <a:lnTo>
                    <a:pt x="345" y="543"/>
                  </a:lnTo>
                  <a:cubicBezTo>
                    <a:pt x="345" y="543"/>
                    <a:pt x="345" y="543"/>
                    <a:pt x="345" y="543"/>
                  </a:cubicBezTo>
                  <a:cubicBezTo>
                    <a:pt x="345" y="544"/>
                    <a:pt x="345" y="544"/>
                    <a:pt x="345" y="544"/>
                  </a:cubicBezTo>
                  <a:lnTo>
                    <a:pt x="345" y="544"/>
                  </a:lnTo>
                  <a:cubicBezTo>
                    <a:pt x="343" y="542"/>
                    <a:pt x="341" y="541"/>
                    <a:pt x="340" y="539"/>
                  </a:cubicBezTo>
                  <a:cubicBezTo>
                    <a:pt x="330" y="530"/>
                    <a:pt x="320" y="522"/>
                    <a:pt x="312" y="513"/>
                  </a:cubicBezTo>
                  <a:cubicBezTo>
                    <a:pt x="304" y="504"/>
                    <a:pt x="296" y="496"/>
                    <a:pt x="289" y="488"/>
                  </a:cubicBezTo>
                  <a:cubicBezTo>
                    <a:pt x="288" y="486"/>
                    <a:pt x="284" y="482"/>
                    <a:pt x="282" y="479"/>
                  </a:cubicBezTo>
                  <a:lnTo>
                    <a:pt x="282" y="479"/>
                  </a:lnTo>
                  <a:cubicBezTo>
                    <a:pt x="280" y="476"/>
                    <a:pt x="278" y="474"/>
                    <a:pt x="278" y="473"/>
                  </a:cubicBezTo>
                  <a:cubicBezTo>
                    <a:pt x="263" y="453"/>
                    <a:pt x="250" y="431"/>
                    <a:pt x="238" y="408"/>
                  </a:cubicBezTo>
                  <a:cubicBezTo>
                    <a:pt x="233" y="398"/>
                    <a:pt x="226" y="386"/>
                    <a:pt x="223" y="375"/>
                  </a:cubicBezTo>
                  <a:lnTo>
                    <a:pt x="223" y="375"/>
                  </a:lnTo>
                  <a:cubicBezTo>
                    <a:pt x="224" y="378"/>
                    <a:pt x="229" y="390"/>
                    <a:pt x="229" y="390"/>
                  </a:cubicBezTo>
                  <a:cubicBezTo>
                    <a:pt x="229" y="390"/>
                    <a:pt x="228" y="387"/>
                    <a:pt x="224" y="377"/>
                  </a:cubicBezTo>
                  <a:cubicBezTo>
                    <a:pt x="221" y="371"/>
                    <a:pt x="219" y="365"/>
                    <a:pt x="217" y="360"/>
                  </a:cubicBezTo>
                  <a:cubicBezTo>
                    <a:pt x="216" y="359"/>
                    <a:pt x="216" y="359"/>
                    <a:pt x="216" y="358"/>
                  </a:cubicBezTo>
                  <a:lnTo>
                    <a:pt x="216" y="358"/>
                  </a:lnTo>
                  <a:cubicBezTo>
                    <a:pt x="216" y="360"/>
                    <a:pt x="217" y="362"/>
                    <a:pt x="217" y="362"/>
                  </a:cubicBezTo>
                  <a:cubicBezTo>
                    <a:pt x="217" y="362"/>
                    <a:pt x="216" y="361"/>
                    <a:pt x="215" y="358"/>
                  </a:cubicBezTo>
                  <a:cubicBezTo>
                    <a:pt x="206" y="334"/>
                    <a:pt x="198" y="310"/>
                    <a:pt x="191" y="285"/>
                  </a:cubicBezTo>
                  <a:cubicBezTo>
                    <a:pt x="184" y="258"/>
                    <a:pt x="180" y="231"/>
                    <a:pt x="175" y="203"/>
                  </a:cubicBezTo>
                  <a:cubicBezTo>
                    <a:pt x="173" y="197"/>
                    <a:pt x="172" y="191"/>
                    <a:pt x="170" y="185"/>
                  </a:cubicBezTo>
                  <a:cubicBezTo>
                    <a:pt x="170" y="181"/>
                    <a:pt x="169" y="177"/>
                    <a:pt x="169" y="174"/>
                  </a:cubicBezTo>
                  <a:lnTo>
                    <a:pt x="169" y="174"/>
                  </a:lnTo>
                  <a:cubicBezTo>
                    <a:pt x="168" y="170"/>
                    <a:pt x="168" y="166"/>
                    <a:pt x="168" y="162"/>
                  </a:cubicBezTo>
                  <a:cubicBezTo>
                    <a:pt x="168" y="155"/>
                    <a:pt x="166" y="149"/>
                    <a:pt x="162" y="143"/>
                  </a:cubicBezTo>
                  <a:cubicBezTo>
                    <a:pt x="160" y="136"/>
                    <a:pt x="158" y="133"/>
                    <a:pt x="158" y="133"/>
                  </a:cubicBezTo>
                  <a:lnTo>
                    <a:pt x="158" y="133"/>
                  </a:lnTo>
                  <a:cubicBezTo>
                    <a:pt x="158" y="133"/>
                    <a:pt x="159" y="136"/>
                    <a:pt x="162" y="142"/>
                  </a:cubicBezTo>
                  <a:cubicBezTo>
                    <a:pt x="157" y="138"/>
                    <a:pt x="155" y="127"/>
                    <a:pt x="154" y="122"/>
                  </a:cubicBezTo>
                  <a:cubicBezTo>
                    <a:pt x="144" y="98"/>
                    <a:pt x="127" y="81"/>
                    <a:pt x="101" y="77"/>
                  </a:cubicBezTo>
                  <a:cubicBezTo>
                    <a:pt x="99" y="77"/>
                    <a:pt x="96" y="77"/>
                    <a:pt x="93" y="77"/>
                  </a:cubicBezTo>
                  <a:cubicBezTo>
                    <a:pt x="71" y="77"/>
                    <a:pt x="51" y="88"/>
                    <a:pt x="39" y="107"/>
                  </a:cubicBezTo>
                  <a:cubicBezTo>
                    <a:pt x="29" y="124"/>
                    <a:pt x="17" y="141"/>
                    <a:pt x="15" y="160"/>
                  </a:cubicBezTo>
                  <a:cubicBezTo>
                    <a:pt x="11" y="181"/>
                    <a:pt x="8" y="202"/>
                    <a:pt x="5" y="223"/>
                  </a:cubicBezTo>
                  <a:cubicBezTo>
                    <a:pt x="1" y="262"/>
                    <a:pt x="7" y="302"/>
                    <a:pt x="12" y="341"/>
                  </a:cubicBezTo>
                  <a:cubicBezTo>
                    <a:pt x="23" y="411"/>
                    <a:pt x="45" y="477"/>
                    <a:pt x="80" y="539"/>
                  </a:cubicBezTo>
                  <a:cubicBezTo>
                    <a:pt x="155" y="668"/>
                    <a:pt x="274" y="764"/>
                    <a:pt x="416" y="807"/>
                  </a:cubicBezTo>
                  <a:cubicBezTo>
                    <a:pt x="467" y="823"/>
                    <a:pt x="520" y="830"/>
                    <a:pt x="573" y="830"/>
                  </a:cubicBezTo>
                  <a:cubicBezTo>
                    <a:pt x="664" y="830"/>
                    <a:pt x="755" y="807"/>
                    <a:pt x="833" y="760"/>
                  </a:cubicBezTo>
                  <a:cubicBezTo>
                    <a:pt x="948" y="689"/>
                    <a:pt x="1025" y="579"/>
                    <a:pt x="1074" y="456"/>
                  </a:cubicBezTo>
                  <a:cubicBezTo>
                    <a:pt x="1100" y="390"/>
                    <a:pt x="1116" y="320"/>
                    <a:pt x="1120" y="248"/>
                  </a:cubicBezTo>
                  <a:cubicBezTo>
                    <a:pt x="1123" y="208"/>
                    <a:pt x="1120" y="171"/>
                    <a:pt x="1114" y="130"/>
                  </a:cubicBezTo>
                  <a:cubicBezTo>
                    <a:pt x="1111" y="110"/>
                    <a:pt x="1103" y="91"/>
                    <a:pt x="1095" y="72"/>
                  </a:cubicBezTo>
                  <a:cubicBezTo>
                    <a:pt x="1093" y="70"/>
                    <a:pt x="1092" y="65"/>
                    <a:pt x="1091" y="64"/>
                  </a:cubicBezTo>
                  <a:lnTo>
                    <a:pt x="1091" y="64"/>
                  </a:lnTo>
                  <a:cubicBezTo>
                    <a:pt x="1091" y="64"/>
                    <a:pt x="1091" y="64"/>
                    <a:pt x="1091" y="64"/>
                  </a:cubicBezTo>
                  <a:cubicBezTo>
                    <a:pt x="1086" y="53"/>
                    <a:pt x="1082" y="42"/>
                    <a:pt x="1077" y="31"/>
                  </a:cubicBezTo>
                  <a:cubicBezTo>
                    <a:pt x="1068" y="11"/>
                    <a:pt x="1042" y="1"/>
                    <a:pt x="10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>
              <a:extLst>
                <a:ext uri="{FF2B5EF4-FFF2-40B4-BE49-F238E27FC236}">
                  <a16:creationId xmlns:a16="http://schemas.microsoft.com/office/drawing/2014/main" id="{95133F82-7925-F418-1EB1-D2127C99B442}"/>
                </a:ext>
              </a:extLst>
            </p:cNvPr>
            <p:cNvSpPr/>
            <p:nvPr/>
          </p:nvSpPr>
          <p:spPr>
            <a:xfrm>
              <a:off x="4647258" y="2895748"/>
              <a:ext cx="87004" cy="64382"/>
            </a:xfrm>
            <a:custGeom>
              <a:avLst/>
              <a:gdLst/>
              <a:ahLst/>
              <a:cxnLst/>
              <a:rect l="l" t="t" r="r" b="b"/>
              <a:pathLst>
                <a:path w="1123" h="831" extrusionOk="0">
                  <a:moveTo>
                    <a:pt x="1091" y="64"/>
                  </a:moveTo>
                  <a:cubicBezTo>
                    <a:pt x="1094" y="70"/>
                    <a:pt x="1095" y="74"/>
                    <a:pt x="1095" y="74"/>
                  </a:cubicBezTo>
                  <a:cubicBezTo>
                    <a:pt x="1095" y="74"/>
                    <a:pt x="1094" y="73"/>
                    <a:pt x="1093" y="71"/>
                  </a:cubicBezTo>
                  <a:cubicBezTo>
                    <a:pt x="1092" y="69"/>
                    <a:pt x="1092" y="67"/>
                    <a:pt x="1091" y="64"/>
                  </a:cubicBezTo>
                  <a:close/>
                  <a:moveTo>
                    <a:pt x="223" y="375"/>
                  </a:moveTo>
                  <a:cubicBezTo>
                    <a:pt x="224" y="377"/>
                    <a:pt x="226" y="383"/>
                    <a:pt x="228" y="387"/>
                  </a:cubicBezTo>
                  <a:lnTo>
                    <a:pt x="228" y="387"/>
                  </a:lnTo>
                  <a:cubicBezTo>
                    <a:pt x="226" y="383"/>
                    <a:pt x="224" y="379"/>
                    <a:pt x="223" y="375"/>
                  </a:cubicBezTo>
                  <a:close/>
                  <a:moveTo>
                    <a:pt x="867" y="408"/>
                  </a:moveTo>
                  <a:lnTo>
                    <a:pt x="867" y="408"/>
                  </a:lnTo>
                  <a:cubicBezTo>
                    <a:pt x="867" y="409"/>
                    <a:pt x="866" y="410"/>
                    <a:pt x="866" y="410"/>
                  </a:cubicBezTo>
                  <a:cubicBezTo>
                    <a:pt x="866" y="410"/>
                    <a:pt x="867" y="409"/>
                    <a:pt x="867" y="408"/>
                  </a:cubicBezTo>
                  <a:close/>
                  <a:moveTo>
                    <a:pt x="697" y="597"/>
                  </a:moveTo>
                  <a:cubicBezTo>
                    <a:pt x="697" y="597"/>
                    <a:pt x="697" y="597"/>
                    <a:pt x="697" y="597"/>
                  </a:cubicBezTo>
                  <a:cubicBezTo>
                    <a:pt x="697" y="597"/>
                    <a:pt x="692" y="599"/>
                    <a:pt x="684" y="602"/>
                  </a:cubicBezTo>
                  <a:lnTo>
                    <a:pt x="684" y="602"/>
                  </a:lnTo>
                  <a:cubicBezTo>
                    <a:pt x="688" y="600"/>
                    <a:pt x="696" y="597"/>
                    <a:pt x="697" y="597"/>
                  </a:cubicBezTo>
                  <a:close/>
                  <a:moveTo>
                    <a:pt x="1021" y="1"/>
                  </a:moveTo>
                  <a:cubicBezTo>
                    <a:pt x="1018" y="1"/>
                    <a:pt x="1016" y="1"/>
                    <a:pt x="1014" y="1"/>
                  </a:cubicBezTo>
                  <a:cubicBezTo>
                    <a:pt x="990" y="5"/>
                    <a:pt x="969" y="22"/>
                    <a:pt x="962" y="47"/>
                  </a:cubicBezTo>
                  <a:cubicBezTo>
                    <a:pt x="955" y="71"/>
                    <a:pt x="943" y="96"/>
                    <a:pt x="938" y="121"/>
                  </a:cubicBezTo>
                  <a:cubicBezTo>
                    <a:pt x="933" y="147"/>
                    <a:pt x="928" y="173"/>
                    <a:pt x="924" y="199"/>
                  </a:cubicBezTo>
                  <a:cubicBezTo>
                    <a:pt x="914" y="252"/>
                    <a:pt x="902" y="307"/>
                    <a:pt x="885" y="358"/>
                  </a:cubicBezTo>
                  <a:cubicBezTo>
                    <a:pt x="882" y="371"/>
                    <a:pt x="878" y="383"/>
                    <a:pt x="872" y="395"/>
                  </a:cubicBezTo>
                  <a:cubicBezTo>
                    <a:pt x="872" y="397"/>
                    <a:pt x="871" y="399"/>
                    <a:pt x="870" y="401"/>
                  </a:cubicBezTo>
                  <a:lnTo>
                    <a:pt x="870" y="401"/>
                  </a:lnTo>
                  <a:cubicBezTo>
                    <a:pt x="868" y="405"/>
                    <a:pt x="867" y="409"/>
                    <a:pt x="864" y="413"/>
                  </a:cubicBezTo>
                  <a:cubicBezTo>
                    <a:pt x="854" y="437"/>
                    <a:pt x="841" y="459"/>
                    <a:pt x="827" y="481"/>
                  </a:cubicBezTo>
                  <a:cubicBezTo>
                    <a:pt x="823" y="486"/>
                    <a:pt x="820" y="491"/>
                    <a:pt x="816" y="496"/>
                  </a:cubicBezTo>
                  <a:cubicBezTo>
                    <a:pt x="816" y="497"/>
                    <a:pt x="814" y="500"/>
                    <a:pt x="812" y="502"/>
                  </a:cubicBezTo>
                  <a:lnTo>
                    <a:pt x="812" y="502"/>
                  </a:lnTo>
                  <a:cubicBezTo>
                    <a:pt x="815" y="498"/>
                    <a:pt x="816" y="497"/>
                    <a:pt x="817" y="497"/>
                  </a:cubicBezTo>
                  <a:lnTo>
                    <a:pt x="817" y="497"/>
                  </a:lnTo>
                  <a:cubicBezTo>
                    <a:pt x="817" y="497"/>
                    <a:pt x="812" y="502"/>
                    <a:pt x="809" y="506"/>
                  </a:cubicBezTo>
                  <a:lnTo>
                    <a:pt x="809" y="506"/>
                  </a:lnTo>
                  <a:cubicBezTo>
                    <a:pt x="810" y="505"/>
                    <a:pt x="811" y="503"/>
                    <a:pt x="812" y="502"/>
                  </a:cubicBezTo>
                  <a:lnTo>
                    <a:pt x="812" y="502"/>
                  </a:lnTo>
                  <a:cubicBezTo>
                    <a:pt x="812" y="502"/>
                    <a:pt x="812" y="503"/>
                    <a:pt x="811" y="503"/>
                  </a:cubicBezTo>
                  <a:cubicBezTo>
                    <a:pt x="810" y="504"/>
                    <a:pt x="810" y="505"/>
                    <a:pt x="809" y="506"/>
                  </a:cubicBezTo>
                  <a:lnTo>
                    <a:pt x="809" y="506"/>
                  </a:lnTo>
                  <a:cubicBezTo>
                    <a:pt x="809" y="506"/>
                    <a:pt x="809" y="506"/>
                    <a:pt x="809" y="506"/>
                  </a:cubicBezTo>
                  <a:lnTo>
                    <a:pt x="809" y="506"/>
                  </a:lnTo>
                  <a:cubicBezTo>
                    <a:pt x="808" y="508"/>
                    <a:pt x="806" y="510"/>
                    <a:pt x="806" y="510"/>
                  </a:cubicBezTo>
                  <a:cubicBezTo>
                    <a:pt x="806" y="510"/>
                    <a:pt x="807" y="509"/>
                    <a:pt x="809" y="506"/>
                  </a:cubicBezTo>
                  <a:lnTo>
                    <a:pt x="809" y="506"/>
                  </a:lnTo>
                  <a:cubicBezTo>
                    <a:pt x="809" y="507"/>
                    <a:pt x="808" y="507"/>
                    <a:pt x="808" y="508"/>
                  </a:cubicBezTo>
                  <a:cubicBezTo>
                    <a:pt x="802" y="513"/>
                    <a:pt x="797" y="519"/>
                    <a:pt x="792" y="525"/>
                  </a:cubicBezTo>
                  <a:cubicBezTo>
                    <a:pt x="784" y="534"/>
                    <a:pt x="775" y="542"/>
                    <a:pt x="767" y="550"/>
                  </a:cubicBezTo>
                  <a:cubicBezTo>
                    <a:pt x="764" y="553"/>
                    <a:pt x="760" y="556"/>
                    <a:pt x="757" y="559"/>
                  </a:cubicBezTo>
                  <a:lnTo>
                    <a:pt x="757" y="559"/>
                  </a:lnTo>
                  <a:cubicBezTo>
                    <a:pt x="760" y="556"/>
                    <a:pt x="761" y="556"/>
                    <a:pt x="761" y="556"/>
                  </a:cubicBezTo>
                  <a:lnTo>
                    <a:pt x="761" y="556"/>
                  </a:lnTo>
                  <a:cubicBezTo>
                    <a:pt x="761" y="556"/>
                    <a:pt x="755" y="560"/>
                    <a:pt x="753" y="562"/>
                  </a:cubicBezTo>
                  <a:cubicBezTo>
                    <a:pt x="754" y="561"/>
                    <a:pt x="755" y="560"/>
                    <a:pt x="757" y="559"/>
                  </a:cubicBezTo>
                  <a:lnTo>
                    <a:pt x="757" y="559"/>
                  </a:lnTo>
                  <a:cubicBezTo>
                    <a:pt x="756" y="559"/>
                    <a:pt x="755" y="560"/>
                    <a:pt x="754" y="561"/>
                  </a:cubicBezTo>
                  <a:cubicBezTo>
                    <a:pt x="752" y="562"/>
                    <a:pt x="751" y="563"/>
                    <a:pt x="750" y="564"/>
                  </a:cubicBezTo>
                  <a:lnTo>
                    <a:pt x="750" y="564"/>
                  </a:lnTo>
                  <a:cubicBezTo>
                    <a:pt x="751" y="563"/>
                    <a:pt x="752" y="562"/>
                    <a:pt x="753" y="562"/>
                  </a:cubicBezTo>
                  <a:lnTo>
                    <a:pt x="753" y="562"/>
                  </a:lnTo>
                  <a:cubicBezTo>
                    <a:pt x="751" y="564"/>
                    <a:pt x="746" y="567"/>
                    <a:pt x="746" y="567"/>
                  </a:cubicBezTo>
                  <a:cubicBezTo>
                    <a:pt x="746" y="567"/>
                    <a:pt x="747" y="566"/>
                    <a:pt x="750" y="564"/>
                  </a:cubicBezTo>
                  <a:lnTo>
                    <a:pt x="750" y="564"/>
                  </a:lnTo>
                  <a:cubicBezTo>
                    <a:pt x="740" y="572"/>
                    <a:pt x="728" y="578"/>
                    <a:pt x="717" y="585"/>
                  </a:cubicBezTo>
                  <a:cubicBezTo>
                    <a:pt x="710" y="589"/>
                    <a:pt x="702" y="593"/>
                    <a:pt x="695" y="597"/>
                  </a:cubicBezTo>
                  <a:cubicBezTo>
                    <a:pt x="692" y="598"/>
                    <a:pt x="689" y="599"/>
                    <a:pt x="686" y="600"/>
                  </a:cubicBezTo>
                  <a:cubicBezTo>
                    <a:pt x="684" y="601"/>
                    <a:pt x="683" y="602"/>
                    <a:pt x="683" y="602"/>
                  </a:cubicBezTo>
                  <a:lnTo>
                    <a:pt x="683" y="602"/>
                  </a:lnTo>
                  <a:cubicBezTo>
                    <a:pt x="669" y="607"/>
                    <a:pt x="651" y="612"/>
                    <a:pt x="648" y="612"/>
                  </a:cubicBezTo>
                  <a:cubicBezTo>
                    <a:pt x="637" y="615"/>
                    <a:pt x="625" y="618"/>
                    <a:pt x="614" y="620"/>
                  </a:cubicBezTo>
                  <a:lnTo>
                    <a:pt x="614" y="620"/>
                  </a:lnTo>
                  <a:cubicBezTo>
                    <a:pt x="600" y="621"/>
                    <a:pt x="585" y="622"/>
                    <a:pt x="571" y="622"/>
                  </a:cubicBezTo>
                  <a:cubicBezTo>
                    <a:pt x="556" y="622"/>
                    <a:pt x="541" y="621"/>
                    <a:pt x="526" y="620"/>
                  </a:cubicBezTo>
                  <a:lnTo>
                    <a:pt x="526" y="620"/>
                  </a:lnTo>
                  <a:cubicBezTo>
                    <a:pt x="504" y="616"/>
                    <a:pt x="484" y="612"/>
                    <a:pt x="463" y="605"/>
                  </a:cubicBezTo>
                  <a:cubicBezTo>
                    <a:pt x="453" y="602"/>
                    <a:pt x="443" y="599"/>
                    <a:pt x="434" y="596"/>
                  </a:cubicBezTo>
                  <a:lnTo>
                    <a:pt x="434" y="596"/>
                  </a:lnTo>
                  <a:cubicBezTo>
                    <a:pt x="434" y="596"/>
                    <a:pt x="434" y="596"/>
                    <a:pt x="434" y="596"/>
                  </a:cubicBezTo>
                  <a:cubicBezTo>
                    <a:pt x="434" y="596"/>
                    <a:pt x="434" y="596"/>
                    <a:pt x="433" y="596"/>
                  </a:cubicBezTo>
                  <a:lnTo>
                    <a:pt x="433" y="596"/>
                  </a:lnTo>
                  <a:cubicBezTo>
                    <a:pt x="432" y="595"/>
                    <a:pt x="431" y="595"/>
                    <a:pt x="430" y="594"/>
                  </a:cubicBezTo>
                  <a:lnTo>
                    <a:pt x="430" y="594"/>
                  </a:lnTo>
                  <a:cubicBezTo>
                    <a:pt x="424" y="592"/>
                    <a:pt x="419" y="589"/>
                    <a:pt x="414" y="586"/>
                  </a:cubicBezTo>
                  <a:cubicBezTo>
                    <a:pt x="392" y="576"/>
                    <a:pt x="371" y="563"/>
                    <a:pt x="351" y="549"/>
                  </a:cubicBezTo>
                  <a:cubicBezTo>
                    <a:pt x="351" y="549"/>
                    <a:pt x="351" y="549"/>
                    <a:pt x="351" y="549"/>
                  </a:cubicBezTo>
                  <a:lnTo>
                    <a:pt x="351" y="549"/>
                  </a:lnTo>
                  <a:cubicBezTo>
                    <a:pt x="352" y="549"/>
                    <a:pt x="352" y="550"/>
                    <a:pt x="353" y="550"/>
                  </a:cubicBezTo>
                  <a:lnTo>
                    <a:pt x="353" y="550"/>
                  </a:lnTo>
                  <a:cubicBezTo>
                    <a:pt x="352" y="550"/>
                    <a:pt x="351" y="549"/>
                    <a:pt x="350" y="548"/>
                  </a:cubicBezTo>
                  <a:lnTo>
                    <a:pt x="350" y="548"/>
                  </a:lnTo>
                  <a:cubicBezTo>
                    <a:pt x="351" y="548"/>
                    <a:pt x="351" y="549"/>
                    <a:pt x="351" y="549"/>
                  </a:cubicBezTo>
                  <a:lnTo>
                    <a:pt x="351" y="549"/>
                  </a:lnTo>
                  <a:cubicBezTo>
                    <a:pt x="349" y="547"/>
                    <a:pt x="346" y="544"/>
                    <a:pt x="345" y="544"/>
                  </a:cubicBezTo>
                  <a:lnTo>
                    <a:pt x="345" y="544"/>
                  </a:lnTo>
                  <a:cubicBezTo>
                    <a:pt x="346" y="545"/>
                    <a:pt x="348" y="547"/>
                    <a:pt x="350" y="548"/>
                  </a:cubicBezTo>
                  <a:lnTo>
                    <a:pt x="350" y="548"/>
                  </a:lnTo>
                  <a:cubicBezTo>
                    <a:pt x="348" y="547"/>
                    <a:pt x="345" y="545"/>
                    <a:pt x="344" y="543"/>
                  </a:cubicBezTo>
                  <a:cubicBezTo>
                    <a:pt x="344" y="543"/>
                    <a:pt x="344" y="543"/>
                    <a:pt x="344" y="543"/>
                  </a:cubicBezTo>
                  <a:cubicBezTo>
                    <a:pt x="344" y="543"/>
                    <a:pt x="344" y="544"/>
                    <a:pt x="345" y="544"/>
                  </a:cubicBezTo>
                  <a:lnTo>
                    <a:pt x="345" y="544"/>
                  </a:lnTo>
                  <a:cubicBezTo>
                    <a:pt x="343" y="542"/>
                    <a:pt x="341" y="541"/>
                    <a:pt x="340" y="539"/>
                  </a:cubicBezTo>
                  <a:cubicBezTo>
                    <a:pt x="329" y="530"/>
                    <a:pt x="321" y="522"/>
                    <a:pt x="311" y="513"/>
                  </a:cubicBezTo>
                  <a:cubicBezTo>
                    <a:pt x="303" y="504"/>
                    <a:pt x="296" y="496"/>
                    <a:pt x="288" y="488"/>
                  </a:cubicBezTo>
                  <a:cubicBezTo>
                    <a:pt x="287" y="486"/>
                    <a:pt x="284" y="482"/>
                    <a:pt x="281" y="479"/>
                  </a:cubicBezTo>
                  <a:lnTo>
                    <a:pt x="281" y="479"/>
                  </a:lnTo>
                  <a:cubicBezTo>
                    <a:pt x="279" y="476"/>
                    <a:pt x="278" y="474"/>
                    <a:pt x="277" y="473"/>
                  </a:cubicBezTo>
                  <a:cubicBezTo>
                    <a:pt x="263" y="453"/>
                    <a:pt x="250" y="431"/>
                    <a:pt x="238" y="408"/>
                  </a:cubicBezTo>
                  <a:cubicBezTo>
                    <a:pt x="235" y="402"/>
                    <a:pt x="232" y="396"/>
                    <a:pt x="229" y="389"/>
                  </a:cubicBezTo>
                  <a:lnTo>
                    <a:pt x="229" y="389"/>
                  </a:lnTo>
                  <a:cubicBezTo>
                    <a:pt x="228" y="388"/>
                    <a:pt x="227" y="384"/>
                    <a:pt x="224" y="377"/>
                  </a:cubicBezTo>
                  <a:cubicBezTo>
                    <a:pt x="221" y="371"/>
                    <a:pt x="218" y="365"/>
                    <a:pt x="216" y="360"/>
                  </a:cubicBezTo>
                  <a:cubicBezTo>
                    <a:pt x="216" y="360"/>
                    <a:pt x="216" y="359"/>
                    <a:pt x="215" y="359"/>
                  </a:cubicBezTo>
                  <a:lnTo>
                    <a:pt x="215" y="359"/>
                  </a:lnTo>
                  <a:cubicBezTo>
                    <a:pt x="216" y="361"/>
                    <a:pt x="217" y="362"/>
                    <a:pt x="217" y="362"/>
                  </a:cubicBezTo>
                  <a:cubicBezTo>
                    <a:pt x="217" y="362"/>
                    <a:pt x="216" y="360"/>
                    <a:pt x="215" y="358"/>
                  </a:cubicBezTo>
                  <a:lnTo>
                    <a:pt x="215" y="358"/>
                  </a:lnTo>
                  <a:cubicBezTo>
                    <a:pt x="215" y="358"/>
                    <a:pt x="215" y="358"/>
                    <a:pt x="215" y="359"/>
                  </a:cubicBezTo>
                  <a:lnTo>
                    <a:pt x="215" y="359"/>
                  </a:lnTo>
                  <a:cubicBezTo>
                    <a:pt x="215" y="358"/>
                    <a:pt x="215" y="358"/>
                    <a:pt x="215" y="358"/>
                  </a:cubicBezTo>
                  <a:cubicBezTo>
                    <a:pt x="214" y="356"/>
                    <a:pt x="214" y="355"/>
                    <a:pt x="213" y="353"/>
                  </a:cubicBezTo>
                  <a:lnTo>
                    <a:pt x="213" y="353"/>
                  </a:lnTo>
                  <a:cubicBezTo>
                    <a:pt x="214" y="355"/>
                    <a:pt x="215" y="356"/>
                    <a:pt x="215" y="358"/>
                  </a:cubicBezTo>
                  <a:lnTo>
                    <a:pt x="215" y="358"/>
                  </a:lnTo>
                  <a:cubicBezTo>
                    <a:pt x="214" y="356"/>
                    <a:pt x="213" y="353"/>
                    <a:pt x="212" y="351"/>
                  </a:cubicBezTo>
                  <a:lnTo>
                    <a:pt x="212" y="351"/>
                  </a:lnTo>
                  <a:cubicBezTo>
                    <a:pt x="204" y="330"/>
                    <a:pt x="197" y="308"/>
                    <a:pt x="191" y="285"/>
                  </a:cubicBezTo>
                  <a:cubicBezTo>
                    <a:pt x="184" y="258"/>
                    <a:pt x="180" y="231"/>
                    <a:pt x="174" y="203"/>
                  </a:cubicBezTo>
                  <a:cubicBezTo>
                    <a:pt x="173" y="197"/>
                    <a:pt x="171" y="191"/>
                    <a:pt x="170" y="185"/>
                  </a:cubicBezTo>
                  <a:cubicBezTo>
                    <a:pt x="169" y="180"/>
                    <a:pt x="169" y="177"/>
                    <a:pt x="169" y="173"/>
                  </a:cubicBezTo>
                  <a:cubicBezTo>
                    <a:pt x="168" y="170"/>
                    <a:pt x="168" y="169"/>
                    <a:pt x="168" y="169"/>
                  </a:cubicBezTo>
                  <a:lnTo>
                    <a:pt x="168" y="169"/>
                  </a:lnTo>
                  <a:cubicBezTo>
                    <a:pt x="168" y="169"/>
                    <a:pt x="168" y="169"/>
                    <a:pt x="168" y="169"/>
                  </a:cubicBezTo>
                  <a:lnTo>
                    <a:pt x="168" y="169"/>
                  </a:lnTo>
                  <a:cubicBezTo>
                    <a:pt x="167" y="167"/>
                    <a:pt x="167" y="164"/>
                    <a:pt x="167" y="162"/>
                  </a:cubicBezTo>
                  <a:cubicBezTo>
                    <a:pt x="167" y="155"/>
                    <a:pt x="165" y="149"/>
                    <a:pt x="162" y="143"/>
                  </a:cubicBezTo>
                  <a:cubicBezTo>
                    <a:pt x="159" y="136"/>
                    <a:pt x="158" y="133"/>
                    <a:pt x="158" y="133"/>
                  </a:cubicBezTo>
                  <a:lnTo>
                    <a:pt x="158" y="133"/>
                  </a:lnTo>
                  <a:cubicBezTo>
                    <a:pt x="158" y="133"/>
                    <a:pt x="159" y="136"/>
                    <a:pt x="161" y="142"/>
                  </a:cubicBezTo>
                  <a:cubicBezTo>
                    <a:pt x="157" y="138"/>
                    <a:pt x="155" y="127"/>
                    <a:pt x="153" y="122"/>
                  </a:cubicBezTo>
                  <a:cubicBezTo>
                    <a:pt x="144" y="98"/>
                    <a:pt x="128" y="81"/>
                    <a:pt x="101" y="77"/>
                  </a:cubicBezTo>
                  <a:cubicBezTo>
                    <a:pt x="98" y="77"/>
                    <a:pt x="96" y="77"/>
                    <a:pt x="93" y="77"/>
                  </a:cubicBezTo>
                  <a:cubicBezTo>
                    <a:pt x="71" y="77"/>
                    <a:pt x="50" y="88"/>
                    <a:pt x="39" y="107"/>
                  </a:cubicBezTo>
                  <a:cubicBezTo>
                    <a:pt x="29" y="124"/>
                    <a:pt x="18" y="141"/>
                    <a:pt x="14" y="160"/>
                  </a:cubicBezTo>
                  <a:cubicBezTo>
                    <a:pt x="11" y="181"/>
                    <a:pt x="8" y="202"/>
                    <a:pt x="5" y="223"/>
                  </a:cubicBezTo>
                  <a:cubicBezTo>
                    <a:pt x="1" y="262"/>
                    <a:pt x="6" y="302"/>
                    <a:pt x="12" y="341"/>
                  </a:cubicBezTo>
                  <a:cubicBezTo>
                    <a:pt x="22" y="411"/>
                    <a:pt x="45" y="477"/>
                    <a:pt x="80" y="539"/>
                  </a:cubicBezTo>
                  <a:cubicBezTo>
                    <a:pt x="154" y="668"/>
                    <a:pt x="273" y="764"/>
                    <a:pt x="416" y="807"/>
                  </a:cubicBezTo>
                  <a:cubicBezTo>
                    <a:pt x="467" y="823"/>
                    <a:pt x="520" y="830"/>
                    <a:pt x="573" y="830"/>
                  </a:cubicBezTo>
                  <a:cubicBezTo>
                    <a:pt x="664" y="830"/>
                    <a:pt x="754" y="807"/>
                    <a:pt x="833" y="760"/>
                  </a:cubicBezTo>
                  <a:cubicBezTo>
                    <a:pt x="948" y="689"/>
                    <a:pt x="1024" y="579"/>
                    <a:pt x="1073" y="456"/>
                  </a:cubicBezTo>
                  <a:cubicBezTo>
                    <a:pt x="1100" y="390"/>
                    <a:pt x="1116" y="320"/>
                    <a:pt x="1120" y="248"/>
                  </a:cubicBezTo>
                  <a:cubicBezTo>
                    <a:pt x="1122" y="208"/>
                    <a:pt x="1120" y="171"/>
                    <a:pt x="1113" y="130"/>
                  </a:cubicBezTo>
                  <a:cubicBezTo>
                    <a:pt x="1111" y="110"/>
                    <a:pt x="1103" y="91"/>
                    <a:pt x="1094" y="72"/>
                  </a:cubicBezTo>
                  <a:cubicBezTo>
                    <a:pt x="1093" y="70"/>
                    <a:pt x="1092" y="65"/>
                    <a:pt x="1091" y="64"/>
                  </a:cubicBezTo>
                  <a:lnTo>
                    <a:pt x="1091" y="64"/>
                  </a:lnTo>
                  <a:cubicBezTo>
                    <a:pt x="1091" y="64"/>
                    <a:pt x="1091" y="64"/>
                    <a:pt x="1091" y="64"/>
                  </a:cubicBezTo>
                  <a:cubicBezTo>
                    <a:pt x="1086" y="53"/>
                    <a:pt x="1081" y="42"/>
                    <a:pt x="1077" y="31"/>
                  </a:cubicBezTo>
                  <a:cubicBezTo>
                    <a:pt x="1067" y="11"/>
                    <a:pt x="1042" y="1"/>
                    <a:pt x="10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617;p19">
            <a:extLst>
              <a:ext uri="{FF2B5EF4-FFF2-40B4-BE49-F238E27FC236}">
                <a16:creationId xmlns:a16="http://schemas.microsoft.com/office/drawing/2014/main" id="{4E989F7E-7066-3593-0E84-85AD31942AD5}"/>
              </a:ext>
            </a:extLst>
          </p:cNvPr>
          <p:cNvGrpSpPr/>
          <p:nvPr/>
        </p:nvGrpSpPr>
        <p:grpSpPr>
          <a:xfrm>
            <a:off x="4167673" y="1491856"/>
            <a:ext cx="4571600" cy="934200"/>
            <a:chOff x="3511018" y="1791875"/>
            <a:chExt cx="2819622" cy="715398"/>
          </a:xfrm>
        </p:grpSpPr>
        <p:sp>
          <p:nvSpPr>
            <p:cNvPr id="4" name="Google Shape;618;p19">
              <a:extLst>
                <a:ext uri="{FF2B5EF4-FFF2-40B4-BE49-F238E27FC236}">
                  <a16:creationId xmlns:a16="http://schemas.microsoft.com/office/drawing/2014/main" id="{99140D0D-95C8-2C7E-C933-237912A12A8C}"/>
                </a:ext>
              </a:extLst>
            </p:cNvPr>
            <p:cNvSpPr/>
            <p:nvPr/>
          </p:nvSpPr>
          <p:spPr>
            <a:xfrm>
              <a:off x="3511018" y="1791875"/>
              <a:ext cx="451693" cy="715398"/>
            </a:xfrm>
            <a:custGeom>
              <a:avLst/>
              <a:gdLst/>
              <a:ahLst/>
              <a:cxnLst/>
              <a:rect l="l" t="t" r="r" b="b"/>
              <a:pathLst>
                <a:path w="3983" h="3326" extrusionOk="0">
                  <a:moveTo>
                    <a:pt x="1" y="0"/>
                  </a:moveTo>
                  <a:lnTo>
                    <a:pt x="1" y="3325"/>
                  </a:lnTo>
                  <a:lnTo>
                    <a:pt x="3983" y="3325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619;p19">
              <a:extLst>
                <a:ext uri="{FF2B5EF4-FFF2-40B4-BE49-F238E27FC236}">
                  <a16:creationId xmlns:a16="http://schemas.microsoft.com/office/drawing/2014/main" id="{4479253F-E514-159B-2F98-1788E98C3A34}"/>
                </a:ext>
              </a:extLst>
            </p:cNvPr>
            <p:cNvSpPr/>
            <p:nvPr/>
          </p:nvSpPr>
          <p:spPr>
            <a:xfrm>
              <a:off x="3962710" y="1791875"/>
              <a:ext cx="2367930" cy="715398"/>
            </a:xfrm>
            <a:custGeom>
              <a:avLst/>
              <a:gdLst/>
              <a:ahLst/>
              <a:cxnLst/>
              <a:rect l="l" t="t" r="r" b="b"/>
              <a:pathLst>
                <a:path w="12706" h="3326" extrusionOk="0">
                  <a:moveTo>
                    <a:pt x="1" y="0"/>
                  </a:moveTo>
                  <a:lnTo>
                    <a:pt x="1" y="3325"/>
                  </a:lnTo>
                  <a:lnTo>
                    <a:pt x="12706" y="3325"/>
                  </a:lnTo>
                  <a:lnTo>
                    <a:pt x="12706" y="0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620;p19">
            <a:extLst>
              <a:ext uri="{FF2B5EF4-FFF2-40B4-BE49-F238E27FC236}">
                <a16:creationId xmlns:a16="http://schemas.microsoft.com/office/drawing/2014/main" id="{DE9D1DAD-BDE7-F3F9-11B0-B8FE39B1B023}"/>
              </a:ext>
            </a:extLst>
          </p:cNvPr>
          <p:cNvGrpSpPr/>
          <p:nvPr/>
        </p:nvGrpSpPr>
        <p:grpSpPr>
          <a:xfrm>
            <a:off x="4365428" y="1775564"/>
            <a:ext cx="356398" cy="347473"/>
            <a:chOff x="3722360" y="1783641"/>
            <a:chExt cx="317391" cy="309443"/>
          </a:xfrm>
        </p:grpSpPr>
        <p:sp>
          <p:nvSpPr>
            <p:cNvPr id="7" name="Google Shape;621;p19">
              <a:extLst>
                <a:ext uri="{FF2B5EF4-FFF2-40B4-BE49-F238E27FC236}">
                  <a16:creationId xmlns:a16="http://schemas.microsoft.com/office/drawing/2014/main" id="{4314E51F-B0D7-97B9-2271-ECC65695FDD8}"/>
                </a:ext>
              </a:extLst>
            </p:cNvPr>
            <p:cNvSpPr/>
            <p:nvPr/>
          </p:nvSpPr>
          <p:spPr>
            <a:xfrm>
              <a:off x="3722360" y="1783641"/>
              <a:ext cx="165629" cy="309443"/>
            </a:xfrm>
            <a:custGeom>
              <a:avLst/>
              <a:gdLst/>
              <a:ahLst/>
              <a:cxnLst/>
              <a:rect l="l" t="t" r="r" b="b"/>
              <a:pathLst>
                <a:path w="1230" h="2298" extrusionOk="0">
                  <a:moveTo>
                    <a:pt x="867" y="0"/>
                  </a:moveTo>
                  <a:cubicBezTo>
                    <a:pt x="701" y="0"/>
                    <a:pt x="558" y="113"/>
                    <a:pt x="516" y="269"/>
                  </a:cubicBezTo>
                  <a:cubicBezTo>
                    <a:pt x="504" y="268"/>
                    <a:pt x="491" y="267"/>
                    <a:pt x="478" y="267"/>
                  </a:cubicBezTo>
                  <a:cubicBezTo>
                    <a:pt x="280" y="267"/>
                    <a:pt x="118" y="431"/>
                    <a:pt x="118" y="631"/>
                  </a:cubicBezTo>
                  <a:cubicBezTo>
                    <a:pt x="118" y="682"/>
                    <a:pt x="130" y="734"/>
                    <a:pt x="151" y="781"/>
                  </a:cubicBezTo>
                  <a:cubicBezTo>
                    <a:pt x="57" y="848"/>
                    <a:pt x="0" y="957"/>
                    <a:pt x="0" y="1075"/>
                  </a:cubicBezTo>
                  <a:cubicBezTo>
                    <a:pt x="0" y="1179"/>
                    <a:pt x="43" y="1274"/>
                    <a:pt x="117" y="1342"/>
                  </a:cubicBezTo>
                  <a:cubicBezTo>
                    <a:pt x="43" y="1410"/>
                    <a:pt x="0" y="1506"/>
                    <a:pt x="0" y="1609"/>
                  </a:cubicBezTo>
                  <a:cubicBezTo>
                    <a:pt x="0" y="1803"/>
                    <a:pt x="152" y="1961"/>
                    <a:pt x="344" y="1971"/>
                  </a:cubicBezTo>
                  <a:cubicBezTo>
                    <a:pt x="399" y="2163"/>
                    <a:pt x="575" y="2298"/>
                    <a:pt x="778" y="2298"/>
                  </a:cubicBezTo>
                  <a:cubicBezTo>
                    <a:pt x="1027" y="2298"/>
                    <a:pt x="1230" y="2095"/>
                    <a:pt x="1230" y="1846"/>
                  </a:cubicBezTo>
                  <a:cubicBezTo>
                    <a:pt x="1230" y="1817"/>
                    <a:pt x="1207" y="1795"/>
                    <a:pt x="1178" y="1795"/>
                  </a:cubicBezTo>
                  <a:cubicBezTo>
                    <a:pt x="1149" y="1795"/>
                    <a:pt x="1127" y="1817"/>
                    <a:pt x="1127" y="1846"/>
                  </a:cubicBezTo>
                  <a:cubicBezTo>
                    <a:pt x="1127" y="2038"/>
                    <a:pt x="970" y="2195"/>
                    <a:pt x="778" y="2195"/>
                  </a:cubicBezTo>
                  <a:cubicBezTo>
                    <a:pt x="610" y="2195"/>
                    <a:pt x="466" y="2075"/>
                    <a:pt x="435" y="1910"/>
                  </a:cubicBezTo>
                  <a:cubicBezTo>
                    <a:pt x="431" y="1885"/>
                    <a:pt x="405" y="1868"/>
                    <a:pt x="380" y="1868"/>
                  </a:cubicBezTo>
                  <a:cubicBezTo>
                    <a:pt x="379" y="1868"/>
                    <a:pt x="378" y="1868"/>
                    <a:pt x="377" y="1868"/>
                  </a:cubicBezTo>
                  <a:cubicBezTo>
                    <a:pt x="372" y="1868"/>
                    <a:pt x="367" y="1869"/>
                    <a:pt x="363" y="1869"/>
                  </a:cubicBezTo>
                  <a:cubicBezTo>
                    <a:pt x="220" y="1869"/>
                    <a:pt x="103" y="1752"/>
                    <a:pt x="103" y="1609"/>
                  </a:cubicBezTo>
                  <a:cubicBezTo>
                    <a:pt x="103" y="1517"/>
                    <a:pt x="151" y="1434"/>
                    <a:pt x="230" y="1386"/>
                  </a:cubicBezTo>
                  <a:cubicBezTo>
                    <a:pt x="245" y="1377"/>
                    <a:pt x="254" y="1360"/>
                    <a:pt x="254" y="1342"/>
                  </a:cubicBezTo>
                  <a:cubicBezTo>
                    <a:pt x="254" y="1324"/>
                    <a:pt x="245" y="1308"/>
                    <a:pt x="230" y="1298"/>
                  </a:cubicBezTo>
                  <a:cubicBezTo>
                    <a:pt x="151" y="1251"/>
                    <a:pt x="103" y="1167"/>
                    <a:pt x="103" y="1075"/>
                  </a:cubicBezTo>
                  <a:cubicBezTo>
                    <a:pt x="103" y="978"/>
                    <a:pt x="157" y="890"/>
                    <a:pt x="244" y="845"/>
                  </a:cubicBezTo>
                  <a:cubicBezTo>
                    <a:pt x="256" y="838"/>
                    <a:pt x="266" y="826"/>
                    <a:pt x="270" y="812"/>
                  </a:cubicBezTo>
                  <a:cubicBezTo>
                    <a:pt x="274" y="798"/>
                    <a:pt x="271" y="784"/>
                    <a:pt x="263" y="771"/>
                  </a:cubicBezTo>
                  <a:cubicBezTo>
                    <a:pt x="236" y="729"/>
                    <a:pt x="222" y="681"/>
                    <a:pt x="222" y="631"/>
                  </a:cubicBezTo>
                  <a:cubicBezTo>
                    <a:pt x="221" y="489"/>
                    <a:pt x="334" y="371"/>
                    <a:pt x="477" y="371"/>
                  </a:cubicBezTo>
                  <a:cubicBezTo>
                    <a:pt x="499" y="371"/>
                    <a:pt x="522" y="373"/>
                    <a:pt x="545" y="379"/>
                  </a:cubicBezTo>
                  <a:cubicBezTo>
                    <a:pt x="549" y="380"/>
                    <a:pt x="553" y="381"/>
                    <a:pt x="558" y="381"/>
                  </a:cubicBezTo>
                  <a:cubicBezTo>
                    <a:pt x="568" y="381"/>
                    <a:pt x="578" y="378"/>
                    <a:pt x="587" y="372"/>
                  </a:cubicBezTo>
                  <a:cubicBezTo>
                    <a:pt x="599" y="363"/>
                    <a:pt x="607" y="350"/>
                    <a:pt x="609" y="335"/>
                  </a:cubicBezTo>
                  <a:cubicBezTo>
                    <a:pt x="624" y="203"/>
                    <a:pt x="735" y="104"/>
                    <a:pt x="867" y="104"/>
                  </a:cubicBezTo>
                  <a:cubicBezTo>
                    <a:pt x="1010" y="104"/>
                    <a:pt x="1127" y="220"/>
                    <a:pt x="1127" y="364"/>
                  </a:cubicBezTo>
                  <a:cubicBezTo>
                    <a:pt x="1127" y="392"/>
                    <a:pt x="1149" y="415"/>
                    <a:pt x="1178" y="415"/>
                  </a:cubicBezTo>
                  <a:cubicBezTo>
                    <a:pt x="1207" y="415"/>
                    <a:pt x="1230" y="392"/>
                    <a:pt x="1230" y="364"/>
                  </a:cubicBezTo>
                  <a:cubicBezTo>
                    <a:pt x="1230" y="164"/>
                    <a:pt x="1067" y="0"/>
                    <a:pt x="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22;p19">
              <a:extLst>
                <a:ext uri="{FF2B5EF4-FFF2-40B4-BE49-F238E27FC236}">
                  <a16:creationId xmlns:a16="http://schemas.microsoft.com/office/drawing/2014/main" id="{2EC95EC1-F0AA-8D8D-6665-07A364B485BB}"/>
                </a:ext>
              </a:extLst>
            </p:cNvPr>
            <p:cNvSpPr/>
            <p:nvPr/>
          </p:nvSpPr>
          <p:spPr>
            <a:xfrm>
              <a:off x="3746733" y="1911434"/>
              <a:ext cx="45784" cy="85911"/>
            </a:xfrm>
            <a:custGeom>
              <a:avLst/>
              <a:gdLst/>
              <a:ahLst/>
              <a:cxnLst/>
              <a:rect l="l" t="t" r="r" b="b"/>
              <a:pathLst>
                <a:path w="340" h="638" extrusionOk="0">
                  <a:moveTo>
                    <a:pt x="285" y="0"/>
                  </a:moveTo>
                  <a:cubicBezTo>
                    <a:pt x="283" y="0"/>
                    <a:pt x="281" y="0"/>
                    <a:pt x="280" y="1"/>
                  </a:cubicBezTo>
                  <a:cubicBezTo>
                    <a:pt x="109" y="20"/>
                    <a:pt x="13" y="176"/>
                    <a:pt x="7" y="321"/>
                  </a:cubicBezTo>
                  <a:cubicBezTo>
                    <a:pt x="0" y="482"/>
                    <a:pt x="94" y="606"/>
                    <a:pt x="245" y="636"/>
                  </a:cubicBezTo>
                  <a:cubicBezTo>
                    <a:pt x="249" y="637"/>
                    <a:pt x="252" y="638"/>
                    <a:pt x="256" y="638"/>
                  </a:cubicBezTo>
                  <a:cubicBezTo>
                    <a:pt x="280" y="638"/>
                    <a:pt x="301" y="620"/>
                    <a:pt x="307" y="596"/>
                  </a:cubicBezTo>
                  <a:cubicBezTo>
                    <a:pt x="312" y="568"/>
                    <a:pt x="294" y="541"/>
                    <a:pt x="266" y="535"/>
                  </a:cubicBezTo>
                  <a:cubicBezTo>
                    <a:pt x="145" y="511"/>
                    <a:pt x="107" y="411"/>
                    <a:pt x="110" y="325"/>
                  </a:cubicBezTo>
                  <a:cubicBezTo>
                    <a:pt x="115" y="225"/>
                    <a:pt x="178" y="116"/>
                    <a:pt x="291" y="104"/>
                  </a:cubicBezTo>
                  <a:cubicBezTo>
                    <a:pt x="320" y="100"/>
                    <a:pt x="340" y="75"/>
                    <a:pt x="337" y="47"/>
                  </a:cubicBezTo>
                  <a:cubicBezTo>
                    <a:pt x="334" y="20"/>
                    <a:pt x="311" y="0"/>
                    <a:pt x="2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23;p19">
              <a:extLst>
                <a:ext uri="{FF2B5EF4-FFF2-40B4-BE49-F238E27FC236}">
                  <a16:creationId xmlns:a16="http://schemas.microsoft.com/office/drawing/2014/main" id="{0AADA333-311C-E576-E1FD-38795C7286C4}"/>
                </a:ext>
              </a:extLst>
            </p:cNvPr>
            <p:cNvSpPr/>
            <p:nvPr/>
          </p:nvSpPr>
          <p:spPr>
            <a:xfrm>
              <a:off x="3771915" y="1860263"/>
              <a:ext cx="63828" cy="78505"/>
            </a:xfrm>
            <a:custGeom>
              <a:avLst/>
              <a:gdLst/>
              <a:ahLst/>
              <a:cxnLst/>
              <a:rect l="l" t="t" r="r" b="b"/>
              <a:pathLst>
                <a:path w="474" h="583" extrusionOk="0">
                  <a:moveTo>
                    <a:pt x="218" y="0"/>
                  </a:moveTo>
                  <a:cubicBezTo>
                    <a:pt x="210" y="0"/>
                    <a:pt x="202" y="2"/>
                    <a:pt x="194" y="7"/>
                  </a:cubicBezTo>
                  <a:cubicBezTo>
                    <a:pt x="24" y="98"/>
                    <a:pt x="1" y="272"/>
                    <a:pt x="52" y="396"/>
                  </a:cubicBezTo>
                  <a:cubicBezTo>
                    <a:pt x="93" y="497"/>
                    <a:pt x="189" y="582"/>
                    <a:pt x="326" y="582"/>
                  </a:cubicBezTo>
                  <a:cubicBezTo>
                    <a:pt x="358" y="582"/>
                    <a:pt x="393" y="577"/>
                    <a:pt x="430" y="566"/>
                  </a:cubicBezTo>
                  <a:cubicBezTo>
                    <a:pt x="458" y="559"/>
                    <a:pt x="473" y="530"/>
                    <a:pt x="465" y="502"/>
                  </a:cubicBezTo>
                  <a:cubicBezTo>
                    <a:pt x="459" y="480"/>
                    <a:pt x="438" y="465"/>
                    <a:pt x="416" y="465"/>
                  </a:cubicBezTo>
                  <a:cubicBezTo>
                    <a:pt x="411" y="465"/>
                    <a:pt x="406" y="466"/>
                    <a:pt x="402" y="467"/>
                  </a:cubicBezTo>
                  <a:cubicBezTo>
                    <a:pt x="374" y="475"/>
                    <a:pt x="349" y="479"/>
                    <a:pt x="326" y="479"/>
                  </a:cubicBezTo>
                  <a:cubicBezTo>
                    <a:pt x="232" y="479"/>
                    <a:pt x="172" y="418"/>
                    <a:pt x="147" y="357"/>
                  </a:cubicBezTo>
                  <a:cubicBezTo>
                    <a:pt x="113" y="275"/>
                    <a:pt x="128" y="159"/>
                    <a:pt x="242" y="98"/>
                  </a:cubicBezTo>
                  <a:cubicBezTo>
                    <a:pt x="267" y="85"/>
                    <a:pt x="277" y="53"/>
                    <a:pt x="264" y="28"/>
                  </a:cubicBezTo>
                  <a:cubicBezTo>
                    <a:pt x="254" y="10"/>
                    <a:pt x="237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24;p19">
              <a:extLst>
                <a:ext uri="{FF2B5EF4-FFF2-40B4-BE49-F238E27FC236}">
                  <a16:creationId xmlns:a16="http://schemas.microsoft.com/office/drawing/2014/main" id="{B37EC4B6-A9E3-5BD7-38D9-9FB3CDB94113}"/>
                </a:ext>
              </a:extLst>
            </p:cNvPr>
            <p:cNvSpPr/>
            <p:nvPr/>
          </p:nvSpPr>
          <p:spPr>
            <a:xfrm>
              <a:off x="3763835" y="2007581"/>
              <a:ext cx="19391" cy="40397"/>
            </a:xfrm>
            <a:custGeom>
              <a:avLst/>
              <a:gdLst/>
              <a:ahLst/>
              <a:cxnLst/>
              <a:rect l="l" t="t" r="r" b="b"/>
              <a:pathLst>
                <a:path w="144" h="300" extrusionOk="0">
                  <a:moveTo>
                    <a:pt x="85" y="1"/>
                  </a:moveTo>
                  <a:cubicBezTo>
                    <a:pt x="65" y="1"/>
                    <a:pt x="47" y="12"/>
                    <a:pt x="38" y="31"/>
                  </a:cubicBezTo>
                  <a:cubicBezTo>
                    <a:pt x="6" y="103"/>
                    <a:pt x="1" y="187"/>
                    <a:pt x="22" y="262"/>
                  </a:cubicBezTo>
                  <a:cubicBezTo>
                    <a:pt x="29" y="285"/>
                    <a:pt x="50" y="299"/>
                    <a:pt x="72" y="299"/>
                  </a:cubicBezTo>
                  <a:cubicBezTo>
                    <a:pt x="77" y="299"/>
                    <a:pt x="82" y="298"/>
                    <a:pt x="87" y="297"/>
                  </a:cubicBezTo>
                  <a:cubicBezTo>
                    <a:pt x="114" y="289"/>
                    <a:pt x="130" y="260"/>
                    <a:pt x="122" y="233"/>
                  </a:cubicBezTo>
                  <a:cubicBezTo>
                    <a:pt x="106" y="181"/>
                    <a:pt x="110" y="123"/>
                    <a:pt x="132" y="73"/>
                  </a:cubicBezTo>
                  <a:cubicBezTo>
                    <a:pt x="144" y="48"/>
                    <a:pt x="132" y="17"/>
                    <a:pt x="106" y="5"/>
                  </a:cubicBezTo>
                  <a:cubicBezTo>
                    <a:pt x="99" y="2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25;p19">
              <a:extLst>
                <a:ext uri="{FF2B5EF4-FFF2-40B4-BE49-F238E27FC236}">
                  <a16:creationId xmlns:a16="http://schemas.microsoft.com/office/drawing/2014/main" id="{E1007259-FBA4-825B-7867-2D5C33DEA3A2}"/>
                </a:ext>
              </a:extLst>
            </p:cNvPr>
            <p:cNvSpPr/>
            <p:nvPr/>
          </p:nvSpPr>
          <p:spPr>
            <a:xfrm>
              <a:off x="3873987" y="1783641"/>
              <a:ext cx="165763" cy="309443"/>
            </a:xfrm>
            <a:custGeom>
              <a:avLst/>
              <a:gdLst/>
              <a:ahLst/>
              <a:cxnLst/>
              <a:rect l="l" t="t" r="r" b="b"/>
              <a:pathLst>
                <a:path w="1231" h="2298" extrusionOk="0">
                  <a:moveTo>
                    <a:pt x="363" y="0"/>
                  </a:moveTo>
                  <a:cubicBezTo>
                    <a:pt x="163" y="0"/>
                    <a:pt x="1" y="164"/>
                    <a:pt x="1" y="364"/>
                  </a:cubicBezTo>
                  <a:lnTo>
                    <a:pt x="1" y="1394"/>
                  </a:lnTo>
                  <a:cubicBezTo>
                    <a:pt x="1" y="1423"/>
                    <a:pt x="23" y="1446"/>
                    <a:pt x="52" y="1446"/>
                  </a:cubicBezTo>
                  <a:cubicBezTo>
                    <a:pt x="81" y="1446"/>
                    <a:pt x="104" y="1423"/>
                    <a:pt x="104" y="1394"/>
                  </a:cubicBezTo>
                  <a:lnTo>
                    <a:pt x="104" y="364"/>
                  </a:lnTo>
                  <a:cubicBezTo>
                    <a:pt x="104" y="220"/>
                    <a:pt x="220" y="104"/>
                    <a:pt x="363" y="104"/>
                  </a:cubicBezTo>
                  <a:cubicBezTo>
                    <a:pt x="496" y="104"/>
                    <a:pt x="607" y="203"/>
                    <a:pt x="622" y="335"/>
                  </a:cubicBezTo>
                  <a:cubicBezTo>
                    <a:pt x="623" y="350"/>
                    <a:pt x="631" y="363"/>
                    <a:pt x="643" y="372"/>
                  </a:cubicBezTo>
                  <a:cubicBezTo>
                    <a:pt x="652" y="378"/>
                    <a:pt x="663" y="381"/>
                    <a:pt x="673" y="381"/>
                  </a:cubicBezTo>
                  <a:cubicBezTo>
                    <a:pt x="677" y="381"/>
                    <a:pt x="681" y="380"/>
                    <a:pt x="685" y="379"/>
                  </a:cubicBezTo>
                  <a:cubicBezTo>
                    <a:pt x="708" y="374"/>
                    <a:pt x="731" y="371"/>
                    <a:pt x="753" y="371"/>
                  </a:cubicBezTo>
                  <a:cubicBezTo>
                    <a:pt x="896" y="371"/>
                    <a:pt x="1008" y="488"/>
                    <a:pt x="1008" y="631"/>
                  </a:cubicBezTo>
                  <a:cubicBezTo>
                    <a:pt x="1008" y="681"/>
                    <a:pt x="994" y="729"/>
                    <a:pt x="967" y="771"/>
                  </a:cubicBezTo>
                  <a:cubicBezTo>
                    <a:pt x="959" y="784"/>
                    <a:pt x="957" y="798"/>
                    <a:pt x="960" y="812"/>
                  </a:cubicBezTo>
                  <a:cubicBezTo>
                    <a:pt x="965" y="826"/>
                    <a:pt x="974" y="838"/>
                    <a:pt x="987" y="845"/>
                  </a:cubicBezTo>
                  <a:cubicBezTo>
                    <a:pt x="1074" y="890"/>
                    <a:pt x="1127" y="978"/>
                    <a:pt x="1127" y="1075"/>
                  </a:cubicBezTo>
                  <a:cubicBezTo>
                    <a:pt x="1127" y="1167"/>
                    <a:pt x="1080" y="1251"/>
                    <a:pt x="1000" y="1298"/>
                  </a:cubicBezTo>
                  <a:cubicBezTo>
                    <a:pt x="985" y="1308"/>
                    <a:pt x="976" y="1324"/>
                    <a:pt x="976" y="1342"/>
                  </a:cubicBezTo>
                  <a:cubicBezTo>
                    <a:pt x="976" y="1360"/>
                    <a:pt x="985" y="1377"/>
                    <a:pt x="1000" y="1386"/>
                  </a:cubicBezTo>
                  <a:cubicBezTo>
                    <a:pt x="1080" y="1434"/>
                    <a:pt x="1127" y="1517"/>
                    <a:pt x="1127" y="1609"/>
                  </a:cubicBezTo>
                  <a:cubicBezTo>
                    <a:pt x="1127" y="1752"/>
                    <a:pt x="1011" y="1869"/>
                    <a:pt x="868" y="1869"/>
                  </a:cubicBezTo>
                  <a:cubicBezTo>
                    <a:pt x="863" y="1869"/>
                    <a:pt x="858" y="1868"/>
                    <a:pt x="849" y="1868"/>
                  </a:cubicBezTo>
                  <a:cubicBezTo>
                    <a:pt x="848" y="1868"/>
                    <a:pt x="846" y="1868"/>
                    <a:pt x="844" y="1868"/>
                  </a:cubicBezTo>
                  <a:cubicBezTo>
                    <a:pt x="820" y="1868"/>
                    <a:pt x="799" y="1885"/>
                    <a:pt x="795" y="1910"/>
                  </a:cubicBezTo>
                  <a:cubicBezTo>
                    <a:pt x="765" y="2075"/>
                    <a:pt x="621" y="2195"/>
                    <a:pt x="452" y="2195"/>
                  </a:cubicBezTo>
                  <a:cubicBezTo>
                    <a:pt x="260" y="2195"/>
                    <a:pt x="104" y="2038"/>
                    <a:pt x="104" y="1846"/>
                  </a:cubicBezTo>
                  <a:cubicBezTo>
                    <a:pt x="104" y="1817"/>
                    <a:pt x="81" y="1795"/>
                    <a:pt x="52" y="1795"/>
                  </a:cubicBezTo>
                  <a:cubicBezTo>
                    <a:pt x="23" y="1795"/>
                    <a:pt x="1" y="1817"/>
                    <a:pt x="1" y="1846"/>
                  </a:cubicBezTo>
                  <a:cubicBezTo>
                    <a:pt x="1" y="2095"/>
                    <a:pt x="203" y="2298"/>
                    <a:pt x="452" y="2298"/>
                  </a:cubicBezTo>
                  <a:cubicBezTo>
                    <a:pt x="656" y="2298"/>
                    <a:pt x="831" y="2163"/>
                    <a:pt x="886" y="1971"/>
                  </a:cubicBezTo>
                  <a:cubicBezTo>
                    <a:pt x="1078" y="1961"/>
                    <a:pt x="1230" y="1803"/>
                    <a:pt x="1230" y="1609"/>
                  </a:cubicBezTo>
                  <a:cubicBezTo>
                    <a:pt x="1230" y="1506"/>
                    <a:pt x="1187" y="1410"/>
                    <a:pt x="1113" y="1342"/>
                  </a:cubicBezTo>
                  <a:cubicBezTo>
                    <a:pt x="1187" y="1274"/>
                    <a:pt x="1230" y="1179"/>
                    <a:pt x="1230" y="1075"/>
                  </a:cubicBezTo>
                  <a:cubicBezTo>
                    <a:pt x="1230" y="957"/>
                    <a:pt x="1173" y="848"/>
                    <a:pt x="1079" y="781"/>
                  </a:cubicBezTo>
                  <a:cubicBezTo>
                    <a:pt x="1101" y="734"/>
                    <a:pt x="1112" y="682"/>
                    <a:pt x="1112" y="631"/>
                  </a:cubicBezTo>
                  <a:cubicBezTo>
                    <a:pt x="1112" y="431"/>
                    <a:pt x="950" y="267"/>
                    <a:pt x="751" y="267"/>
                  </a:cubicBezTo>
                  <a:cubicBezTo>
                    <a:pt x="739" y="267"/>
                    <a:pt x="727" y="268"/>
                    <a:pt x="714" y="269"/>
                  </a:cubicBezTo>
                  <a:cubicBezTo>
                    <a:pt x="672" y="113"/>
                    <a:pt x="530" y="0"/>
                    <a:pt x="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26;p19">
              <a:extLst>
                <a:ext uri="{FF2B5EF4-FFF2-40B4-BE49-F238E27FC236}">
                  <a16:creationId xmlns:a16="http://schemas.microsoft.com/office/drawing/2014/main" id="{3ADF26DF-33AA-5A02-91F8-E7BC1752F6F0}"/>
                </a:ext>
              </a:extLst>
            </p:cNvPr>
            <p:cNvSpPr/>
            <p:nvPr/>
          </p:nvSpPr>
          <p:spPr>
            <a:xfrm>
              <a:off x="3969461" y="1911434"/>
              <a:ext cx="45918" cy="85911"/>
            </a:xfrm>
            <a:custGeom>
              <a:avLst/>
              <a:gdLst/>
              <a:ahLst/>
              <a:cxnLst/>
              <a:rect l="l" t="t" r="r" b="b"/>
              <a:pathLst>
                <a:path w="341" h="638" extrusionOk="0">
                  <a:moveTo>
                    <a:pt x="54" y="0"/>
                  </a:moveTo>
                  <a:cubicBezTo>
                    <a:pt x="29" y="0"/>
                    <a:pt x="7" y="20"/>
                    <a:pt x="3" y="47"/>
                  </a:cubicBezTo>
                  <a:cubicBezTo>
                    <a:pt x="1" y="75"/>
                    <a:pt x="21" y="100"/>
                    <a:pt x="49" y="104"/>
                  </a:cubicBezTo>
                  <a:cubicBezTo>
                    <a:pt x="162" y="116"/>
                    <a:pt x="226" y="225"/>
                    <a:pt x="230" y="325"/>
                  </a:cubicBezTo>
                  <a:cubicBezTo>
                    <a:pt x="234" y="411"/>
                    <a:pt x="195" y="511"/>
                    <a:pt x="74" y="535"/>
                  </a:cubicBezTo>
                  <a:cubicBezTo>
                    <a:pt x="46" y="541"/>
                    <a:pt x="29" y="568"/>
                    <a:pt x="34" y="596"/>
                  </a:cubicBezTo>
                  <a:cubicBezTo>
                    <a:pt x="39" y="620"/>
                    <a:pt x="60" y="638"/>
                    <a:pt x="85" y="638"/>
                  </a:cubicBezTo>
                  <a:cubicBezTo>
                    <a:pt x="88" y="638"/>
                    <a:pt x="92" y="637"/>
                    <a:pt x="94" y="636"/>
                  </a:cubicBezTo>
                  <a:cubicBezTo>
                    <a:pt x="247" y="606"/>
                    <a:pt x="340" y="482"/>
                    <a:pt x="333" y="321"/>
                  </a:cubicBezTo>
                  <a:cubicBezTo>
                    <a:pt x="327" y="176"/>
                    <a:pt x="231" y="20"/>
                    <a:pt x="60" y="1"/>
                  </a:cubicBezTo>
                  <a:cubicBezTo>
                    <a:pt x="58" y="0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627;p19">
              <a:extLst>
                <a:ext uri="{FF2B5EF4-FFF2-40B4-BE49-F238E27FC236}">
                  <a16:creationId xmlns:a16="http://schemas.microsoft.com/office/drawing/2014/main" id="{C5A31ECE-7601-D18A-D4F6-97BA9782218B}"/>
                </a:ext>
              </a:extLst>
            </p:cNvPr>
            <p:cNvSpPr/>
            <p:nvPr/>
          </p:nvSpPr>
          <p:spPr>
            <a:xfrm>
              <a:off x="3926370" y="1860263"/>
              <a:ext cx="63693" cy="78505"/>
            </a:xfrm>
            <a:custGeom>
              <a:avLst/>
              <a:gdLst/>
              <a:ahLst/>
              <a:cxnLst/>
              <a:rect l="l" t="t" r="r" b="b"/>
              <a:pathLst>
                <a:path w="473" h="583" extrusionOk="0">
                  <a:moveTo>
                    <a:pt x="255" y="0"/>
                  </a:moveTo>
                  <a:cubicBezTo>
                    <a:pt x="237" y="0"/>
                    <a:pt x="219" y="10"/>
                    <a:pt x="210" y="28"/>
                  </a:cubicBezTo>
                  <a:cubicBezTo>
                    <a:pt x="197" y="53"/>
                    <a:pt x="206" y="85"/>
                    <a:pt x="232" y="98"/>
                  </a:cubicBezTo>
                  <a:cubicBezTo>
                    <a:pt x="345" y="159"/>
                    <a:pt x="360" y="275"/>
                    <a:pt x="327" y="357"/>
                  </a:cubicBezTo>
                  <a:cubicBezTo>
                    <a:pt x="302" y="418"/>
                    <a:pt x="241" y="479"/>
                    <a:pt x="147" y="479"/>
                  </a:cubicBezTo>
                  <a:cubicBezTo>
                    <a:pt x="124" y="479"/>
                    <a:pt x="99" y="475"/>
                    <a:pt x="72" y="467"/>
                  </a:cubicBezTo>
                  <a:cubicBezTo>
                    <a:pt x="67" y="466"/>
                    <a:pt x="62" y="465"/>
                    <a:pt x="58" y="465"/>
                  </a:cubicBezTo>
                  <a:cubicBezTo>
                    <a:pt x="35" y="465"/>
                    <a:pt x="15" y="480"/>
                    <a:pt x="8" y="502"/>
                  </a:cubicBezTo>
                  <a:cubicBezTo>
                    <a:pt x="0" y="530"/>
                    <a:pt x="16" y="559"/>
                    <a:pt x="43" y="566"/>
                  </a:cubicBezTo>
                  <a:cubicBezTo>
                    <a:pt x="80" y="577"/>
                    <a:pt x="116" y="582"/>
                    <a:pt x="148" y="582"/>
                  </a:cubicBezTo>
                  <a:cubicBezTo>
                    <a:pt x="284" y="582"/>
                    <a:pt x="381" y="497"/>
                    <a:pt x="422" y="396"/>
                  </a:cubicBezTo>
                  <a:cubicBezTo>
                    <a:pt x="473" y="272"/>
                    <a:pt x="450" y="98"/>
                    <a:pt x="280" y="7"/>
                  </a:cubicBezTo>
                  <a:cubicBezTo>
                    <a:pt x="272" y="2"/>
                    <a:pt x="263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28;p19">
              <a:extLst>
                <a:ext uri="{FF2B5EF4-FFF2-40B4-BE49-F238E27FC236}">
                  <a16:creationId xmlns:a16="http://schemas.microsoft.com/office/drawing/2014/main" id="{215BA7B8-27F0-149F-FA0B-0AAF69E1B473}"/>
                </a:ext>
              </a:extLst>
            </p:cNvPr>
            <p:cNvSpPr/>
            <p:nvPr/>
          </p:nvSpPr>
          <p:spPr>
            <a:xfrm>
              <a:off x="3978752" y="2007581"/>
              <a:ext cx="19391" cy="40397"/>
            </a:xfrm>
            <a:custGeom>
              <a:avLst/>
              <a:gdLst/>
              <a:ahLst/>
              <a:cxnLst/>
              <a:rect l="l" t="t" r="r" b="b"/>
              <a:pathLst>
                <a:path w="144" h="300" extrusionOk="0">
                  <a:moveTo>
                    <a:pt x="59" y="1"/>
                  </a:moveTo>
                  <a:cubicBezTo>
                    <a:pt x="52" y="1"/>
                    <a:pt x="45" y="2"/>
                    <a:pt x="38" y="5"/>
                  </a:cubicBezTo>
                  <a:cubicBezTo>
                    <a:pt x="12" y="17"/>
                    <a:pt x="1" y="48"/>
                    <a:pt x="12" y="73"/>
                  </a:cubicBezTo>
                  <a:cubicBezTo>
                    <a:pt x="34" y="123"/>
                    <a:pt x="38" y="181"/>
                    <a:pt x="23" y="233"/>
                  </a:cubicBezTo>
                  <a:cubicBezTo>
                    <a:pt x="15" y="260"/>
                    <a:pt x="30" y="289"/>
                    <a:pt x="57" y="297"/>
                  </a:cubicBezTo>
                  <a:cubicBezTo>
                    <a:pt x="63" y="298"/>
                    <a:pt x="67" y="299"/>
                    <a:pt x="72" y="299"/>
                  </a:cubicBezTo>
                  <a:cubicBezTo>
                    <a:pt x="94" y="299"/>
                    <a:pt x="115" y="285"/>
                    <a:pt x="121" y="262"/>
                  </a:cubicBezTo>
                  <a:cubicBezTo>
                    <a:pt x="144" y="187"/>
                    <a:pt x="139" y="103"/>
                    <a:pt x="106" y="31"/>
                  </a:cubicBezTo>
                  <a:cubicBezTo>
                    <a:pt x="98" y="12"/>
                    <a:pt x="79" y="1"/>
                    <a:pt x="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680;p19">
            <a:extLst>
              <a:ext uri="{FF2B5EF4-FFF2-40B4-BE49-F238E27FC236}">
                <a16:creationId xmlns:a16="http://schemas.microsoft.com/office/drawing/2014/main" id="{FF3BE179-DFA9-F880-2A69-247E8322C461}"/>
              </a:ext>
            </a:extLst>
          </p:cNvPr>
          <p:cNvSpPr txBox="1"/>
          <p:nvPr/>
        </p:nvSpPr>
        <p:spPr>
          <a:xfrm>
            <a:off x="4991509" y="1658848"/>
            <a:ext cx="3454382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This exploratory data analysis (EDA) </a:t>
            </a:r>
            <a:r>
              <a:rPr lang="en-US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aims to investigate the global prevalence and burden 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of mental health disorders across </a:t>
            </a:r>
            <a:r>
              <a:rPr lang="en-US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countries, continents, and socioeconomic regions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" name="Google Shape;617;p19">
            <a:extLst>
              <a:ext uri="{FF2B5EF4-FFF2-40B4-BE49-F238E27FC236}">
                <a16:creationId xmlns:a16="http://schemas.microsoft.com/office/drawing/2014/main" id="{FCB7E386-ED30-69AE-C587-7F22B726AABC}"/>
              </a:ext>
            </a:extLst>
          </p:cNvPr>
          <p:cNvGrpSpPr/>
          <p:nvPr/>
        </p:nvGrpSpPr>
        <p:grpSpPr>
          <a:xfrm>
            <a:off x="4167673" y="2842435"/>
            <a:ext cx="4571600" cy="1365638"/>
            <a:chOff x="3511018" y="1791875"/>
            <a:chExt cx="2819622" cy="715398"/>
          </a:xfrm>
        </p:grpSpPr>
        <p:sp>
          <p:nvSpPr>
            <p:cNvPr id="20" name="Google Shape;618;p19">
              <a:extLst>
                <a:ext uri="{FF2B5EF4-FFF2-40B4-BE49-F238E27FC236}">
                  <a16:creationId xmlns:a16="http://schemas.microsoft.com/office/drawing/2014/main" id="{1066FAE2-7B27-0E92-BA43-20981120F0DB}"/>
                </a:ext>
              </a:extLst>
            </p:cNvPr>
            <p:cNvSpPr/>
            <p:nvPr/>
          </p:nvSpPr>
          <p:spPr>
            <a:xfrm>
              <a:off x="3511018" y="1791875"/>
              <a:ext cx="451693" cy="715398"/>
            </a:xfrm>
            <a:custGeom>
              <a:avLst/>
              <a:gdLst/>
              <a:ahLst/>
              <a:cxnLst/>
              <a:rect l="l" t="t" r="r" b="b"/>
              <a:pathLst>
                <a:path w="3983" h="3326" extrusionOk="0">
                  <a:moveTo>
                    <a:pt x="1" y="0"/>
                  </a:moveTo>
                  <a:lnTo>
                    <a:pt x="1" y="3325"/>
                  </a:lnTo>
                  <a:lnTo>
                    <a:pt x="3983" y="3325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619;p19">
              <a:extLst>
                <a:ext uri="{FF2B5EF4-FFF2-40B4-BE49-F238E27FC236}">
                  <a16:creationId xmlns:a16="http://schemas.microsoft.com/office/drawing/2014/main" id="{E657C887-8599-88F9-CDC2-2740D56D53C5}"/>
                </a:ext>
              </a:extLst>
            </p:cNvPr>
            <p:cNvSpPr/>
            <p:nvPr/>
          </p:nvSpPr>
          <p:spPr>
            <a:xfrm>
              <a:off x="3962710" y="1791875"/>
              <a:ext cx="2367930" cy="715398"/>
            </a:xfrm>
            <a:custGeom>
              <a:avLst/>
              <a:gdLst/>
              <a:ahLst/>
              <a:cxnLst/>
              <a:rect l="l" t="t" r="r" b="b"/>
              <a:pathLst>
                <a:path w="12706" h="3326" extrusionOk="0">
                  <a:moveTo>
                    <a:pt x="1" y="0"/>
                  </a:moveTo>
                  <a:lnTo>
                    <a:pt x="1" y="3325"/>
                  </a:lnTo>
                  <a:lnTo>
                    <a:pt x="12706" y="3325"/>
                  </a:lnTo>
                  <a:lnTo>
                    <a:pt x="12706" y="0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32456DD-C582-27B0-EBD8-D6D80295BA94}"/>
              </a:ext>
            </a:extLst>
          </p:cNvPr>
          <p:cNvSpPr txBox="1"/>
          <p:nvPr/>
        </p:nvSpPr>
        <p:spPr>
          <a:xfrm>
            <a:off x="4991509" y="2923999"/>
            <a:ext cx="36114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US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identifying global trends 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-US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potential contributing factors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this analysis seeks to provide a </a:t>
            </a:r>
            <a:r>
              <a:rPr lang="en-US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clearer understanding of how mental health challenges manifest across different populations 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and what patterns may inform </a:t>
            </a:r>
            <a:r>
              <a:rPr lang="en-US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prevention and intervention strategies</a:t>
            </a:r>
            <a:endParaRPr lang="en-GB" sz="1200" b="1" dirty="0"/>
          </a:p>
        </p:txBody>
      </p:sp>
      <p:sp>
        <p:nvSpPr>
          <p:cNvPr id="18" name="Google Shape;856;p21">
            <a:extLst>
              <a:ext uri="{FF2B5EF4-FFF2-40B4-BE49-F238E27FC236}">
                <a16:creationId xmlns:a16="http://schemas.microsoft.com/office/drawing/2014/main" id="{E1B61754-6808-EB18-BDFC-B15D4CCF2C0D}"/>
              </a:ext>
            </a:extLst>
          </p:cNvPr>
          <p:cNvSpPr/>
          <p:nvPr/>
        </p:nvSpPr>
        <p:spPr>
          <a:xfrm>
            <a:off x="4355231" y="3349030"/>
            <a:ext cx="375799" cy="289253"/>
          </a:xfrm>
          <a:custGeom>
            <a:avLst/>
            <a:gdLst/>
            <a:ahLst/>
            <a:cxnLst/>
            <a:rect l="l" t="t" r="r" b="b"/>
            <a:pathLst>
              <a:path w="2897" h="2230" extrusionOk="0">
                <a:moveTo>
                  <a:pt x="1828" y="124"/>
                </a:moveTo>
                <a:lnTo>
                  <a:pt x="1828" y="377"/>
                </a:lnTo>
                <a:lnTo>
                  <a:pt x="1069" y="377"/>
                </a:lnTo>
                <a:lnTo>
                  <a:pt x="1069" y="124"/>
                </a:lnTo>
                <a:close/>
                <a:moveTo>
                  <a:pt x="1589" y="880"/>
                </a:moveTo>
                <a:lnTo>
                  <a:pt x="1589" y="1163"/>
                </a:lnTo>
                <a:lnTo>
                  <a:pt x="1871" y="1163"/>
                </a:lnTo>
                <a:lnTo>
                  <a:pt x="1871" y="1445"/>
                </a:lnTo>
                <a:lnTo>
                  <a:pt x="1589" y="1445"/>
                </a:lnTo>
                <a:lnTo>
                  <a:pt x="1589" y="1727"/>
                </a:lnTo>
                <a:lnTo>
                  <a:pt x="1307" y="1727"/>
                </a:lnTo>
                <a:lnTo>
                  <a:pt x="1307" y="1445"/>
                </a:lnTo>
                <a:lnTo>
                  <a:pt x="1025" y="1445"/>
                </a:lnTo>
                <a:lnTo>
                  <a:pt x="1025" y="1163"/>
                </a:lnTo>
                <a:lnTo>
                  <a:pt x="1307" y="1163"/>
                </a:lnTo>
                <a:lnTo>
                  <a:pt x="1307" y="880"/>
                </a:lnTo>
                <a:close/>
                <a:moveTo>
                  <a:pt x="947" y="0"/>
                </a:moveTo>
                <a:lnTo>
                  <a:pt x="947" y="377"/>
                </a:lnTo>
                <a:lnTo>
                  <a:pt x="0" y="377"/>
                </a:lnTo>
                <a:lnTo>
                  <a:pt x="0" y="2230"/>
                </a:lnTo>
                <a:lnTo>
                  <a:pt x="2896" y="2230"/>
                </a:lnTo>
                <a:lnTo>
                  <a:pt x="2896" y="377"/>
                </a:lnTo>
                <a:lnTo>
                  <a:pt x="1950" y="377"/>
                </a:lnTo>
                <a:lnTo>
                  <a:pt x="19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83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1DD0B015-78E8-9E8A-117B-C280A8E91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10AC1B3C-BB95-195E-1765-FE2A69D619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F44C0CB4-2D4D-E9AC-FF84-A0F293FD1451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F7CAA898-6D91-CA00-E653-EB324317152C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085AF808-4447-FD3B-E9E5-58550B426151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4C956E0E-02F0-4E84-BFD9-BF42421C28B4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5372EFCF-DCBD-009E-F5E6-08E2C26ECC14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41FA94A6-3559-7CF6-9F88-1F3D2F8054B9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3BEF945E-111E-A969-51A1-F3E948889C6D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602C1FFD-281E-F818-92CB-3D3030DB72AF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9A884C73-21D1-7F56-CFBD-2015579A5644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34E79B94-AB8C-9CAD-1DB9-D457DBE68007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38D2F33D-1326-6A02-EB68-12BD2C0CC842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89BA327A-F3F5-A68A-F9B4-E03E3173D248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92EFB68F-7E75-D704-2A13-B6CA87B0ADFD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58BF3667-EE26-767A-AC6E-BB88B1F640D9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DBD9C7FC-F8EE-0529-2FB3-C0B937CA96D6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DF4FBD8B-292D-02CF-4C08-6AEE0958E322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441B254F-75F4-441B-7488-2F17F62EC4BA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C52AEDDF-8636-247A-B120-7ACD34C89896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CCECFFCA-461E-F405-C14B-C13CE9484F2A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1C1B7566-A37B-6483-1AFC-0828997328E0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7336EF67-8B08-12F0-5CBD-76C028D70CDA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4BA1A899-A5D8-BDDD-0795-95E77B4EA82E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1019176C-68EE-A954-62F1-71C319CCCF13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36D499D8-5485-469F-8011-F67149BF4ECB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74727549-1AF7-6269-DA68-71A93DE6A761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1D5A8C3A-ADC9-F184-8D9C-75F13CC0F9D5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F758D567-C53A-5F70-9BA1-89BB90B71562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151C8E9B-DA17-CDC5-0CD9-A69574495C14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571E01AF-861B-7378-9C4F-247311672D03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D10F73ED-7EA1-64EB-8047-162191DF09D3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28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556B849E-9A4D-CB6D-B280-72F219B68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82436B6-FBA5-DD5F-5FAC-2BBB53A222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AAEC334E-0951-27CE-E285-5D6874189056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5AF17202-2C75-2BC3-AB9D-71339F55420D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96BBC207-18B6-B853-477F-33AA31F00285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CAF40E97-C9B9-20B2-092D-2DF9FB6F66AF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1C7896B1-FC4F-0346-D51D-CA4B21A14524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46A308CF-5638-9EE8-CB04-134AAF7120D4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D4EB79DE-E166-7A1A-CAD2-DD9D1BF5AF94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11C5D0EE-D593-130A-E617-18DB3BBE4453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26556C9A-6EEE-4431-F74B-078AB3493CA4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1AD3D8DE-D16F-AD70-57E1-2B2BA481678D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98AD7D9F-A627-38AF-4D86-4ED0F1D506AA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EAD44770-A1A4-8B35-D14C-30DF8824C942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D7FDBC87-CA95-448B-052B-A7170E53074E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A5A0B6AC-72BA-C474-0047-B7B184F3633E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26">
            <a:extLst>
              <a:ext uri="{FF2B5EF4-FFF2-40B4-BE49-F238E27FC236}">
                <a16:creationId xmlns:a16="http://schemas.microsoft.com/office/drawing/2014/main" id="{0555B76C-FC83-15DE-3CB1-B49E790041C5}"/>
              </a:ext>
            </a:extLst>
          </p:cNvPr>
          <p:cNvSpPr txBox="1"/>
          <p:nvPr/>
        </p:nvSpPr>
        <p:spPr>
          <a:xfrm>
            <a:off x="3608739" y="1626774"/>
            <a:ext cx="5337141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comes from a</a:t>
            </a:r>
            <a:r>
              <a:rPr lang="en-US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dataset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shared by Mohamadreza Momeni. This data was collected through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OurWorldInData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platform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Burden of Disease study by Institute for Health Metrics and Evaluation (GBD-IHME)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University of Washington and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Health Organization (WHO)</a:t>
            </a:r>
            <a:endParaRPr sz="1200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3E5B7325-FBB2-4AD3-A76E-1B0773089FF6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7B150254-28B0-A511-DBE5-DE01FBDFDE02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28DB6E2B-233A-766B-380E-A376A0399D09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C867AAC2-002D-ADA6-1D62-354818F751A4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ED1BCFFD-BA65-7A8C-9C01-F74740F03164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1DF95168-5223-C576-8B4D-CFB703A421CB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54AC68D6-72F7-B22A-F324-6CD4957B651C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A9A2759E-9796-897B-CA13-FF7BDA59D9DE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3E6210B0-AAEA-A431-7F5B-545DBCC10F98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693F8A6E-2919-0368-865A-3E7821AC8E0F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C95AD78F-6713-A4CD-D9A4-751FD413B632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6A24B261-7EDF-AB2F-C1A8-D0328FBCA5D6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D7D050EA-834F-1703-C02A-6140B8AFFEE4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8BC744DC-2FB0-9009-CE35-6552EAB102A1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ACC09B91-3ED9-1943-6F80-10B52AD37C11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CA604921-10FA-99C2-B693-6E0C01AE85AC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95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F4FB4F48-A489-5471-ACFF-412A83A89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DE9A920E-8277-D7C8-D9BA-BD75BA65CF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FAE4E979-A002-3396-5B70-0EF70F9FC7F1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4F715805-44B0-6D1E-F9A5-1B36439E032E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FCD72404-9F03-0AF5-E757-71FBC71B712F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937441B7-A4AA-1052-A870-A6EF4FD6C576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D55C65DB-9A56-5D15-B8DF-7D38EEA1AF2D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FD56E50F-FECA-7D00-C20B-D5F478B9B8EA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ACBDC130-1495-2FEC-33C3-F7BF041C4C08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E8EAFFEA-B069-8A1D-F9B6-6EE4696EB256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C97E90FA-05E9-67D9-95CD-C1DBBBEEF72F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97181795-7272-CEAE-0892-DB7E24ED6EDD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3AA786C3-4F3C-7C5C-E8FD-6DD7917A7A5C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0916814E-8787-D543-C2D7-80044590DE18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AE94257A-BD5E-BEB2-459D-7C6A3C1488C3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887C69CB-8CFA-2937-BC6C-CAA4D080D8C8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26">
            <a:extLst>
              <a:ext uri="{FF2B5EF4-FFF2-40B4-BE49-F238E27FC236}">
                <a16:creationId xmlns:a16="http://schemas.microsoft.com/office/drawing/2014/main" id="{81A4140C-6DA6-348C-D7CA-ECC2A0CFB6F8}"/>
              </a:ext>
            </a:extLst>
          </p:cNvPr>
          <p:cNvSpPr txBox="1"/>
          <p:nvPr/>
        </p:nvSpPr>
        <p:spPr>
          <a:xfrm>
            <a:off x="3608739" y="1626774"/>
            <a:ext cx="5337141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comes from a</a:t>
            </a:r>
            <a:r>
              <a:rPr lang="en-US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dataset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shared by Mohamadreza Momeni. This data was collected through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OurWorldInData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platform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Burden of Disease study by Institute for Health Metrics and Evaluation (GBD-IHME)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University of Washington and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Health Organization (WHO)</a:t>
            </a:r>
            <a:endParaRPr sz="1200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774DB1E0-0DFE-770F-6DA8-BEACD9ADE7E9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F7E03D29-FED9-6318-F345-DB29230361F8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E3C8817F-8240-8F0A-C008-03202C66DDF5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A9421A0B-308F-CB0A-2D46-3F251E6672B6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9DA0DF89-59C0-DCCE-DDEF-2B1FB0F778B1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4C1AFFB3-E918-5B8E-2E32-61A2FAF9FAF7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E9999BD3-2C1F-D6AE-860C-193CA6382139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6D845E82-1FAB-A941-2C1E-B83D23F7B7D1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B2D86B3C-1113-626A-1EFB-16A292BBC4CF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402B0A42-BFF0-0B16-5128-43FDA25CBCA8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B0E80D19-DE4F-E0D0-C6F4-15F4ECE06A89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911C8A6F-E3B6-636A-6F06-EF2317140BA0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3149EC3D-6305-0D91-7039-CED7F4A18A13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D6AEF468-2DAF-1969-0DBD-2AAC35820A3B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B26518AB-65D9-9E03-7E0F-FA04C714281D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C46B35A0-B642-7F35-FA4B-655777DA5AA5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7" name="Imagen 6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0B478620-FD37-1B98-B029-F043174C7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7080" y="2430222"/>
            <a:ext cx="1998012" cy="90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8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INDEX</a:t>
            </a:r>
            <a:endParaRPr dirty="0"/>
          </a:p>
        </p:txBody>
      </p:sp>
      <p:sp>
        <p:nvSpPr>
          <p:cNvPr id="918" name="Google Shape;918;p23"/>
          <p:cNvSpPr/>
          <p:nvPr/>
        </p:nvSpPr>
        <p:spPr>
          <a:xfrm>
            <a:off x="5871881" y="1615796"/>
            <a:ext cx="513760" cy="2418495"/>
          </a:xfrm>
          <a:custGeom>
            <a:avLst/>
            <a:gdLst/>
            <a:ahLst/>
            <a:cxnLst/>
            <a:rect l="l" t="t" r="r" b="b"/>
            <a:pathLst>
              <a:path w="2653" h="12489" fill="none" extrusionOk="0">
                <a:moveTo>
                  <a:pt x="0" y="1"/>
                </a:moveTo>
                <a:cubicBezTo>
                  <a:pt x="1642" y="1688"/>
                  <a:pt x="2653" y="3991"/>
                  <a:pt x="2653" y="6531"/>
                </a:cubicBezTo>
                <a:cubicBezTo>
                  <a:pt x="2653" y="8794"/>
                  <a:pt x="1850" y="10870"/>
                  <a:pt x="514" y="12488"/>
                </a:cubicBez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23"/>
          <p:cNvSpPr/>
          <p:nvPr/>
        </p:nvSpPr>
        <p:spPr>
          <a:xfrm>
            <a:off x="2758359" y="1647941"/>
            <a:ext cx="485487" cy="2467295"/>
          </a:xfrm>
          <a:custGeom>
            <a:avLst/>
            <a:gdLst/>
            <a:ahLst/>
            <a:cxnLst/>
            <a:rect l="l" t="t" r="r" b="b"/>
            <a:pathLst>
              <a:path w="2507" h="12741" fill="none" extrusionOk="0">
                <a:moveTo>
                  <a:pt x="2506" y="12741"/>
                </a:moveTo>
                <a:cubicBezTo>
                  <a:pt x="951" y="11070"/>
                  <a:pt x="0" y="8828"/>
                  <a:pt x="0" y="6365"/>
                </a:cubicBezTo>
                <a:cubicBezTo>
                  <a:pt x="0" y="3908"/>
                  <a:pt x="947" y="1672"/>
                  <a:pt x="2495" y="1"/>
                </a:cubicBezTo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0" name="Google Shape;920;p23"/>
          <p:cNvGrpSpPr/>
          <p:nvPr/>
        </p:nvGrpSpPr>
        <p:grpSpPr>
          <a:xfrm>
            <a:off x="3736491" y="2044924"/>
            <a:ext cx="1671027" cy="1671393"/>
            <a:chOff x="3736491" y="2044924"/>
            <a:chExt cx="1671027" cy="1671393"/>
          </a:xfrm>
        </p:grpSpPr>
        <p:sp>
          <p:nvSpPr>
            <p:cNvPr id="921" name="Google Shape;921;p23"/>
            <p:cNvSpPr/>
            <p:nvPr/>
          </p:nvSpPr>
          <p:spPr>
            <a:xfrm>
              <a:off x="3736491" y="2044924"/>
              <a:ext cx="1671027" cy="1671393"/>
            </a:xfrm>
            <a:custGeom>
              <a:avLst/>
              <a:gdLst/>
              <a:ahLst/>
              <a:cxnLst/>
              <a:rect l="l" t="t" r="r" b="b"/>
              <a:pathLst>
                <a:path w="8629" h="8631" extrusionOk="0">
                  <a:moveTo>
                    <a:pt x="4315" y="1"/>
                  </a:moveTo>
                  <a:cubicBezTo>
                    <a:pt x="1932" y="1"/>
                    <a:pt x="0" y="1932"/>
                    <a:pt x="0" y="4315"/>
                  </a:cubicBezTo>
                  <a:cubicBezTo>
                    <a:pt x="0" y="6698"/>
                    <a:pt x="1932" y="8630"/>
                    <a:pt x="4315" y="8630"/>
                  </a:cubicBezTo>
                  <a:cubicBezTo>
                    <a:pt x="6697" y="8630"/>
                    <a:pt x="8629" y="6698"/>
                    <a:pt x="8629" y="4315"/>
                  </a:cubicBezTo>
                  <a:cubicBezTo>
                    <a:pt x="8629" y="1932"/>
                    <a:pt x="6697" y="1"/>
                    <a:pt x="4315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3"/>
            <p:cNvSpPr/>
            <p:nvPr/>
          </p:nvSpPr>
          <p:spPr>
            <a:xfrm>
              <a:off x="4110624" y="2298799"/>
              <a:ext cx="1032361" cy="1417518"/>
            </a:xfrm>
            <a:custGeom>
              <a:avLst/>
              <a:gdLst/>
              <a:ahLst/>
              <a:cxnLst/>
              <a:rect l="l" t="t" r="r" b="b"/>
              <a:pathLst>
                <a:path w="5331" h="7320" extrusionOk="0">
                  <a:moveTo>
                    <a:pt x="2426" y="0"/>
                  </a:moveTo>
                  <a:cubicBezTo>
                    <a:pt x="1087" y="0"/>
                    <a:pt x="1" y="1007"/>
                    <a:pt x="1" y="2250"/>
                  </a:cubicBezTo>
                  <a:cubicBezTo>
                    <a:pt x="1" y="2616"/>
                    <a:pt x="95" y="2962"/>
                    <a:pt x="263" y="3268"/>
                  </a:cubicBezTo>
                  <a:cubicBezTo>
                    <a:pt x="298" y="3331"/>
                    <a:pt x="336" y="3393"/>
                    <a:pt x="377" y="3454"/>
                  </a:cubicBezTo>
                  <a:cubicBezTo>
                    <a:pt x="460" y="3618"/>
                    <a:pt x="579" y="3907"/>
                    <a:pt x="697" y="4387"/>
                  </a:cubicBezTo>
                  <a:cubicBezTo>
                    <a:pt x="832" y="4937"/>
                    <a:pt x="423" y="6050"/>
                    <a:pt x="141" y="6691"/>
                  </a:cubicBezTo>
                  <a:cubicBezTo>
                    <a:pt x="794" y="7089"/>
                    <a:pt x="1562" y="7319"/>
                    <a:pt x="2383" y="7319"/>
                  </a:cubicBezTo>
                  <a:cubicBezTo>
                    <a:pt x="2707" y="7319"/>
                    <a:pt x="3024" y="7282"/>
                    <a:pt x="3328" y="7214"/>
                  </a:cubicBezTo>
                  <a:cubicBezTo>
                    <a:pt x="3343" y="6550"/>
                    <a:pt x="3414" y="5593"/>
                    <a:pt x="3771" y="5463"/>
                  </a:cubicBezTo>
                  <a:cubicBezTo>
                    <a:pt x="4074" y="5353"/>
                    <a:pt x="4533" y="5382"/>
                    <a:pt x="4719" y="5210"/>
                  </a:cubicBezTo>
                  <a:cubicBezTo>
                    <a:pt x="4905" y="5039"/>
                    <a:pt x="4754" y="4804"/>
                    <a:pt x="4723" y="4653"/>
                  </a:cubicBezTo>
                  <a:cubicBezTo>
                    <a:pt x="4692" y="4501"/>
                    <a:pt x="4852" y="4467"/>
                    <a:pt x="4852" y="4377"/>
                  </a:cubicBezTo>
                  <a:cubicBezTo>
                    <a:pt x="4852" y="4287"/>
                    <a:pt x="4765" y="4293"/>
                    <a:pt x="4771" y="4266"/>
                  </a:cubicBezTo>
                  <a:cubicBezTo>
                    <a:pt x="4776" y="4239"/>
                    <a:pt x="4822" y="4244"/>
                    <a:pt x="4874" y="4198"/>
                  </a:cubicBezTo>
                  <a:cubicBezTo>
                    <a:pt x="4925" y="4151"/>
                    <a:pt x="4879" y="4064"/>
                    <a:pt x="4852" y="3929"/>
                  </a:cubicBezTo>
                  <a:cubicBezTo>
                    <a:pt x="4825" y="3792"/>
                    <a:pt x="4928" y="3760"/>
                    <a:pt x="5102" y="3738"/>
                  </a:cubicBezTo>
                  <a:cubicBezTo>
                    <a:pt x="5276" y="3717"/>
                    <a:pt x="5330" y="3592"/>
                    <a:pt x="5281" y="3483"/>
                  </a:cubicBezTo>
                  <a:cubicBezTo>
                    <a:pt x="5232" y="3374"/>
                    <a:pt x="5005" y="2901"/>
                    <a:pt x="4895" y="2623"/>
                  </a:cubicBezTo>
                  <a:cubicBezTo>
                    <a:pt x="4785" y="2347"/>
                    <a:pt x="4916" y="2318"/>
                    <a:pt x="4916" y="2159"/>
                  </a:cubicBezTo>
                  <a:cubicBezTo>
                    <a:pt x="4916" y="2000"/>
                    <a:pt x="4883" y="1804"/>
                    <a:pt x="4735" y="1449"/>
                  </a:cubicBezTo>
                  <a:cubicBezTo>
                    <a:pt x="4420" y="576"/>
                    <a:pt x="3505" y="0"/>
                    <a:pt x="2426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3"/>
            <p:cNvSpPr/>
            <p:nvPr/>
          </p:nvSpPr>
          <p:spPr>
            <a:xfrm>
              <a:off x="4188472" y="2380712"/>
              <a:ext cx="762604" cy="533699"/>
            </a:xfrm>
            <a:custGeom>
              <a:avLst/>
              <a:gdLst/>
              <a:ahLst/>
              <a:cxnLst/>
              <a:rect l="l" t="t" r="r" b="b"/>
              <a:pathLst>
                <a:path w="3938" h="2756" extrusionOk="0">
                  <a:moveTo>
                    <a:pt x="2519" y="0"/>
                  </a:moveTo>
                  <a:cubicBezTo>
                    <a:pt x="2374" y="0"/>
                    <a:pt x="2246" y="68"/>
                    <a:pt x="2164" y="174"/>
                  </a:cubicBezTo>
                  <a:cubicBezTo>
                    <a:pt x="2085" y="82"/>
                    <a:pt x="1969" y="24"/>
                    <a:pt x="1838" y="24"/>
                  </a:cubicBezTo>
                  <a:cubicBezTo>
                    <a:pt x="1657" y="24"/>
                    <a:pt x="1502" y="137"/>
                    <a:pt x="1440" y="297"/>
                  </a:cubicBezTo>
                  <a:cubicBezTo>
                    <a:pt x="1382" y="259"/>
                    <a:pt x="1313" y="238"/>
                    <a:pt x="1239" y="238"/>
                  </a:cubicBezTo>
                  <a:cubicBezTo>
                    <a:pt x="1035" y="238"/>
                    <a:pt x="869" y="403"/>
                    <a:pt x="869" y="608"/>
                  </a:cubicBezTo>
                  <a:cubicBezTo>
                    <a:pt x="869" y="639"/>
                    <a:pt x="873" y="669"/>
                    <a:pt x="880" y="697"/>
                  </a:cubicBezTo>
                  <a:cubicBezTo>
                    <a:pt x="846" y="691"/>
                    <a:pt x="812" y="687"/>
                    <a:pt x="777" y="687"/>
                  </a:cubicBezTo>
                  <a:cubicBezTo>
                    <a:pt x="486" y="687"/>
                    <a:pt x="248" y="925"/>
                    <a:pt x="248" y="1216"/>
                  </a:cubicBezTo>
                  <a:cubicBezTo>
                    <a:pt x="248" y="1291"/>
                    <a:pt x="263" y="1360"/>
                    <a:pt x="290" y="1424"/>
                  </a:cubicBezTo>
                  <a:cubicBezTo>
                    <a:pt x="118" y="1511"/>
                    <a:pt x="0" y="1690"/>
                    <a:pt x="0" y="1897"/>
                  </a:cubicBezTo>
                  <a:cubicBezTo>
                    <a:pt x="0" y="2189"/>
                    <a:pt x="237" y="2426"/>
                    <a:pt x="529" y="2426"/>
                  </a:cubicBezTo>
                  <a:cubicBezTo>
                    <a:pt x="552" y="2426"/>
                    <a:pt x="575" y="2424"/>
                    <a:pt x="597" y="2421"/>
                  </a:cubicBezTo>
                  <a:cubicBezTo>
                    <a:pt x="694" y="2606"/>
                    <a:pt x="889" y="2733"/>
                    <a:pt x="1114" y="2733"/>
                  </a:cubicBezTo>
                  <a:cubicBezTo>
                    <a:pt x="1257" y="2733"/>
                    <a:pt x="1389" y="2681"/>
                    <a:pt x="1490" y="2595"/>
                  </a:cubicBezTo>
                  <a:cubicBezTo>
                    <a:pt x="1595" y="2695"/>
                    <a:pt x="1736" y="2756"/>
                    <a:pt x="1891" y="2756"/>
                  </a:cubicBezTo>
                  <a:cubicBezTo>
                    <a:pt x="2171" y="2756"/>
                    <a:pt x="2404" y="2559"/>
                    <a:pt x="2462" y="2297"/>
                  </a:cubicBezTo>
                  <a:cubicBezTo>
                    <a:pt x="2538" y="2330"/>
                    <a:pt x="2622" y="2347"/>
                    <a:pt x="2710" y="2347"/>
                  </a:cubicBezTo>
                  <a:cubicBezTo>
                    <a:pt x="2979" y="2347"/>
                    <a:pt x="3210" y="2183"/>
                    <a:pt x="3308" y="1949"/>
                  </a:cubicBezTo>
                  <a:cubicBezTo>
                    <a:pt x="3340" y="1955"/>
                    <a:pt x="3373" y="1959"/>
                    <a:pt x="3407" y="1959"/>
                  </a:cubicBezTo>
                  <a:cubicBezTo>
                    <a:pt x="3700" y="1959"/>
                    <a:pt x="3937" y="1722"/>
                    <a:pt x="3937" y="1429"/>
                  </a:cubicBezTo>
                  <a:cubicBezTo>
                    <a:pt x="3937" y="1215"/>
                    <a:pt x="3811" y="1031"/>
                    <a:pt x="3628" y="948"/>
                  </a:cubicBezTo>
                  <a:cubicBezTo>
                    <a:pt x="3628" y="945"/>
                    <a:pt x="3629" y="942"/>
                    <a:pt x="3629" y="940"/>
                  </a:cubicBezTo>
                  <a:cubicBezTo>
                    <a:pt x="3664" y="649"/>
                    <a:pt x="3456" y="385"/>
                    <a:pt x="3166" y="351"/>
                  </a:cubicBezTo>
                  <a:cubicBezTo>
                    <a:pt x="3145" y="348"/>
                    <a:pt x="3124" y="347"/>
                    <a:pt x="3103" y="347"/>
                  </a:cubicBezTo>
                  <a:cubicBezTo>
                    <a:pt x="3054" y="347"/>
                    <a:pt x="3006" y="354"/>
                    <a:pt x="2961" y="367"/>
                  </a:cubicBezTo>
                  <a:cubicBezTo>
                    <a:pt x="2922" y="158"/>
                    <a:pt x="2739" y="0"/>
                    <a:pt x="2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23"/>
          <p:cNvSpPr txBox="1"/>
          <p:nvPr/>
        </p:nvSpPr>
        <p:spPr>
          <a:xfrm>
            <a:off x="6803071" y="1334950"/>
            <a:ext cx="1447848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Metrics and Classifications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5" name="Google Shape;925;p23"/>
          <p:cNvSpPr txBox="1"/>
          <p:nvPr/>
        </p:nvSpPr>
        <p:spPr>
          <a:xfrm>
            <a:off x="7067599" y="265379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Results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6" name="Google Shape;926;p23"/>
          <p:cNvSpPr txBox="1"/>
          <p:nvPr/>
        </p:nvSpPr>
        <p:spPr>
          <a:xfrm>
            <a:off x="6871652" y="3971468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Conclusions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7" name="Google Shape;927;p23"/>
          <p:cNvSpPr txBox="1"/>
          <p:nvPr/>
        </p:nvSpPr>
        <p:spPr>
          <a:xfrm>
            <a:off x="1023384" y="1334950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8" name="Google Shape;928;p23"/>
          <p:cNvSpPr txBox="1"/>
          <p:nvPr/>
        </p:nvSpPr>
        <p:spPr>
          <a:xfrm>
            <a:off x="824644" y="2653216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Objectives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9" name="Google Shape;929;p23"/>
          <p:cNvSpPr txBox="1"/>
          <p:nvPr/>
        </p:nvSpPr>
        <p:spPr>
          <a:xfrm>
            <a:off x="1017334" y="397556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Data information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30" name="Google Shape;930;p23"/>
          <p:cNvGrpSpPr/>
          <p:nvPr/>
        </p:nvGrpSpPr>
        <p:grpSpPr>
          <a:xfrm>
            <a:off x="965924" y="1099525"/>
            <a:ext cx="2530446" cy="923711"/>
            <a:chOff x="965924" y="1099525"/>
            <a:chExt cx="2530446" cy="923711"/>
          </a:xfrm>
        </p:grpSpPr>
        <p:grpSp>
          <p:nvGrpSpPr>
            <p:cNvPr id="931" name="Google Shape;931;p23"/>
            <p:cNvGrpSpPr/>
            <p:nvPr/>
          </p:nvGrpSpPr>
          <p:grpSpPr>
            <a:xfrm>
              <a:off x="965924" y="1099525"/>
              <a:ext cx="2530446" cy="923711"/>
              <a:chOff x="965924" y="1099525"/>
              <a:chExt cx="2530446" cy="923711"/>
            </a:xfrm>
          </p:grpSpPr>
          <p:sp>
            <p:nvSpPr>
              <p:cNvPr id="932" name="Google Shape;932;p23"/>
              <p:cNvSpPr/>
              <p:nvPr/>
            </p:nvSpPr>
            <p:spPr>
              <a:xfrm>
                <a:off x="2427797" y="1561186"/>
                <a:ext cx="156859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" fill="none" extrusionOk="0">
                    <a:moveTo>
                      <a:pt x="0" y="1"/>
                    </a:moveTo>
                    <a:lnTo>
                      <a:pt x="810" y="1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3"/>
              <p:cNvSpPr/>
              <p:nvPr/>
            </p:nvSpPr>
            <p:spPr>
              <a:xfrm>
                <a:off x="965924" y="1262578"/>
                <a:ext cx="1463626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8" h="3085" fill="none" extrusionOk="0">
                    <a:moveTo>
                      <a:pt x="7524" y="1496"/>
                    </a:moveTo>
                    <a:lnTo>
                      <a:pt x="7377" y="1402"/>
                    </a:lnTo>
                    <a:cubicBezTo>
                      <a:pt x="7190" y="1282"/>
                      <a:pt x="7077" y="1074"/>
                      <a:pt x="7077" y="851"/>
                    </a:cubicBezTo>
                    <a:lnTo>
                      <a:pt x="7077" y="415"/>
                    </a:lnTo>
                    <a:cubicBezTo>
                      <a:pt x="7077" y="186"/>
                      <a:pt x="6892" y="1"/>
                      <a:pt x="6663" y="1"/>
                    </a:cubicBezTo>
                    <a:lnTo>
                      <a:pt x="413" y="1"/>
                    </a:lnTo>
                    <a:cubicBezTo>
                      <a:pt x="185" y="1"/>
                      <a:pt x="0" y="186"/>
                      <a:pt x="0" y="415"/>
                    </a:cubicBezTo>
                    <a:lnTo>
                      <a:pt x="0" y="2671"/>
                    </a:lnTo>
                    <a:cubicBezTo>
                      <a:pt x="0" y="2900"/>
                      <a:pt x="185" y="3085"/>
                      <a:pt x="413" y="3085"/>
                    </a:cubicBezTo>
                    <a:lnTo>
                      <a:pt x="6663" y="3085"/>
                    </a:lnTo>
                    <a:cubicBezTo>
                      <a:pt x="6892" y="3085"/>
                      <a:pt x="7077" y="2900"/>
                      <a:pt x="7077" y="2671"/>
                    </a:cubicBezTo>
                    <a:lnTo>
                      <a:pt x="7077" y="2234"/>
                    </a:lnTo>
                    <a:cubicBezTo>
                      <a:pt x="7077" y="2012"/>
                      <a:pt x="7190" y="1804"/>
                      <a:pt x="7377" y="1683"/>
                    </a:cubicBezTo>
                    <a:lnTo>
                      <a:pt x="7524" y="1589"/>
                    </a:lnTo>
                    <a:cubicBezTo>
                      <a:pt x="7557" y="1567"/>
                      <a:pt x="7557" y="1518"/>
                      <a:pt x="7524" y="1496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3"/>
              <p:cNvSpPr/>
              <p:nvPr/>
            </p:nvSpPr>
            <p:spPr>
              <a:xfrm>
                <a:off x="2572454" y="1099525"/>
                <a:ext cx="923916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4770" extrusionOk="0">
                    <a:moveTo>
                      <a:pt x="2385" y="0"/>
                    </a:moveTo>
                    <a:cubicBezTo>
                      <a:pt x="1069" y="0"/>
                      <a:pt x="1" y="1068"/>
                      <a:pt x="1" y="2385"/>
                    </a:cubicBezTo>
                    <a:cubicBezTo>
                      <a:pt x="1" y="3702"/>
                      <a:pt x="1069" y="4769"/>
                      <a:pt x="2385" y="4769"/>
                    </a:cubicBezTo>
                    <a:cubicBezTo>
                      <a:pt x="3703" y="4769"/>
                      <a:pt x="4771" y="3702"/>
                      <a:pt x="4771" y="2385"/>
                    </a:cubicBezTo>
                    <a:cubicBezTo>
                      <a:pt x="4771" y="1068"/>
                      <a:pt x="3703" y="0"/>
                      <a:pt x="2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5" name="Google Shape;935;p23"/>
            <p:cNvSpPr txBox="1"/>
            <p:nvPr/>
          </p:nvSpPr>
          <p:spPr>
            <a:xfrm>
              <a:off x="2699633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01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36" name="Google Shape;936;p23"/>
          <p:cNvGrpSpPr/>
          <p:nvPr/>
        </p:nvGrpSpPr>
        <p:grpSpPr>
          <a:xfrm>
            <a:off x="769175" y="2417893"/>
            <a:ext cx="2838757" cy="923711"/>
            <a:chOff x="769175" y="2417893"/>
            <a:chExt cx="2838757" cy="923711"/>
          </a:xfrm>
        </p:grpSpPr>
        <p:sp>
          <p:nvSpPr>
            <p:cNvPr id="937" name="Google Shape;937;p23"/>
            <p:cNvSpPr/>
            <p:nvPr/>
          </p:nvSpPr>
          <p:spPr>
            <a:xfrm>
              <a:off x="3231864" y="2879555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0" y="1"/>
                  </a:moveTo>
                  <a:lnTo>
                    <a:pt x="1244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3472763" y="2812063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2" y="698"/>
                    <a:pt x="350" y="698"/>
                  </a:cubicBezTo>
                  <a:cubicBezTo>
                    <a:pt x="157" y="698"/>
                    <a:pt x="0" y="542"/>
                    <a:pt x="0" y="349"/>
                  </a:cubicBezTo>
                  <a:cubicBezTo>
                    <a:pt x="0" y="156"/>
                    <a:pt x="157" y="1"/>
                    <a:pt x="350" y="1"/>
                  </a:cubicBezTo>
                  <a:cubicBezTo>
                    <a:pt x="542" y="1"/>
                    <a:pt x="698" y="156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3501011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4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4" y="406"/>
                  </a:cubicBezTo>
                  <a:cubicBezTo>
                    <a:pt x="315" y="406"/>
                    <a:pt x="405" y="315"/>
                    <a:pt x="405" y="203"/>
                  </a:cubicBezTo>
                  <a:cubicBezTo>
                    <a:pt x="405" y="91"/>
                    <a:pt x="315" y="1"/>
                    <a:pt x="204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0" name="Google Shape;940;p23"/>
            <p:cNvGrpSpPr/>
            <p:nvPr/>
          </p:nvGrpSpPr>
          <p:grpSpPr>
            <a:xfrm>
              <a:off x="769175" y="2417893"/>
              <a:ext cx="2530639" cy="923711"/>
              <a:chOff x="769175" y="2417893"/>
              <a:chExt cx="2530639" cy="923711"/>
            </a:xfrm>
          </p:grpSpPr>
          <p:sp>
            <p:nvSpPr>
              <p:cNvPr id="941" name="Google Shape;941;p23"/>
              <p:cNvSpPr/>
              <p:nvPr/>
            </p:nvSpPr>
            <p:spPr>
              <a:xfrm>
                <a:off x="2231047" y="2881685"/>
                <a:ext cx="157246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" fill="none" extrusionOk="0">
                    <a:moveTo>
                      <a:pt x="1" y="0"/>
                    </a:moveTo>
                    <a:lnTo>
                      <a:pt x="811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3"/>
              <p:cNvSpPr/>
              <p:nvPr/>
            </p:nvSpPr>
            <p:spPr>
              <a:xfrm>
                <a:off x="769175" y="2583077"/>
                <a:ext cx="1463819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3085" fill="none" extrusionOk="0">
                    <a:moveTo>
                      <a:pt x="7525" y="1495"/>
                    </a:moveTo>
                    <a:lnTo>
                      <a:pt x="7379" y="1402"/>
                    </a:lnTo>
                    <a:cubicBezTo>
                      <a:pt x="7191" y="1281"/>
                      <a:pt x="7078" y="1073"/>
                      <a:pt x="7078" y="851"/>
                    </a:cubicBezTo>
                    <a:lnTo>
                      <a:pt x="7078" y="414"/>
                    </a:lnTo>
                    <a:cubicBezTo>
                      <a:pt x="7078" y="185"/>
                      <a:pt x="6893" y="0"/>
                      <a:pt x="6665" y="0"/>
                    </a:cubicBezTo>
                    <a:lnTo>
                      <a:pt x="415" y="0"/>
                    </a:lnTo>
                    <a:cubicBezTo>
                      <a:pt x="186" y="0"/>
                      <a:pt x="1" y="185"/>
                      <a:pt x="1" y="414"/>
                    </a:cubicBezTo>
                    <a:lnTo>
                      <a:pt x="1" y="2670"/>
                    </a:lnTo>
                    <a:cubicBezTo>
                      <a:pt x="1" y="2899"/>
                      <a:pt x="186" y="3084"/>
                      <a:pt x="415" y="3084"/>
                    </a:cubicBezTo>
                    <a:lnTo>
                      <a:pt x="6665" y="3084"/>
                    </a:lnTo>
                    <a:cubicBezTo>
                      <a:pt x="6893" y="3084"/>
                      <a:pt x="7078" y="2899"/>
                      <a:pt x="7078" y="2670"/>
                    </a:cubicBezTo>
                    <a:lnTo>
                      <a:pt x="7078" y="2234"/>
                    </a:lnTo>
                    <a:cubicBezTo>
                      <a:pt x="7078" y="2011"/>
                      <a:pt x="7191" y="1803"/>
                      <a:pt x="7379" y="1683"/>
                    </a:cubicBezTo>
                    <a:lnTo>
                      <a:pt x="7525" y="1588"/>
                    </a:lnTo>
                    <a:cubicBezTo>
                      <a:pt x="7559" y="1567"/>
                      <a:pt x="7559" y="1517"/>
                      <a:pt x="7525" y="149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3"/>
              <p:cNvSpPr/>
              <p:nvPr/>
            </p:nvSpPr>
            <p:spPr>
              <a:xfrm>
                <a:off x="2376092" y="2417893"/>
                <a:ext cx="923722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770" extrusionOk="0">
                    <a:moveTo>
                      <a:pt x="2385" y="0"/>
                    </a:moveTo>
                    <a:cubicBezTo>
                      <a:pt x="1068" y="0"/>
                      <a:pt x="0" y="1068"/>
                      <a:pt x="0" y="2385"/>
                    </a:cubicBezTo>
                    <a:cubicBezTo>
                      <a:pt x="0" y="3702"/>
                      <a:pt x="1068" y="4769"/>
                      <a:pt x="2385" y="4769"/>
                    </a:cubicBezTo>
                    <a:cubicBezTo>
                      <a:pt x="3701" y="4769"/>
                      <a:pt x="4769" y="3702"/>
                      <a:pt x="4769" y="2385"/>
                    </a:cubicBezTo>
                    <a:cubicBezTo>
                      <a:pt x="4769" y="1068"/>
                      <a:pt x="3701" y="0"/>
                      <a:pt x="238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3"/>
              <p:cNvSpPr txBox="1"/>
              <p:nvPr/>
            </p:nvSpPr>
            <p:spPr>
              <a:xfrm>
                <a:off x="2509161" y="2653106"/>
                <a:ext cx="669600" cy="4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>
                    <a:solidFill>
                      <a:schemeClr val="lt1"/>
                    </a:solidFill>
                    <a:latin typeface="Fira Sans SemiBold"/>
                    <a:ea typeface="Fira Sans SemiBold"/>
                    <a:cs typeface="Fira Sans SemiBold"/>
                    <a:sym typeface="Fira Sans SemiBold"/>
                  </a:rPr>
                  <a:t>02</a:t>
                </a:r>
                <a:endParaRPr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endParaRPr>
              </a:p>
            </p:txBody>
          </p:sp>
        </p:grpSp>
      </p:grpSp>
      <p:grpSp>
        <p:nvGrpSpPr>
          <p:cNvPr id="945" name="Google Shape;945;p23"/>
          <p:cNvGrpSpPr/>
          <p:nvPr/>
        </p:nvGrpSpPr>
        <p:grpSpPr>
          <a:xfrm>
            <a:off x="965924" y="3736068"/>
            <a:ext cx="2530446" cy="923904"/>
            <a:chOff x="965924" y="3736068"/>
            <a:chExt cx="2530446" cy="923904"/>
          </a:xfrm>
        </p:grpSpPr>
        <p:sp>
          <p:nvSpPr>
            <p:cNvPr id="946" name="Google Shape;946;p23"/>
            <p:cNvSpPr/>
            <p:nvPr/>
          </p:nvSpPr>
          <p:spPr>
            <a:xfrm>
              <a:off x="2427797" y="4197923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0" y="1"/>
                  </a:moveTo>
                  <a:lnTo>
                    <a:pt x="810" y="1"/>
                  </a:lnTo>
                </a:path>
              </a:pathLst>
            </a:custGeom>
            <a:noFill/>
            <a:ln w="19050" cap="rnd" cmpd="sng">
              <a:solidFill>
                <a:srgbClr val="7E6CFB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965924" y="3899508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7524" y="1495"/>
                  </a:moveTo>
                  <a:lnTo>
                    <a:pt x="7377" y="1401"/>
                  </a:lnTo>
                  <a:cubicBezTo>
                    <a:pt x="7190" y="1280"/>
                    <a:pt x="7077" y="1074"/>
                    <a:pt x="7077" y="850"/>
                  </a:cubicBezTo>
                  <a:lnTo>
                    <a:pt x="7077" y="413"/>
                  </a:lnTo>
                  <a:cubicBezTo>
                    <a:pt x="7077" y="186"/>
                    <a:pt x="6892" y="0"/>
                    <a:pt x="6663" y="0"/>
                  </a:cubicBezTo>
                  <a:lnTo>
                    <a:pt x="413" y="0"/>
                  </a:lnTo>
                  <a:cubicBezTo>
                    <a:pt x="185" y="0"/>
                    <a:pt x="0" y="186"/>
                    <a:pt x="0" y="413"/>
                  </a:cubicBezTo>
                  <a:lnTo>
                    <a:pt x="0" y="2670"/>
                  </a:lnTo>
                  <a:cubicBezTo>
                    <a:pt x="0" y="2898"/>
                    <a:pt x="185" y="3083"/>
                    <a:pt x="413" y="3083"/>
                  </a:cubicBezTo>
                  <a:lnTo>
                    <a:pt x="6663" y="3083"/>
                  </a:lnTo>
                  <a:cubicBezTo>
                    <a:pt x="6892" y="3083"/>
                    <a:pt x="7077" y="2898"/>
                    <a:pt x="7077" y="2670"/>
                  </a:cubicBezTo>
                  <a:lnTo>
                    <a:pt x="7077" y="2233"/>
                  </a:lnTo>
                  <a:cubicBezTo>
                    <a:pt x="7077" y="2010"/>
                    <a:pt x="7190" y="1803"/>
                    <a:pt x="7377" y="1683"/>
                  </a:cubicBezTo>
                  <a:lnTo>
                    <a:pt x="7524" y="1589"/>
                  </a:lnTo>
                  <a:cubicBezTo>
                    <a:pt x="7557" y="1567"/>
                    <a:pt x="7557" y="1517"/>
                    <a:pt x="7524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2572454" y="3736068"/>
              <a:ext cx="923916" cy="923904"/>
            </a:xfrm>
            <a:custGeom>
              <a:avLst/>
              <a:gdLst/>
              <a:ahLst/>
              <a:cxnLst/>
              <a:rect l="l" t="t" r="r" b="b"/>
              <a:pathLst>
                <a:path w="4771" h="4771" extrusionOk="0">
                  <a:moveTo>
                    <a:pt x="2385" y="1"/>
                  </a:moveTo>
                  <a:cubicBezTo>
                    <a:pt x="1069" y="1"/>
                    <a:pt x="1" y="1069"/>
                    <a:pt x="1" y="2386"/>
                  </a:cubicBezTo>
                  <a:cubicBezTo>
                    <a:pt x="1" y="3703"/>
                    <a:pt x="1069" y="4771"/>
                    <a:pt x="2385" y="4771"/>
                  </a:cubicBezTo>
                  <a:cubicBezTo>
                    <a:pt x="3703" y="4771"/>
                    <a:pt x="4771" y="3703"/>
                    <a:pt x="4771" y="2386"/>
                  </a:cubicBezTo>
                  <a:cubicBezTo>
                    <a:pt x="4771" y="1069"/>
                    <a:pt x="3703" y="1"/>
                    <a:pt x="2385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/>
            <p:cNvSpPr txBox="1"/>
            <p:nvPr/>
          </p:nvSpPr>
          <p:spPr>
            <a:xfrm>
              <a:off x="2699633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03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0" name="Google Shape;950;p23"/>
          <p:cNvGrpSpPr/>
          <p:nvPr/>
        </p:nvGrpSpPr>
        <p:grpSpPr>
          <a:xfrm>
            <a:off x="5647827" y="1099525"/>
            <a:ext cx="2530256" cy="923711"/>
            <a:chOff x="5647827" y="1099525"/>
            <a:chExt cx="2530256" cy="923711"/>
          </a:xfrm>
        </p:grpSpPr>
        <p:sp>
          <p:nvSpPr>
            <p:cNvPr id="951" name="Google Shape;951;p23"/>
            <p:cNvSpPr/>
            <p:nvPr/>
          </p:nvSpPr>
          <p:spPr>
            <a:xfrm>
              <a:off x="6559342" y="1561186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6714457" y="1262578"/>
              <a:ext cx="1463626" cy="597410"/>
            </a:xfrm>
            <a:custGeom>
              <a:avLst/>
              <a:gdLst/>
              <a:ahLst/>
              <a:cxnLst/>
              <a:rect l="l" t="t" r="r" b="b"/>
              <a:pathLst>
                <a:path w="7558" h="3085" fill="none" extrusionOk="0">
                  <a:moveTo>
                    <a:pt x="35" y="1496"/>
                  </a:moveTo>
                  <a:lnTo>
                    <a:pt x="181" y="1402"/>
                  </a:lnTo>
                  <a:cubicBezTo>
                    <a:pt x="368" y="1282"/>
                    <a:pt x="481" y="1074"/>
                    <a:pt x="481" y="851"/>
                  </a:cubicBezTo>
                  <a:lnTo>
                    <a:pt x="481" y="415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5"/>
                  </a:cubicBezTo>
                  <a:lnTo>
                    <a:pt x="7558" y="2671"/>
                  </a:lnTo>
                  <a:cubicBezTo>
                    <a:pt x="7558" y="2900"/>
                    <a:pt x="7373" y="3085"/>
                    <a:pt x="7145" y="3085"/>
                  </a:cubicBezTo>
                  <a:lnTo>
                    <a:pt x="895" y="3085"/>
                  </a:lnTo>
                  <a:cubicBezTo>
                    <a:pt x="666" y="3085"/>
                    <a:pt x="481" y="2900"/>
                    <a:pt x="481" y="2671"/>
                  </a:cubicBezTo>
                  <a:lnTo>
                    <a:pt x="481" y="2234"/>
                  </a:lnTo>
                  <a:cubicBezTo>
                    <a:pt x="481" y="2012"/>
                    <a:pt x="368" y="1804"/>
                    <a:pt x="181" y="1683"/>
                  </a:cubicBezTo>
                  <a:lnTo>
                    <a:pt x="35" y="1589"/>
                  </a:lnTo>
                  <a:cubicBezTo>
                    <a:pt x="1" y="1567"/>
                    <a:pt x="1" y="1518"/>
                    <a:pt x="35" y="1496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5647827" y="1099525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7" y="0"/>
                    <a:pt x="0" y="1068"/>
                    <a:pt x="0" y="2385"/>
                  </a:cubicBezTo>
                  <a:cubicBezTo>
                    <a:pt x="0" y="3702"/>
                    <a:pt x="1067" y="4769"/>
                    <a:pt x="2385" y="4769"/>
                  </a:cubicBezTo>
                  <a:cubicBezTo>
                    <a:pt x="3701" y="4769"/>
                    <a:pt x="4769" y="3702"/>
                    <a:pt x="4769" y="2385"/>
                  </a:cubicBezTo>
                  <a:cubicBezTo>
                    <a:pt x="4769" y="1068"/>
                    <a:pt x="3701" y="0"/>
                    <a:pt x="2385" y="0"/>
                  </a:cubicBez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/>
            <p:cNvSpPr txBox="1"/>
            <p:nvPr/>
          </p:nvSpPr>
          <p:spPr>
            <a:xfrm>
              <a:off x="5774896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04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5" name="Google Shape;955;p23"/>
          <p:cNvGrpSpPr/>
          <p:nvPr/>
        </p:nvGrpSpPr>
        <p:grpSpPr>
          <a:xfrm>
            <a:off x="5536090" y="2417893"/>
            <a:ext cx="2838742" cy="923711"/>
            <a:chOff x="5536090" y="2417893"/>
            <a:chExt cx="2838742" cy="923711"/>
          </a:xfrm>
        </p:grpSpPr>
        <p:sp>
          <p:nvSpPr>
            <p:cNvPr id="956" name="Google Shape;956;p23"/>
            <p:cNvSpPr/>
            <p:nvPr/>
          </p:nvSpPr>
          <p:spPr>
            <a:xfrm>
              <a:off x="5673981" y="2880523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1" y="0"/>
                  </a:moveTo>
                  <a:lnTo>
                    <a:pt x="124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6755705" y="2879555"/>
              <a:ext cx="157246" cy="194"/>
            </a:xfrm>
            <a:custGeom>
              <a:avLst/>
              <a:gdLst/>
              <a:ahLst/>
              <a:cxnLst/>
              <a:rect l="l" t="t" r="r" b="b"/>
              <a:pathLst>
                <a:path w="812" h="1" fill="none" extrusionOk="0">
                  <a:moveTo>
                    <a:pt x="81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6911013" y="2581140"/>
              <a:ext cx="1463819" cy="597217"/>
            </a:xfrm>
            <a:custGeom>
              <a:avLst/>
              <a:gdLst/>
              <a:ahLst/>
              <a:cxnLst/>
              <a:rect l="l" t="t" r="r" b="b"/>
              <a:pathLst>
                <a:path w="7559" h="3084" fill="none" extrusionOk="0">
                  <a:moveTo>
                    <a:pt x="35" y="1495"/>
                  </a:moveTo>
                  <a:lnTo>
                    <a:pt x="180" y="1401"/>
                  </a:lnTo>
                  <a:cubicBezTo>
                    <a:pt x="368" y="1281"/>
                    <a:pt x="482" y="1073"/>
                    <a:pt x="482" y="850"/>
                  </a:cubicBezTo>
                  <a:lnTo>
                    <a:pt x="482" y="414"/>
                  </a:lnTo>
                  <a:cubicBezTo>
                    <a:pt x="482" y="186"/>
                    <a:pt x="667" y="1"/>
                    <a:pt x="895" y="1"/>
                  </a:cubicBezTo>
                  <a:lnTo>
                    <a:pt x="7144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9"/>
                    <a:pt x="7373" y="3084"/>
                    <a:pt x="7144" y="3084"/>
                  </a:cubicBezTo>
                  <a:lnTo>
                    <a:pt x="895" y="3084"/>
                  </a:lnTo>
                  <a:cubicBezTo>
                    <a:pt x="667" y="3084"/>
                    <a:pt x="482" y="2899"/>
                    <a:pt x="482" y="2670"/>
                  </a:cubicBezTo>
                  <a:lnTo>
                    <a:pt x="482" y="2233"/>
                  </a:lnTo>
                  <a:cubicBezTo>
                    <a:pt x="482" y="2011"/>
                    <a:pt x="368" y="1803"/>
                    <a:pt x="180" y="1682"/>
                  </a:cubicBezTo>
                  <a:lnTo>
                    <a:pt x="35" y="1589"/>
                  </a:lnTo>
                  <a:cubicBezTo>
                    <a:pt x="0" y="1567"/>
                    <a:pt x="0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0C2DF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5844189" y="2417893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9" y="0"/>
                    <a:pt x="1" y="1068"/>
                    <a:pt x="1" y="2385"/>
                  </a:cubicBezTo>
                  <a:cubicBezTo>
                    <a:pt x="1" y="3702"/>
                    <a:pt x="1069" y="4769"/>
                    <a:pt x="2385" y="4769"/>
                  </a:cubicBezTo>
                  <a:cubicBezTo>
                    <a:pt x="3702" y="4769"/>
                    <a:pt x="4770" y="3702"/>
                    <a:pt x="4770" y="2385"/>
                  </a:cubicBezTo>
                  <a:cubicBezTo>
                    <a:pt x="4770" y="1068"/>
                    <a:pt x="3702" y="0"/>
                    <a:pt x="2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5536090" y="2814189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1" y="698"/>
                    <a:pt x="349" y="698"/>
                  </a:cubicBezTo>
                  <a:cubicBezTo>
                    <a:pt x="156" y="698"/>
                    <a:pt x="0" y="542"/>
                    <a:pt x="0" y="349"/>
                  </a:cubicBezTo>
                  <a:cubicBezTo>
                    <a:pt x="0" y="157"/>
                    <a:pt x="156" y="0"/>
                    <a:pt x="349" y="0"/>
                  </a:cubicBezTo>
                  <a:cubicBezTo>
                    <a:pt x="541" y="0"/>
                    <a:pt x="698" y="157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5564363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3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3" y="406"/>
                  </a:cubicBezTo>
                  <a:cubicBezTo>
                    <a:pt x="314" y="406"/>
                    <a:pt x="405" y="315"/>
                    <a:pt x="405" y="203"/>
                  </a:cubicBezTo>
                  <a:cubicBezTo>
                    <a:pt x="405" y="91"/>
                    <a:pt x="314" y="1"/>
                    <a:pt x="203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/>
            <p:cNvSpPr txBox="1"/>
            <p:nvPr/>
          </p:nvSpPr>
          <p:spPr>
            <a:xfrm>
              <a:off x="5965259" y="2653106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05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63" name="Google Shape;963;p23"/>
          <p:cNvGrpSpPr/>
          <p:nvPr/>
        </p:nvGrpSpPr>
        <p:grpSpPr>
          <a:xfrm>
            <a:off x="5647827" y="3736068"/>
            <a:ext cx="2530256" cy="923904"/>
            <a:chOff x="5647827" y="3736068"/>
            <a:chExt cx="2530256" cy="923904"/>
          </a:xfrm>
        </p:grpSpPr>
        <p:sp>
          <p:nvSpPr>
            <p:cNvPr id="964" name="Google Shape;964;p23"/>
            <p:cNvSpPr/>
            <p:nvPr/>
          </p:nvSpPr>
          <p:spPr>
            <a:xfrm>
              <a:off x="6559342" y="4199085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4D3DC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6714457" y="3900670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35" y="1495"/>
                  </a:moveTo>
                  <a:lnTo>
                    <a:pt x="181" y="1401"/>
                  </a:lnTo>
                  <a:cubicBezTo>
                    <a:pt x="368" y="1281"/>
                    <a:pt x="481" y="1073"/>
                    <a:pt x="481" y="850"/>
                  </a:cubicBezTo>
                  <a:lnTo>
                    <a:pt x="481" y="414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8"/>
                    <a:pt x="7373" y="3084"/>
                    <a:pt x="7145" y="3084"/>
                  </a:cubicBezTo>
                  <a:lnTo>
                    <a:pt x="895" y="3084"/>
                  </a:lnTo>
                  <a:cubicBezTo>
                    <a:pt x="666" y="3084"/>
                    <a:pt x="481" y="2898"/>
                    <a:pt x="481" y="2670"/>
                  </a:cubicBezTo>
                  <a:lnTo>
                    <a:pt x="481" y="2233"/>
                  </a:lnTo>
                  <a:cubicBezTo>
                    <a:pt x="481" y="2011"/>
                    <a:pt x="368" y="1803"/>
                    <a:pt x="181" y="1682"/>
                  </a:cubicBezTo>
                  <a:lnTo>
                    <a:pt x="35" y="1589"/>
                  </a:lnTo>
                  <a:cubicBezTo>
                    <a:pt x="1" y="1567"/>
                    <a:pt x="1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/>
            <p:cNvSpPr/>
            <p:nvPr/>
          </p:nvSpPr>
          <p:spPr>
            <a:xfrm>
              <a:off x="5647827" y="3736068"/>
              <a:ext cx="923722" cy="923904"/>
            </a:xfrm>
            <a:custGeom>
              <a:avLst/>
              <a:gdLst/>
              <a:ahLst/>
              <a:cxnLst/>
              <a:rect l="l" t="t" r="r" b="b"/>
              <a:pathLst>
                <a:path w="4770" h="4771" extrusionOk="0">
                  <a:moveTo>
                    <a:pt x="2385" y="1"/>
                  </a:moveTo>
                  <a:cubicBezTo>
                    <a:pt x="1067" y="1"/>
                    <a:pt x="0" y="1069"/>
                    <a:pt x="0" y="2386"/>
                  </a:cubicBezTo>
                  <a:cubicBezTo>
                    <a:pt x="0" y="3703"/>
                    <a:pt x="1067" y="4771"/>
                    <a:pt x="2385" y="4771"/>
                  </a:cubicBezTo>
                  <a:cubicBezTo>
                    <a:pt x="3701" y="4771"/>
                    <a:pt x="4769" y="3703"/>
                    <a:pt x="4769" y="2386"/>
                  </a:cubicBezTo>
                  <a:cubicBezTo>
                    <a:pt x="4769" y="1069"/>
                    <a:pt x="3701" y="1"/>
                    <a:pt x="2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/>
            <p:cNvSpPr txBox="1"/>
            <p:nvPr/>
          </p:nvSpPr>
          <p:spPr>
            <a:xfrm>
              <a:off x="5774896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06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E9A7E7EE-849E-FA99-CBDF-80EECA93756C}"/>
              </a:ext>
            </a:extLst>
          </p:cNvPr>
          <p:cNvSpPr/>
          <p:nvPr/>
        </p:nvSpPr>
        <p:spPr>
          <a:xfrm>
            <a:off x="5517119" y="1047190"/>
            <a:ext cx="3268742" cy="37610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28A86BA-C056-8CE1-B461-5C9A48F0D7B3}"/>
              </a:ext>
            </a:extLst>
          </p:cNvPr>
          <p:cNvSpPr/>
          <p:nvPr/>
        </p:nvSpPr>
        <p:spPr>
          <a:xfrm>
            <a:off x="114489" y="2038230"/>
            <a:ext cx="3512394" cy="30684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E074CBA8-CC99-0B81-255B-FE4A6BFD7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68A254AD-2C51-5E17-2DC4-E034688A81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E55C8A18-CE71-F4CD-1A51-BC5E72BC6557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901A5C4E-009B-F82C-14DF-C85E9EEC028A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97C772EB-5124-2FEC-38BE-E3A3C17415DD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8D94867B-6642-F9E7-8D75-56AA9EF7975D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0A65B432-507E-D28E-F9DF-EE142A815316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FD24D314-3C51-267D-0C58-AD6B3292C5F9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BED2E6D6-0420-89E3-ABBF-86D227F6894A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E4F8096C-CA80-ADF5-16DB-8419DE48E089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D4D4A4D5-6572-B72F-46CB-71F93E1F1B59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ED9657FA-46F7-12A0-FA42-303B0D56B848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1DE2039F-DC8E-A39B-CFAA-F23B540036A9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C9FA6E16-C2DC-E398-FAA5-78B7BDA4A561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0FDD7088-2026-F554-1232-65DB5BF5958A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CE030268-0C7F-9598-92FA-78DA4D3321AD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26">
            <a:extLst>
              <a:ext uri="{FF2B5EF4-FFF2-40B4-BE49-F238E27FC236}">
                <a16:creationId xmlns:a16="http://schemas.microsoft.com/office/drawing/2014/main" id="{51F95630-0855-D2AF-C6E8-A184B42B440E}"/>
              </a:ext>
            </a:extLst>
          </p:cNvPr>
          <p:cNvSpPr txBox="1"/>
          <p:nvPr/>
        </p:nvSpPr>
        <p:spPr>
          <a:xfrm>
            <a:off x="3608739" y="1626774"/>
            <a:ext cx="5337141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comes from a</a:t>
            </a:r>
            <a:r>
              <a:rPr lang="en-US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dataset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shared by Mohamadreza Momeni. This data was collected through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OurWorldInData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platform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Burden of Disease study by Institute for Health Metrics and Evaluation (GBD-IHME)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University of Washington and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Health Organization (WHO)</a:t>
            </a:r>
            <a:endParaRPr sz="1200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03E26729-CC90-2E32-D2DB-95085679010D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2BD13932-7DA3-8361-CA36-F0C7BD0F263C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BADB0BA0-AD1F-F8E4-FA11-852491526BEC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DE0EED51-6E7C-B32F-0EB5-52687DBC8D4C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42716F10-A801-FE8B-DD9B-E5A8EF34071B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026B52C8-77A9-CB91-554F-A7DEBC9A7AFC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4F945836-DC7E-95E9-F0EE-09E1BC1EBAF5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9DE53A9A-5B0B-07A3-F02F-6FAC8C005611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825F8F97-A862-D718-2A4C-485AB2733AEC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B51C9AE0-030E-06EB-5DA3-924C38BC4650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260715E6-F08B-4F70-076D-EEBEE580A38F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63704031-513E-CB58-381B-AF73DDF13AA9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EBD6F716-9E7D-E0E2-FAEE-B2F006EAC16C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EB1EA7AC-C032-6947-F870-EEB407115A38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8EF95CDE-CC8A-4E9D-C67E-07E8C3D0E0C2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0D827570-042E-262F-D748-BFC91ABE5019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7" name="Imagen 6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DAE222C1-A580-64CF-26C0-C05F32CC53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7080" y="2430222"/>
            <a:ext cx="1998012" cy="908187"/>
          </a:xfrm>
          <a:prstGeom prst="rect">
            <a:avLst/>
          </a:prstGeom>
        </p:spPr>
      </p:pic>
      <p:pic>
        <p:nvPicPr>
          <p:cNvPr id="9" name="Imagen 8" descr="Logotipo&#10;&#10;El contenido generado por IA puede ser incorrecto.">
            <a:extLst>
              <a:ext uri="{FF2B5EF4-FFF2-40B4-BE49-F238E27FC236}">
                <a16:creationId xmlns:a16="http://schemas.microsoft.com/office/drawing/2014/main" id="{AEF3DEEF-F0B3-D6C5-0D77-FF6A2143E0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9922" y="2014327"/>
            <a:ext cx="1739979" cy="173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4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C6A7B94D-06D0-6D1E-0F51-B4BB8F4F9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B465CBB1-B8F5-5C11-F553-1E37EA860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D289A2B1-EACC-543A-21C5-71AF54CFAFD0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AE8FFD0A-755B-3CCC-54EA-6DC7832B3D80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80C81FE9-A84C-8F3A-5A2B-E833DBE1CFE7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02A190F7-3F56-ABEB-01D7-1BD7FDC66AAE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FC1D5D05-D7BB-70E1-E75F-0D8AB54CEA9C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DAFAE0E6-788A-34AC-6007-5EA6BF64BF0A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0BF242F9-DD52-1DE6-C838-B44C4FC18F15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8753B7B0-6E94-8085-33C1-6085F0CBC8F2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844EAA2E-CC36-0317-B858-4FED1412EC2A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A74378EC-ACB7-B86F-FD48-81DC00D03050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EEF1F69C-2F69-14FC-B377-A872A3479C40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BEA1CC07-1941-3006-9D30-7158CF327E3D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49297A26-27C1-59CC-E747-2B3515C2BD98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8895C76B-2458-EFD1-846A-5C8CC1ACAF58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26">
            <a:extLst>
              <a:ext uri="{FF2B5EF4-FFF2-40B4-BE49-F238E27FC236}">
                <a16:creationId xmlns:a16="http://schemas.microsoft.com/office/drawing/2014/main" id="{C7296DC4-08DA-C796-B413-2CA49FD209F0}"/>
              </a:ext>
            </a:extLst>
          </p:cNvPr>
          <p:cNvSpPr txBox="1"/>
          <p:nvPr/>
        </p:nvSpPr>
        <p:spPr>
          <a:xfrm>
            <a:off x="3608739" y="1626774"/>
            <a:ext cx="5337141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comes from a</a:t>
            </a:r>
            <a:r>
              <a:rPr lang="en-US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dataset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shared by Mohamadreza Momeni. This data was collected through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OurWorldInData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platform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Burden of Disease study by Institute for Health Metrics and Evaluation (GBD-IHME)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University of Washington and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Health Organization (WHO)</a:t>
            </a:r>
            <a:endParaRPr sz="1200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DCDF6A7B-E01B-6B75-0DCF-513BFD10AAEB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0DD9DBDC-BBF1-15A7-20E4-A0AC30E30E85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44D92275-6352-7E88-2417-B7AA76F8F071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568321E9-1EB2-CF1A-6A41-DBDCD1E545F1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DD3CB934-CE74-F3E1-1C61-6FF00FBEC351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7467A9C9-6D96-6DD7-2116-BACB7634080B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0E6B744F-62E0-D6A8-EFB6-79F10F1C47F8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B5E27D93-B78B-B260-6DC3-ABD1F77A41F2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259921D5-DBCF-52EA-D822-FE0D9C1A3EF8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9D679DEE-383F-C1F0-F7EA-9A689EB103B8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F1BDA5C9-E913-5C42-EE53-41C8CE4BDCED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D7DE3D9C-575D-32FA-C3FE-B303ADAB5174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6B26B0BD-7653-6919-6954-DA23701FEE52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A825DEAE-C48F-65B6-80EE-3BA5EF70352F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30F6D53F-8339-A9E7-A98C-37772D9590AE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516F4C85-D360-F340-6350-8EC7075969CD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3" name="Imagen 2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2CE8ABC6-30B3-E030-6708-3644BABBF2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9922" y="3355015"/>
            <a:ext cx="2086878" cy="1173869"/>
          </a:xfrm>
          <a:prstGeom prst="rect">
            <a:avLst/>
          </a:prstGeom>
        </p:spPr>
      </p:pic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13E5C214-F84A-E007-3A7E-209E8B707A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5209" y="3675308"/>
            <a:ext cx="2729865" cy="522321"/>
          </a:xfrm>
          <a:prstGeom prst="rect">
            <a:avLst/>
          </a:prstGeom>
        </p:spPr>
      </p:pic>
      <p:pic>
        <p:nvPicPr>
          <p:cNvPr id="7" name="Imagen 6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689850FA-D91D-9F87-B07F-DD317328E2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7080" y="2430222"/>
            <a:ext cx="1998012" cy="908187"/>
          </a:xfrm>
          <a:prstGeom prst="rect">
            <a:avLst/>
          </a:prstGeom>
        </p:spPr>
      </p:pic>
      <p:pic>
        <p:nvPicPr>
          <p:cNvPr id="9" name="Imagen 8" descr="Logotipo&#10;&#10;El contenido generado por IA puede ser incorrecto.">
            <a:extLst>
              <a:ext uri="{FF2B5EF4-FFF2-40B4-BE49-F238E27FC236}">
                <a16:creationId xmlns:a16="http://schemas.microsoft.com/office/drawing/2014/main" id="{F01B663A-B2C4-1D8E-9AA9-D5FAD5B7DC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9922" y="2014327"/>
            <a:ext cx="1739979" cy="173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60533875-C268-E44C-EE77-847EEB042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279DB676-4B10-C758-E1A8-7E4EFE67CF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B8B052BF-8F81-DCD9-90E3-FE6761B0CAD7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BC0BCC15-F3D5-F6E7-5F0E-090CA6BA5A14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8917195E-1C41-E242-F214-B1E2BC02186E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653964F3-6B85-9A3E-9224-D4FFC21912B4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5ED55928-BEF9-D6BA-0E5D-AE133779B422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06EEEF00-D58A-5BD3-7061-3BBE341ABB5F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4077D809-D02F-34AF-A859-981CB34ECBEA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F20EBF0B-3199-6E30-1438-0CE830F43DE5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951FEB88-12DD-CF9C-E2BF-737C8E4FCCE9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B9E9F296-342E-1C33-7217-520405B2F408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8B50404A-7F43-1D26-A3EA-02D1E8CD570F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A9FCEEC4-8A99-16ED-2FCB-0899B8BB1BFD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FD019FB0-2737-C929-69A4-7392E638F2C7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BFBC5874-9C04-3922-2C60-1E5A667B85D1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26">
            <a:extLst>
              <a:ext uri="{FF2B5EF4-FFF2-40B4-BE49-F238E27FC236}">
                <a16:creationId xmlns:a16="http://schemas.microsoft.com/office/drawing/2014/main" id="{1D877429-7841-8F5E-D0D5-EEF64B4DBD5B}"/>
              </a:ext>
            </a:extLst>
          </p:cNvPr>
          <p:cNvSpPr txBox="1"/>
          <p:nvPr/>
        </p:nvSpPr>
        <p:spPr>
          <a:xfrm>
            <a:off x="3608739" y="1626774"/>
            <a:ext cx="5337141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comes from a</a:t>
            </a:r>
            <a:r>
              <a:rPr lang="en-US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dataset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shared by Mohamadreza Momeni. This data was collected through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OurWorldInData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platform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Burden of Disease study by Institute for Health Metrics and Evaluation (GBD-IHME)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University of Washington and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Health Organization (WHO)</a:t>
            </a:r>
            <a:endParaRPr sz="1200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C741BC09-D519-28D0-B291-33BA1CDE35F2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53FB311E-A417-EC74-12E2-DD7CF6FCB1E7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B18044BE-9557-8072-1A2C-0865156CB534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7EFEEC71-43E7-5024-1CB7-E9D859B0ED83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205B3C6A-6EB3-7B94-A3FA-649F9F1827FB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16AEE201-B1FE-4E77-4C94-D7F7E03CF3FA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060FC6E1-11CC-EB8A-D607-960609253F70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66A3F9AC-5303-CDC4-A6B3-DB48B4A771B7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8C3004E2-8EC4-6516-3DC3-D5A98BCB4AC9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85D96A35-A4EE-791F-14D4-EA2343B67917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F0A9CE46-FF75-B525-BDCB-F9525C11A869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EF7AAB4C-3B6B-CA58-F4DF-4F602EB66FE1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252CB8DB-2C96-E16C-0CD0-24D9DFB926D4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DA362B47-6AFE-E6CF-CDE2-923F3ACBED47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9569E29B-F250-53EA-6F53-6030F85D6598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2708D12E-DF99-E092-80FC-C06DBD21A259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698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E68EA0EC-A514-5D12-A20A-8015746F2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D86046B2-9271-A1F2-FD11-5BAEFEEC51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A4DC4C02-29B0-D7D1-95AA-A076C275F519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38D80F03-15D0-7EED-8C8F-AE39B44436C9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F1590EBB-DDCE-A59B-D082-F2BC9582D69F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159F02B5-7774-A5DB-292E-3300232C15FF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F95CD4FB-C971-6EDF-651A-B42FF4F06EE2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06583470-E612-86C5-05FF-24677F72EAC0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672E96CC-1834-EFF5-A408-575AED15E957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EDBBF3AF-D038-0FE5-6876-9343BF5211A5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C20AE413-9BDB-94E2-9E92-8C475815588D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D7454B94-EF3E-B3B2-02EE-214BE3D0BFB4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74A33DF2-B160-AAEF-4E4B-B3C9AE76F7D8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B4090481-2AEF-EB00-5E71-B80A03D7556D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8D387C1C-F3A6-0B55-7131-308FB04C6632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B21AA5E4-0610-1875-FD14-2FB65F462B73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26">
            <a:extLst>
              <a:ext uri="{FF2B5EF4-FFF2-40B4-BE49-F238E27FC236}">
                <a16:creationId xmlns:a16="http://schemas.microsoft.com/office/drawing/2014/main" id="{6F26185F-E477-0214-B1AF-5D5305172CD0}"/>
              </a:ext>
            </a:extLst>
          </p:cNvPr>
          <p:cNvSpPr txBox="1"/>
          <p:nvPr/>
        </p:nvSpPr>
        <p:spPr>
          <a:xfrm>
            <a:off x="3608739" y="1626774"/>
            <a:ext cx="5337141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comes from a</a:t>
            </a:r>
            <a:r>
              <a:rPr lang="en-US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dataset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shared by Mohamadreza Momeni. This data was collected through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OurWorldInData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platform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Burden of Disease study by Institute for Health Metrics and Evaluation (GBD-IHME)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University of Washington and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Health Organization (WHO)</a:t>
            </a:r>
            <a:endParaRPr sz="1200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26">
            <a:extLst>
              <a:ext uri="{FF2B5EF4-FFF2-40B4-BE49-F238E27FC236}">
                <a16:creationId xmlns:a16="http://schemas.microsoft.com/office/drawing/2014/main" id="{1B91B017-3621-11A2-9FDE-5ADE94C14B00}"/>
              </a:ext>
            </a:extLst>
          </p:cNvPr>
          <p:cNvSpPr txBox="1"/>
          <p:nvPr/>
        </p:nvSpPr>
        <p:spPr>
          <a:xfrm>
            <a:off x="3608739" y="2337228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Classification Criteria</a:t>
            </a:r>
            <a:endParaRPr sz="1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998092D1-ABA2-54B7-044B-6C193508EBC8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49A87745-5B2E-ADA3-9992-AD8B6BA300E4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12C53F48-695D-2CF3-7DA6-49B423908A3F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80ACDA8B-8C83-E59E-DC26-3C8418062EA1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276397F3-61E9-C8A3-9E39-0D2A4F960DD6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75A01FC1-7E68-DE2C-CF0F-BAB413100853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CEA14FBA-EF80-0723-1F50-22ABCE88C5BB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521C3B00-6B05-BBCC-5C18-45BD2FD70FFC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425BFBA0-A31A-DC4B-0B71-EB9F0F33EE0D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24460B1C-6B05-02F7-4D26-53B969ED5FF2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6D7E30AB-8DE1-74A6-65DA-CFB1821AA9F3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BA3D6B20-B1CB-4C31-71C8-205E8B9EB386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1BCDCEB4-17CE-FB55-8D75-B458A8C624AA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AA1F27F1-9835-3167-8053-C68215AD4197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50F221E8-94D7-2E8D-3762-39B941FC1D5D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83358FB7-1998-01CF-3997-681D1AB70738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04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8C8FEC32-8FBD-128E-5913-AACB21AF4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F2019C14-8809-FCE5-9628-BEF11BA78D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B2CEF994-47A1-2AAD-9D5A-ADBEF33480A7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9F4361C6-6899-B80A-DE90-ACD5301C37DA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491CEF57-D922-D6AD-3960-A0C999FC6456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7CD93BE8-319C-5B88-AD6C-002AEEB41394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96678CAF-9F17-024E-5FE5-28CA4FFA09E7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30FDB286-8E63-B3F4-F2F3-96893E9685D8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700BC523-03F1-7D67-6B7A-977D6357869D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E935EBE9-83CC-E469-2539-2A88B3FCA369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0626DF3D-FA1A-08F8-A38E-D928F2D1864F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814862F9-4943-94BA-E34E-C81BD3B976E1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80DB09C2-B412-0629-1BD9-1DF50F60A172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AF07098F-9B2A-8028-AA1D-5779A1E49C2C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AB9E893A-2CED-160E-87CA-DD14D6A3DC30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62CE26D0-4792-90B5-EAFA-6EA670EAD165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26">
            <a:extLst>
              <a:ext uri="{FF2B5EF4-FFF2-40B4-BE49-F238E27FC236}">
                <a16:creationId xmlns:a16="http://schemas.microsoft.com/office/drawing/2014/main" id="{3AF91071-8D6E-5FFB-7535-06A97BEC1186}"/>
              </a:ext>
            </a:extLst>
          </p:cNvPr>
          <p:cNvSpPr txBox="1"/>
          <p:nvPr/>
        </p:nvSpPr>
        <p:spPr>
          <a:xfrm>
            <a:off x="3608739" y="1626774"/>
            <a:ext cx="5337141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comes from a</a:t>
            </a:r>
            <a:r>
              <a:rPr lang="en-US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dataset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shared by Mohamadreza Momeni. This data was collected through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OurWorldInData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platform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Burden of Disease study by Institute for Health Metrics and Evaluation (GBD-IHME)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University of Washington and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Health Organization (WHO)</a:t>
            </a:r>
            <a:endParaRPr sz="1200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26">
            <a:extLst>
              <a:ext uri="{FF2B5EF4-FFF2-40B4-BE49-F238E27FC236}">
                <a16:creationId xmlns:a16="http://schemas.microsoft.com/office/drawing/2014/main" id="{33DD3BFD-1A46-E0B9-F67C-BB5B48F67AD8}"/>
              </a:ext>
            </a:extLst>
          </p:cNvPr>
          <p:cNvSpPr txBox="1"/>
          <p:nvPr/>
        </p:nvSpPr>
        <p:spPr>
          <a:xfrm>
            <a:off x="3608739" y="2337228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Classification Criteria</a:t>
            </a:r>
            <a:endParaRPr sz="1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1" name="Google Shape;1111;p26">
            <a:extLst>
              <a:ext uri="{FF2B5EF4-FFF2-40B4-BE49-F238E27FC236}">
                <a16:creationId xmlns:a16="http://schemas.microsoft.com/office/drawing/2014/main" id="{EF35CC70-64CD-8D31-35E5-F7B04513B457}"/>
              </a:ext>
            </a:extLst>
          </p:cNvPr>
          <p:cNvSpPr txBox="1"/>
          <p:nvPr/>
        </p:nvSpPr>
        <p:spPr>
          <a:xfrm>
            <a:off x="3608739" y="2731770"/>
            <a:ext cx="5273733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Geographic regions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were divided using 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World Health Organization (WHO)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criteria, whereas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economic classification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of the countries by level of income followed the criteria established by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World Bank (WB)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0FAA79A3-4922-8919-ECF9-0C4717A93982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77873249-27B6-41CE-0D5B-27BA599436B8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6E1730CB-72A1-FE6B-9D27-8B04DCEEF9ED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F21C9B00-FE48-DAB9-941C-734883BEDD7F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09E478A9-1A24-940E-2842-BA50B005D9B8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DD2634A2-D943-3932-DCB0-D9E2FDFDE81D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507EB36B-3CCA-C0DA-7F97-221416DD3AED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EF1EA968-2310-27B9-A679-F9F0013EE903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966101B2-A20E-DD95-8F37-6B319CD2008F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7F235173-F137-2576-DD98-7A75C6569254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630C5244-3A6A-4DA3-D86B-735955B50BBD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EEF1FD9B-5750-12E9-8F2C-2831130E71C1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2B2ACE52-5C99-2C93-5A60-066F4C970C08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DC0EE3C3-7B31-1DE0-692E-736E5857624E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2255B39B-34EF-AD0C-DD8F-2A4144F9DC8D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F03D8857-ABC0-594A-0096-A26BD73A3E7D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308552F2-BD64-6019-75AA-A5285A37C8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8526" y="3136910"/>
            <a:ext cx="2399347" cy="1349633"/>
          </a:xfrm>
          <a:prstGeom prst="rect">
            <a:avLst/>
          </a:prstGeom>
        </p:spPr>
      </p:pic>
      <p:pic>
        <p:nvPicPr>
          <p:cNvPr id="7" name="Imagen 6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0740DEC8-9392-B999-8C6E-E3993D8857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2966" y="3316996"/>
            <a:ext cx="1759042" cy="98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6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0D63FAE1-7AB0-81E9-23A9-17B9F7FEF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FDFB915C-B70F-6019-6A31-4938B66EC5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48C35B61-EC13-31CB-EC4E-3B887BAF5492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C68B3FA7-81ED-D269-641E-C56D3489EC87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7592CE0C-F0DA-F24D-C673-4082FFB98DAB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5A21C240-AAEB-5568-82A8-6E5E300B338D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16D1CE8E-95CC-BCFE-C01F-2CAEA079D525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3F7567D8-5A55-D82D-E0EE-40476941DF3C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336ACAD8-9799-4DCC-F878-E535158051B7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4B89D49A-3784-C6D8-B44C-228C559E9B55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0D360FFC-AA56-2040-6CA4-BEBC86E83300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4B060853-2EC3-242D-C01C-14DA183A5092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61A8FCFD-563D-3631-82E0-81F5103CF869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75953540-28E0-44BB-030F-46C5A41DB2E1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994E1EF9-28AA-A5B1-ED6E-FF00EF6F8701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0EB012F3-571C-8D37-8B82-8EB261C9817D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26">
            <a:extLst>
              <a:ext uri="{FF2B5EF4-FFF2-40B4-BE49-F238E27FC236}">
                <a16:creationId xmlns:a16="http://schemas.microsoft.com/office/drawing/2014/main" id="{566551A2-FE93-3E2A-47E5-1F030C4BE479}"/>
              </a:ext>
            </a:extLst>
          </p:cNvPr>
          <p:cNvSpPr txBox="1"/>
          <p:nvPr/>
        </p:nvSpPr>
        <p:spPr>
          <a:xfrm>
            <a:off x="3608739" y="1626774"/>
            <a:ext cx="5337141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comes from a</a:t>
            </a:r>
            <a:r>
              <a:rPr lang="en-US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dataset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shared by Mohamadreza Momeni. This data was collected through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OurWorldInData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platform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Burden of Disease study by Institute for Health Metrics and Evaluation (GBD-IHME)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University of Washington and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Health Organization (WHO)</a:t>
            </a:r>
            <a:endParaRPr sz="1200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26">
            <a:extLst>
              <a:ext uri="{FF2B5EF4-FFF2-40B4-BE49-F238E27FC236}">
                <a16:creationId xmlns:a16="http://schemas.microsoft.com/office/drawing/2014/main" id="{4855EDB1-6BB4-50E3-46CF-F921F9894013}"/>
              </a:ext>
            </a:extLst>
          </p:cNvPr>
          <p:cNvSpPr txBox="1"/>
          <p:nvPr/>
        </p:nvSpPr>
        <p:spPr>
          <a:xfrm>
            <a:off x="3608739" y="2337228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Classification Criteria</a:t>
            </a:r>
            <a:endParaRPr sz="1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1" name="Google Shape;1111;p26">
            <a:extLst>
              <a:ext uri="{FF2B5EF4-FFF2-40B4-BE49-F238E27FC236}">
                <a16:creationId xmlns:a16="http://schemas.microsoft.com/office/drawing/2014/main" id="{43BE83C1-B117-4463-82A0-DD868E064918}"/>
              </a:ext>
            </a:extLst>
          </p:cNvPr>
          <p:cNvSpPr txBox="1"/>
          <p:nvPr/>
        </p:nvSpPr>
        <p:spPr>
          <a:xfrm>
            <a:off x="3608739" y="2731770"/>
            <a:ext cx="5273733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Geographic regions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were divided using 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World Health Organization (WHO)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criteria, whereas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economic classification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of the countries by level of income followed the criteria established by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World Bank (WB)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84D67140-1D0E-5BAD-6DBC-712356164D4D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1E495B07-3BE6-3F1F-5393-06E4CBD084C9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AF67861E-2A15-A6F6-5A44-E5CC005D54CA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AB2B0973-A4B4-1251-C26A-CB3C33E90012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61303BBC-23C9-8802-7399-2E48B8CFCC6C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0896E73E-2477-BB18-7748-A6E882F8EB62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8360F2FC-4148-4C2A-BB00-68F869574E2C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733909BD-8DAC-1969-C9E6-13C683A52E9F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A774E818-E423-D475-0BA5-E30B56948C84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58D44B6F-CE69-7352-7092-D01D6B4DAC26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0ABDB926-E85C-45D3-0E2B-D68C24E9CC40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1EDC9D6C-4D67-43A5-7A76-8CA8D8B6AE1A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3E2EC461-E503-0EE5-102B-BE66C17CA842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C13125D4-A69B-B3B0-4ADA-D30E6FC01492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37144B3A-27B7-64F3-6AF6-E0AF96EBD526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FC59D9C1-6DBA-01B4-2549-1D65E7ECEACD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602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1E830FE7-F02E-D130-6BB7-C4093D65F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18F8856-03B5-B6AD-630F-5DC978A9A9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B59B26E2-B44B-D927-9D5C-0DDE46A62D5F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6A124B5A-880C-0F1E-D6E0-3F03E8CC41B5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CA01A0AC-4273-8D14-2AFD-011BADABCE3B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513AF3A1-8F48-D3F1-0154-7A79ACF045AF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F607730B-C2DE-6B16-3BF1-24151DFABD25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8137EF36-9D56-CD80-518A-C3725D7DE531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605B2D40-58C2-0E2E-7F37-AA9CC353C9EB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5467983D-6535-A23C-3A9B-07A7534345A6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0C585D83-2BCF-6AEE-84CC-D02626AD860A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03391C6F-1C2E-2646-74F1-3165E6D833EB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53ADC29E-6608-9C32-A70A-E7EF844AA54E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45820921-162A-4223-DFB8-3019B9FA6814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0629C3A3-E6FF-6226-6FDC-F03AA6BA8E63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03690D22-C0C7-54C9-DBBA-B9008496E606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26">
            <a:extLst>
              <a:ext uri="{FF2B5EF4-FFF2-40B4-BE49-F238E27FC236}">
                <a16:creationId xmlns:a16="http://schemas.microsoft.com/office/drawing/2014/main" id="{3C11983C-A489-175B-D2C6-62230D1E8EBB}"/>
              </a:ext>
            </a:extLst>
          </p:cNvPr>
          <p:cNvSpPr txBox="1"/>
          <p:nvPr/>
        </p:nvSpPr>
        <p:spPr>
          <a:xfrm>
            <a:off x="3608739" y="1626774"/>
            <a:ext cx="5337141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comes from a</a:t>
            </a:r>
            <a:r>
              <a:rPr lang="en-US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dataset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shared by Mohamadreza Momeni. This data was collected through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OurWorldInData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platform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Burden of Disease study by Institute for Health Metrics and Evaluation (GBD-IHME)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University of Washington and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Health Organization (WHO)</a:t>
            </a:r>
            <a:endParaRPr sz="1200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26">
            <a:extLst>
              <a:ext uri="{FF2B5EF4-FFF2-40B4-BE49-F238E27FC236}">
                <a16:creationId xmlns:a16="http://schemas.microsoft.com/office/drawing/2014/main" id="{41E39729-F1A0-9D31-251A-D5199D0C990A}"/>
              </a:ext>
            </a:extLst>
          </p:cNvPr>
          <p:cNvSpPr txBox="1"/>
          <p:nvPr/>
        </p:nvSpPr>
        <p:spPr>
          <a:xfrm>
            <a:off x="3608739" y="2337228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Classification Criteria</a:t>
            </a:r>
            <a:endParaRPr sz="1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1" name="Google Shape;1111;p26">
            <a:extLst>
              <a:ext uri="{FF2B5EF4-FFF2-40B4-BE49-F238E27FC236}">
                <a16:creationId xmlns:a16="http://schemas.microsoft.com/office/drawing/2014/main" id="{E903733E-3213-A032-A581-1C27D2962F9C}"/>
              </a:ext>
            </a:extLst>
          </p:cNvPr>
          <p:cNvSpPr txBox="1"/>
          <p:nvPr/>
        </p:nvSpPr>
        <p:spPr>
          <a:xfrm>
            <a:off x="3608739" y="2731770"/>
            <a:ext cx="5273733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Geographic regions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were divided using 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World Health Organization (WHO)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criteria, whereas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economic classification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of the countries by level of income followed the criteria established by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World Bank (WB)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2" name="Google Shape;1112;p26">
            <a:extLst>
              <a:ext uri="{FF2B5EF4-FFF2-40B4-BE49-F238E27FC236}">
                <a16:creationId xmlns:a16="http://schemas.microsoft.com/office/drawing/2014/main" id="{E9646584-254A-68F8-0061-8614D5470B86}"/>
              </a:ext>
            </a:extLst>
          </p:cNvPr>
          <p:cNvSpPr txBox="1"/>
          <p:nvPr/>
        </p:nvSpPr>
        <p:spPr>
          <a:xfrm>
            <a:off x="3608739" y="3403445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Health  Metrics</a:t>
            </a:r>
            <a:endParaRPr sz="1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C0333CFE-4100-93C5-5554-5E3CF204EF10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C412DD60-2E94-5CD5-559F-7F57B9AC58B6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D8110932-79FE-C681-EE1B-9D7962593103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6A834C46-0E64-2402-C129-5D3342A93121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DD5C0133-4E4E-956D-5A89-B7BFD6B5A49C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87C72160-4021-7086-72A8-EBAC4714D294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9E918C04-30AB-96C4-7974-09FE45A443A1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DB61041F-3CAF-BBBB-7EC5-F20791812A50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EF138E8C-8D3B-BBBD-8A14-3A2ECED82B23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E8D16072-3CD2-DDB6-0A9B-63ED11908B6E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DBE55747-E089-2538-13C8-A37F7DABDD50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170899AB-6433-D86F-A051-8B99F216AA37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8C4A24A0-FCCB-3910-1C35-D1E5B4F07041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8C8BACC8-74A9-B4AC-B207-6FBE4D4832D5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D73B07A6-10FB-0573-2306-17828CB781D6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DFD33B53-B832-7419-0476-49B5FFA44269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241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6CE464C4-1091-8EA1-8966-942BCE772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00766CA3-7837-3BEE-85D7-679F927D4A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4FC5799A-28F5-1BEC-0C40-FD6DAB8924B0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8DF51103-7BE7-2313-3DE5-F5A24AA4CD1E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782FD97C-2491-8845-911B-51F8638EB804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35B1A79E-D47B-B89F-BF40-E3430ECB2AB8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A179192B-B11E-0F47-F2B7-BF73FBFDBF53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0998C0A7-B4AD-623A-3F73-085E99AD8407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76D29638-9BEC-9136-EDD1-CCCDB58F7F9D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2FD9B335-E791-2260-B74B-42A1B998BA66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99BA4D43-FE89-FC63-0D42-2E9C22AAF986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5653B9A4-9BA6-A025-F7FF-B6326BD4DDB6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298C98F8-F244-6EB0-D414-2AA306EE689D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FA6C4AC8-C6EB-FF45-D2F5-1CAD150BFC18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966719FA-B0A8-47F6-CC8B-ACC49C15F6AD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899053ED-2D4F-C087-5FAE-B96AD96084E8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26">
            <a:extLst>
              <a:ext uri="{FF2B5EF4-FFF2-40B4-BE49-F238E27FC236}">
                <a16:creationId xmlns:a16="http://schemas.microsoft.com/office/drawing/2014/main" id="{334B5EFA-B6AA-15D3-A903-B3AAD1A38A3A}"/>
              </a:ext>
            </a:extLst>
          </p:cNvPr>
          <p:cNvSpPr txBox="1"/>
          <p:nvPr/>
        </p:nvSpPr>
        <p:spPr>
          <a:xfrm>
            <a:off x="3608739" y="1626774"/>
            <a:ext cx="5337141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comes from a</a:t>
            </a:r>
            <a:r>
              <a:rPr lang="en-US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dataset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shared by Mohamadreza Momeni. This data was collected through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OurWorldInData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platform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Burden of Disease study by Institute for Health Metrics and Evaluation (GBD-IHME)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University of Washington and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Health Organization (WHO)</a:t>
            </a:r>
            <a:endParaRPr sz="1200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26">
            <a:extLst>
              <a:ext uri="{FF2B5EF4-FFF2-40B4-BE49-F238E27FC236}">
                <a16:creationId xmlns:a16="http://schemas.microsoft.com/office/drawing/2014/main" id="{5B7F5302-0F2A-EFB2-B9FB-CD3AD5CC46BB}"/>
              </a:ext>
            </a:extLst>
          </p:cNvPr>
          <p:cNvSpPr txBox="1"/>
          <p:nvPr/>
        </p:nvSpPr>
        <p:spPr>
          <a:xfrm>
            <a:off x="3608739" y="2337228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Classification Criteria</a:t>
            </a:r>
            <a:endParaRPr sz="1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1" name="Google Shape;1111;p26">
            <a:extLst>
              <a:ext uri="{FF2B5EF4-FFF2-40B4-BE49-F238E27FC236}">
                <a16:creationId xmlns:a16="http://schemas.microsoft.com/office/drawing/2014/main" id="{DB950A22-EB39-BD59-24E0-ADA0CAD4CC8D}"/>
              </a:ext>
            </a:extLst>
          </p:cNvPr>
          <p:cNvSpPr txBox="1"/>
          <p:nvPr/>
        </p:nvSpPr>
        <p:spPr>
          <a:xfrm>
            <a:off x="3608739" y="2731770"/>
            <a:ext cx="5273733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Geographic regions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were divided using 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World Health Organization (WHO)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criteria, whereas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economic classification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of the countries by level of income followed the criteria established by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World Bank (WB)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2" name="Google Shape;1112;p26">
            <a:extLst>
              <a:ext uri="{FF2B5EF4-FFF2-40B4-BE49-F238E27FC236}">
                <a16:creationId xmlns:a16="http://schemas.microsoft.com/office/drawing/2014/main" id="{2B61F55A-041E-EDB5-64C8-12B269B1B4F3}"/>
              </a:ext>
            </a:extLst>
          </p:cNvPr>
          <p:cNvSpPr txBox="1"/>
          <p:nvPr/>
        </p:nvSpPr>
        <p:spPr>
          <a:xfrm>
            <a:off x="3608739" y="3403445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Health  Metrics</a:t>
            </a:r>
            <a:endParaRPr sz="1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3" name="Google Shape;1113;p26">
            <a:extLst>
              <a:ext uri="{FF2B5EF4-FFF2-40B4-BE49-F238E27FC236}">
                <a16:creationId xmlns:a16="http://schemas.microsoft.com/office/drawing/2014/main" id="{8C0D0075-1A6D-C336-5139-63B8FFF3823F}"/>
              </a:ext>
            </a:extLst>
          </p:cNvPr>
          <p:cNvSpPr txBox="1"/>
          <p:nvPr/>
        </p:nvSpPr>
        <p:spPr>
          <a:xfrm>
            <a:off x="3608739" y="3777712"/>
            <a:ext cx="4999413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Prevalence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data is expressed in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percentages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of prevalence, whereas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burden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is measured by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Disability-Adjusted Life Years (DALYs) rate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per 100.000 Population.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F847B00B-CB2E-CFED-50A8-9E464163110E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0E031183-1341-B131-23AD-6B21367CF21D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A1D9DA65-9A21-32BD-BABF-3C0231BC26F2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CF949341-0ADE-60DC-802F-2DA4B0B5BEB8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4CEE091A-834C-2496-2481-54D93755FAF9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C5AE6018-5229-875E-5E20-BABCBEA3DD94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6C1D2B5C-6C31-0E10-4FA3-7D9F850650CC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9145EEFA-7336-9A56-D420-126FD7E72619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F0050A75-BBC6-BF27-53C9-FD0F8EA52CA9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73502C03-D2D7-C31E-4BD2-5056BE098AC5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E2C129C1-649E-6EC3-18A5-71C551ACE58C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E97DC117-A66F-1B3D-F70C-408C52AC41E3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143825C9-FD7A-EC96-F058-BFC918B3561E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CCC59C19-46DB-4458-3DA8-D6673D0E7139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3F3F9070-04BE-00B2-FAAC-912CE6F1255D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7821A7B0-6AA5-A3FF-87B1-D6029441CE72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659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80C6EC0B-1416-E203-A800-427BAD149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D86FE32F-FCD7-D586-2F93-2513216A7A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¿What are the geographic regions of the WHO?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5632504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4A8739BB-4C96-A4D1-6D80-3FEEFF714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69F07CC7-7848-5C2B-E11F-E5141F2891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¿What are the geographic regions of the WHO?</a:t>
            </a:r>
            <a:endParaRPr dirty="0"/>
          </a:p>
        </p:txBody>
      </p:sp>
      <p:pic>
        <p:nvPicPr>
          <p:cNvPr id="3" name="Imagen 2" descr="Mapa&#10;&#10;El contenido generado por IA puede ser incorrecto.">
            <a:extLst>
              <a:ext uri="{FF2B5EF4-FFF2-40B4-BE49-F238E27FC236}">
                <a16:creationId xmlns:a16="http://schemas.microsoft.com/office/drawing/2014/main" id="{5473A4F8-5E8E-E5D0-314A-1AC0F52B3A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755" b="6158"/>
          <a:stretch>
            <a:fillRect/>
          </a:stretch>
        </p:blipFill>
        <p:spPr>
          <a:xfrm>
            <a:off x="1211341" y="938236"/>
            <a:ext cx="6721317" cy="38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4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>
          <a:extLst>
            <a:ext uri="{FF2B5EF4-FFF2-40B4-BE49-F238E27FC236}">
              <a16:creationId xmlns:a16="http://schemas.microsoft.com/office/drawing/2014/main" id="{35E95090-79B6-D7EC-60B3-B45FD0CED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3">
            <a:extLst>
              <a:ext uri="{FF2B5EF4-FFF2-40B4-BE49-F238E27FC236}">
                <a16:creationId xmlns:a16="http://schemas.microsoft.com/office/drawing/2014/main" id="{AC0C19B2-5550-4601-E37A-311B299D16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INDEX</a:t>
            </a:r>
            <a:endParaRPr dirty="0"/>
          </a:p>
        </p:txBody>
      </p:sp>
      <p:sp>
        <p:nvSpPr>
          <p:cNvPr id="918" name="Google Shape;918;p23">
            <a:extLst>
              <a:ext uri="{FF2B5EF4-FFF2-40B4-BE49-F238E27FC236}">
                <a16:creationId xmlns:a16="http://schemas.microsoft.com/office/drawing/2014/main" id="{FC1291B4-6408-C16A-2DE3-4E86BF05A1BE}"/>
              </a:ext>
            </a:extLst>
          </p:cNvPr>
          <p:cNvSpPr/>
          <p:nvPr/>
        </p:nvSpPr>
        <p:spPr>
          <a:xfrm>
            <a:off x="5871881" y="1615796"/>
            <a:ext cx="513760" cy="2418495"/>
          </a:xfrm>
          <a:custGeom>
            <a:avLst/>
            <a:gdLst/>
            <a:ahLst/>
            <a:cxnLst/>
            <a:rect l="l" t="t" r="r" b="b"/>
            <a:pathLst>
              <a:path w="2653" h="12489" fill="none" extrusionOk="0">
                <a:moveTo>
                  <a:pt x="0" y="1"/>
                </a:moveTo>
                <a:cubicBezTo>
                  <a:pt x="1642" y="1688"/>
                  <a:pt x="2653" y="3991"/>
                  <a:pt x="2653" y="6531"/>
                </a:cubicBezTo>
                <a:cubicBezTo>
                  <a:pt x="2653" y="8794"/>
                  <a:pt x="1850" y="10870"/>
                  <a:pt x="514" y="12488"/>
                </a:cubicBez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23">
            <a:extLst>
              <a:ext uri="{FF2B5EF4-FFF2-40B4-BE49-F238E27FC236}">
                <a16:creationId xmlns:a16="http://schemas.microsoft.com/office/drawing/2014/main" id="{DA09A088-61D8-9085-4AB1-E20B7208BD93}"/>
              </a:ext>
            </a:extLst>
          </p:cNvPr>
          <p:cNvSpPr/>
          <p:nvPr/>
        </p:nvSpPr>
        <p:spPr>
          <a:xfrm>
            <a:off x="2758359" y="1647941"/>
            <a:ext cx="485487" cy="2467295"/>
          </a:xfrm>
          <a:custGeom>
            <a:avLst/>
            <a:gdLst/>
            <a:ahLst/>
            <a:cxnLst/>
            <a:rect l="l" t="t" r="r" b="b"/>
            <a:pathLst>
              <a:path w="2507" h="12741" fill="none" extrusionOk="0">
                <a:moveTo>
                  <a:pt x="2506" y="12741"/>
                </a:moveTo>
                <a:cubicBezTo>
                  <a:pt x="951" y="11070"/>
                  <a:pt x="0" y="8828"/>
                  <a:pt x="0" y="6365"/>
                </a:cubicBezTo>
                <a:cubicBezTo>
                  <a:pt x="0" y="3908"/>
                  <a:pt x="947" y="1672"/>
                  <a:pt x="2495" y="1"/>
                </a:cubicBezTo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0" name="Google Shape;920;p23">
            <a:extLst>
              <a:ext uri="{FF2B5EF4-FFF2-40B4-BE49-F238E27FC236}">
                <a16:creationId xmlns:a16="http://schemas.microsoft.com/office/drawing/2014/main" id="{537EA563-524C-CA02-3054-50DA6A46708C}"/>
              </a:ext>
            </a:extLst>
          </p:cNvPr>
          <p:cNvGrpSpPr/>
          <p:nvPr/>
        </p:nvGrpSpPr>
        <p:grpSpPr>
          <a:xfrm>
            <a:off x="3736491" y="2044924"/>
            <a:ext cx="1671027" cy="1671393"/>
            <a:chOff x="3736491" y="2044924"/>
            <a:chExt cx="1671027" cy="1671393"/>
          </a:xfrm>
        </p:grpSpPr>
        <p:sp>
          <p:nvSpPr>
            <p:cNvPr id="921" name="Google Shape;921;p23">
              <a:extLst>
                <a:ext uri="{FF2B5EF4-FFF2-40B4-BE49-F238E27FC236}">
                  <a16:creationId xmlns:a16="http://schemas.microsoft.com/office/drawing/2014/main" id="{42F4E4F9-DA3B-6C0B-9E5D-EC087F617261}"/>
                </a:ext>
              </a:extLst>
            </p:cNvPr>
            <p:cNvSpPr/>
            <p:nvPr/>
          </p:nvSpPr>
          <p:spPr>
            <a:xfrm>
              <a:off x="3736491" y="2044924"/>
              <a:ext cx="1671027" cy="1671393"/>
            </a:xfrm>
            <a:custGeom>
              <a:avLst/>
              <a:gdLst/>
              <a:ahLst/>
              <a:cxnLst/>
              <a:rect l="l" t="t" r="r" b="b"/>
              <a:pathLst>
                <a:path w="8629" h="8631" extrusionOk="0">
                  <a:moveTo>
                    <a:pt x="4315" y="1"/>
                  </a:moveTo>
                  <a:cubicBezTo>
                    <a:pt x="1932" y="1"/>
                    <a:pt x="0" y="1932"/>
                    <a:pt x="0" y="4315"/>
                  </a:cubicBezTo>
                  <a:cubicBezTo>
                    <a:pt x="0" y="6698"/>
                    <a:pt x="1932" y="8630"/>
                    <a:pt x="4315" y="8630"/>
                  </a:cubicBezTo>
                  <a:cubicBezTo>
                    <a:pt x="6697" y="8630"/>
                    <a:pt x="8629" y="6698"/>
                    <a:pt x="8629" y="4315"/>
                  </a:cubicBezTo>
                  <a:cubicBezTo>
                    <a:pt x="8629" y="1932"/>
                    <a:pt x="6697" y="1"/>
                    <a:pt x="4315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3">
              <a:extLst>
                <a:ext uri="{FF2B5EF4-FFF2-40B4-BE49-F238E27FC236}">
                  <a16:creationId xmlns:a16="http://schemas.microsoft.com/office/drawing/2014/main" id="{D63E024C-C685-87AB-3B51-09EDF5EFC9A3}"/>
                </a:ext>
              </a:extLst>
            </p:cNvPr>
            <p:cNvSpPr/>
            <p:nvPr/>
          </p:nvSpPr>
          <p:spPr>
            <a:xfrm>
              <a:off x="4110624" y="2298799"/>
              <a:ext cx="1032361" cy="1417518"/>
            </a:xfrm>
            <a:custGeom>
              <a:avLst/>
              <a:gdLst/>
              <a:ahLst/>
              <a:cxnLst/>
              <a:rect l="l" t="t" r="r" b="b"/>
              <a:pathLst>
                <a:path w="5331" h="7320" extrusionOk="0">
                  <a:moveTo>
                    <a:pt x="2426" y="0"/>
                  </a:moveTo>
                  <a:cubicBezTo>
                    <a:pt x="1087" y="0"/>
                    <a:pt x="1" y="1007"/>
                    <a:pt x="1" y="2250"/>
                  </a:cubicBezTo>
                  <a:cubicBezTo>
                    <a:pt x="1" y="2616"/>
                    <a:pt x="95" y="2962"/>
                    <a:pt x="263" y="3268"/>
                  </a:cubicBezTo>
                  <a:cubicBezTo>
                    <a:pt x="298" y="3331"/>
                    <a:pt x="336" y="3393"/>
                    <a:pt x="377" y="3454"/>
                  </a:cubicBezTo>
                  <a:cubicBezTo>
                    <a:pt x="460" y="3618"/>
                    <a:pt x="579" y="3907"/>
                    <a:pt x="697" y="4387"/>
                  </a:cubicBezTo>
                  <a:cubicBezTo>
                    <a:pt x="832" y="4937"/>
                    <a:pt x="423" y="6050"/>
                    <a:pt x="141" y="6691"/>
                  </a:cubicBezTo>
                  <a:cubicBezTo>
                    <a:pt x="794" y="7089"/>
                    <a:pt x="1562" y="7319"/>
                    <a:pt x="2383" y="7319"/>
                  </a:cubicBezTo>
                  <a:cubicBezTo>
                    <a:pt x="2707" y="7319"/>
                    <a:pt x="3024" y="7282"/>
                    <a:pt x="3328" y="7214"/>
                  </a:cubicBezTo>
                  <a:cubicBezTo>
                    <a:pt x="3343" y="6550"/>
                    <a:pt x="3414" y="5593"/>
                    <a:pt x="3771" y="5463"/>
                  </a:cubicBezTo>
                  <a:cubicBezTo>
                    <a:pt x="4074" y="5353"/>
                    <a:pt x="4533" y="5382"/>
                    <a:pt x="4719" y="5210"/>
                  </a:cubicBezTo>
                  <a:cubicBezTo>
                    <a:pt x="4905" y="5039"/>
                    <a:pt x="4754" y="4804"/>
                    <a:pt x="4723" y="4653"/>
                  </a:cubicBezTo>
                  <a:cubicBezTo>
                    <a:pt x="4692" y="4501"/>
                    <a:pt x="4852" y="4467"/>
                    <a:pt x="4852" y="4377"/>
                  </a:cubicBezTo>
                  <a:cubicBezTo>
                    <a:pt x="4852" y="4287"/>
                    <a:pt x="4765" y="4293"/>
                    <a:pt x="4771" y="4266"/>
                  </a:cubicBezTo>
                  <a:cubicBezTo>
                    <a:pt x="4776" y="4239"/>
                    <a:pt x="4822" y="4244"/>
                    <a:pt x="4874" y="4198"/>
                  </a:cubicBezTo>
                  <a:cubicBezTo>
                    <a:pt x="4925" y="4151"/>
                    <a:pt x="4879" y="4064"/>
                    <a:pt x="4852" y="3929"/>
                  </a:cubicBezTo>
                  <a:cubicBezTo>
                    <a:pt x="4825" y="3792"/>
                    <a:pt x="4928" y="3760"/>
                    <a:pt x="5102" y="3738"/>
                  </a:cubicBezTo>
                  <a:cubicBezTo>
                    <a:pt x="5276" y="3717"/>
                    <a:pt x="5330" y="3592"/>
                    <a:pt x="5281" y="3483"/>
                  </a:cubicBezTo>
                  <a:cubicBezTo>
                    <a:pt x="5232" y="3374"/>
                    <a:pt x="5005" y="2901"/>
                    <a:pt x="4895" y="2623"/>
                  </a:cubicBezTo>
                  <a:cubicBezTo>
                    <a:pt x="4785" y="2347"/>
                    <a:pt x="4916" y="2318"/>
                    <a:pt x="4916" y="2159"/>
                  </a:cubicBezTo>
                  <a:cubicBezTo>
                    <a:pt x="4916" y="2000"/>
                    <a:pt x="4883" y="1804"/>
                    <a:pt x="4735" y="1449"/>
                  </a:cubicBezTo>
                  <a:cubicBezTo>
                    <a:pt x="4420" y="576"/>
                    <a:pt x="3505" y="0"/>
                    <a:pt x="2426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3">
              <a:extLst>
                <a:ext uri="{FF2B5EF4-FFF2-40B4-BE49-F238E27FC236}">
                  <a16:creationId xmlns:a16="http://schemas.microsoft.com/office/drawing/2014/main" id="{3AA94523-0473-3E30-9E22-6FB24F2C617C}"/>
                </a:ext>
              </a:extLst>
            </p:cNvPr>
            <p:cNvSpPr/>
            <p:nvPr/>
          </p:nvSpPr>
          <p:spPr>
            <a:xfrm>
              <a:off x="4188472" y="2380712"/>
              <a:ext cx="762604" cy="533699"/>
            </a:xfrm>
            <a:custGeom>
              <a:avLst/>
              <a:gdLst/>
              <a:ahLst/>
              <a:cxnLst/>
              <a:rect l="l" t="t" r="r" b="b"/>
              <a:pathLst>
                <a:path w="3938" h="2756" extrusionOk="0">
                  <a:moveTo>
                    <a:pt x="2519" y="0"/>
                  </a:moveTo>
                  <a:cubicBezTo>
                    <a:pt x="2374" y="0"/>
                    <a:pt x="2246" y="68"/>
                    <a:pt x="2164" y="174"/>
                  </a:cubicBezTo>
                  <a:cubicBezTo>
                    <a:pt x="2085" y="82"/>
                    <a:pt x="1969" y="24"/>
                    <a:pt x="1838" y="24"/>
                  </a:cubicBezTo>
                  <a:cubicBezTo>
                    <a:pt x="1657" y="24"/>
                    <a:pt x="1502" y="137"/>
                    <a:pt x="1440" y="297"/>
                  </a:cubicBezTo>
                  <a:cubicBezTo>
                    <a:pt x="1382" y="259"/>
                    <a:pt x="1313" y="238"/>
                    <a:pt x="1239" y="238"/>
                  </a:cubicBezTo>
                  <a:cubicBezTo>
                    <a:pt x="1035" y="238"/>
                    <a:pt x="869" y="403"/>
                    <a:pt x="869" y="608"/>
                  </a:cubicBezTo>
                  <a:cubicBezTo>
                    <a:pt x="869" y="639"/>
                    <a:pt x="873" y="669"/>
                    <a:pt x="880" y="697"/>
                  </a:cubicBezTo>
                  <a:cubicBezTo>
                    <a:pt x="846" y="691"/>
                    <a:pt x="812" y="687"/>
                    <a:pt x="777" y="687"/>
                  </a:cubicBezTo>
                  <a:cubicBezTo>
                    <a:pt x="486" y="687"/>
                    <a:pt x="248" y="925"/>
                    <a:pt x="248" y="1216"/>
                  </a:cubicBezTo>
                  <a:cubicBezTo>
                    <a:pt x="248" y="1291"/>
                    <a:pt x="263" y="1360"/>
                    <a:pt x="290" y="1424"/>
                  </a:cubicBezTo>
                  <a:cubicBezTo>
                    <a:pt x="118" y="1511"/>
                    <a:pt x="0" y="1690"/>
                    <a:pt x="0" y="1897"/>
                  </a:cubicBezTo>
                  <a:cubicBezTo>
                    <a:pt x="0" y="2189"/>
                    <a:pt x="237" y="2426"/>
                    <a:pt x="529" y="2426"/>
                  </a:cubicBezTo>
                  <a:cubicBezTo>
                    <a:pt x="552" y="2426"/>
                    <a:pt x="575" y="2424"/>
                    <a:pt x="597" y="2421"/>
                  </a:cubicBezTo>
                  <a:cubicBezTo>
                    <a:pt x="694" y="2606"/>
                    <a:pt x="889" y="2733"/>
                    <a:pt x="1114" y="2733"/>
                  </a:cubicBezTo>
                  <a:cubicBezTo>
                    <a:pt x="1257" y="2733"/>
                    <a:pt x="1389" y="2681"/>
                    <a:pt x="1490" y="2595"/>
                  </a:cubicBezTo>
                  <a:cubicBezTo>
                    <a:pt x="1595" y="2695"/>
                    <a:pt x="1736" y="2756"/>
                    <a:pt x="1891" y="2756"/>
                  </a:cubicBezTo>
                  <a:cubicBezTo>
                    <a:pt x="2171" y="2756"/>
                    <a:pt x="2404" y="2559"/>
                    <a:pt x="2462" y="2297"/>
                  </a:cubicBezTo>
                  <a:cubicBezTo>
                    <a:pt x="2538" y="2330"/>
                    <a:pt x="2622" y="2347"/>
                    <a:pt x="2710" y="2347"/>
                  </a:cubicBezTo>
                  <a:cubicBezTo>
                    <a:pt x="2979" y="2347"/>
                    <a:pt x="3210" y="2183"/>
                    <a:pt x="3308" y="1949"/>
                  </a:cubicBezTo>
                  <a:cubicBezTo>
                    <a:pt x="3340" y="1955"/>
                    <a:pt x="3373" y="1959"/>
                    <a:pt x="3407" y="1959"/>
                  </a:cubicBezTo>
                  <a:cubicBezTo>
                    <a:pt x="3700" y="1959"/>
                    <a:pt x="3937" y="1722"/>
                    <a:pt x="3937" y="1429"/>
                  </a:cubicBezTo>
                  <a:cubicBezTo>
                    <a:pt x="3937" y="1215"/>
                    <a:pt x="3811" y="1031"/>
                    <a:pt x="3628" y="948"/>
                  </a:cubicBezTo>
                  <a:cubicBezTo>
                    <a:pt x="3628" y="945"/>
                    <a:pt x="3629" y="942"/>
                    <a:pt x="3629" y="940"/>
                  </a:cubicBezTo>
                  <a:cubicBezTo>
                    <a:pt x="3664" y="649"/>
                    <a:pt x="3456" y="385"/>
                    <a:pt x="3166" y="351"/>
                  </a:cubicBezTo>
                  <a:cubicBezTo>
                    <a:pt x="3145" y="348"/>
                    <a:pt x="3124" y="347"/>
                    <a:pt x="3103" y="347"/>
                  </a:cubicBezTo>
                  <a:cubicBezTo>
                    <a:pt x="3054" y="347"/>
                    <a:pt x="3006" y="354"/>
                    <a:pt x="2961" y="367"/>
                  </a:cubicBezTo>
                  <a:cubicBezTo>
                    <a:pt x="2922" y="158"/>
                    <a:pt x="2739" y="0"/>
                    <a:pt x="2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23">
            <a:extLst>
              <a:ext uri="{FF2B5EF4-FFF2-40B4-BE49-F238E27FC236}">
                <a16:creationId xmlns:a16="http://schemas.microsoft.com/office/drawing/2014/main" id="{E4BB2541-6C43-9E97-05B1-921643223727}"/>
              </a:ext>
            </a:extLst>
          </p:cNvPr>
          <p:cNvSpPr txBox="1"/>
          <p:nvPr/>
        </p:nvSpPr>
        <p:spPr>
          <a:xfrm>
            <a:off x="6803071" y="1334950"/>
            <a:ext cx="1447848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Metrics and Classifications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5" name="Google Shape;925;p23">
            <a:extLst>
              <a:ext uri="{FF2B5EF4-FFF2-40B4-BE49-F238E27FC236}">
                <a16:creationId xmlns:a16="http://schemas.microsoft.com/office/drawing/2014/main" id="{D8EE8133-A77A-27C9-799F-5223A0D05439}"/>
              </a:ext>
            </a:extLst>
          </p:cNvPr>
          <p:cNvSpPr txBox="1"/>
          <p:nvPr/>
        </p:nvSpPr>
        <p:spPr>
          <a:xfrm>
            <a:off x="7067599" y="265379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Results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6" name="Google Shape;926;p23">
            <a:extLst>
              <a:ext uri="{FF2B5EF4-FFF2-40B4-BE49-F238E27FC236}">
                <a16:creationId xmlns:a16="http://schemas.microsoft.com/office/drawing/2014/main" id="{58EBEDB3-465D-3954-CB93-0F9E5D19C097}"/>
              </a:ext>
            </a:extLst>
          </p:cNvPr>
          <p:cNvSpPr txBox="1"/>
          <p:nvPr/>
        </p:nvSpPr>
        <p:spPr>
          <a:xfrm>
            <a:off x="6871652" y="3971468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Conclusions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7" name="Google Shape;927;p23">
            <a:extLst>
              <a:ext uri="{FF2B5EF4-FFF2-40B4-BE49-F238E27FC236}">
                <a16:creationId xmlns:a16="http://schemas.microsoft.com/office/drawing/2014/main" id="{59E4F230-9D8B-5E78-DBEC-510CB2A5C755}"/>
              </a:ext>
            </a:extLst>
          </p:cNvPr>
          <p:cNvSpPr txBox="1"/>
          <p:nvPr/>
        </p:nvSpPr>
        <p:spPr>
          <a:xfrm>
            <a:off x="1023384" y="1334950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8" name="Google Shape;928;p23">
            <a:extLst>
              <a:ext uri="{FF2B5EF4-FFF2-40B4-BE49-F238E27FC236}">
                <a16:creationId xmlns:a16="http://schemas.microsoft.com/office/drawing/2014/main" id="{8C8DF251-5846-B38A-14B4-3EF06D6D2834}"/>
              </a:ext>
            </a:extLst>
          </p:cNvPr>
          <p:cNvSpPr txBox="1"/>
          <p:nvPr/>
        </p:nvSpPr>
        <p:spPr>
          <a:xfrm>
            <a:off x="824644" y="2653216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Objectives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9" name="Google Shape;929;p23">
            <a:extLst>
              <a:ext uri="{FF2B5EF4-FFF2-40B4-BE49-F238E27FC236}">
                <a16:creationId xmlns:a16="http://schemas.microsoft.com/office/drawing/2014/main" id="{BFC83338-8FBB-16E4-1F45-CB6D0D7F47C2}"/>
              </a:ext>
            </a:extLst>
          </p:cNvPr>
          <p:cNvSpPr txBox="1"/>
          <p:nvPr/>
        </p:nvSpPr>
        <p:spPr>
          <a:xfrm>
            <a:off x="1017334" y="397556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Data information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30" name="Google Shape;930;p23">
            <a:extLst>
              <a:ext uri="{FF2B5EF4-FFF2-40B4-BE49-F238E27FC236}">
                <a16:creationId xmlns:a16="http://schemas.microsoft.com/office/drawing/2014/main" id="{F97A2C76-8FBE-379B-51BE-4D764AE2CBBA}"/>
              </a:ext>
            </a:extLst>
          </p:cNvPr>
          <p:cNvGrpSpPr/>
          <p:nvPr/>
        </p:nvGrpSpPr>
        <p:grpSpPr>
          <a:xfrm>
            <a:off x="965924" y="1099525"/>
            <a:ext cx="2530446" cy="923711"/>
            <a:chOff x="965924" y="1099525"/>
            <a:chExt cx="2530446" cy="923711"/>
          </a:xfrm>
        </p:grpSpPr>
        <p:grpSp>
          <p:nvGrpSpPr>
            <p:cNvPr id="931" name="Google Shape;931;p23">
              <a:extLst>
                <a:ext uri="{FF2B5EF4-FFF2-40B4-BE49-F238E27FC236}">
                  <a16:creationId xmlns:a16="http://schemas.microsoft.com/office/drawing/2014/main" id="{735492B8-D0E7-09AD-9403-49C761E704F0}"/>
                </a:ext>
              </a:extLst>
            </p:cNvPr>
            <p:cNvGrpSpPr/>
            <p:nvPr/>
          </p:nvGrpSpPr>
          <p:grpSpPr>
            <a:xfrm>
              <a:off x="965924" y="1099525"/>
              <a:ext cx="2530446" cy="923711"/>
              <a:chOff x="965924" y="1099525"/>
              <a:chExt cx="2530446" cy="923711"/>
            </a:xfrm>
          </p:grpSpPr>
          <p:sp>
            <p:nvSpPr>
              <p:cNvPr id="932" name="Google Shape;932;p23">
                <a:extLst>
                  <a:ext uri="{FF2B5EF4-FFF2-40B4-BE49-F238E27FC236}">
                    <a16:creationId xmlns:a16="http://schemas.microsoft.com/office/drawing/2014/main" id="{24DB221A-D23E-60A0-C223-B95E6971FD97}"/>
                  </a:ext>
                </a:extLst>
              </p:cNvPr>
              <p:cNvSpPr/>
              <p:nvPr/>
            </p:nvSpPr>
            <p:spPr>
              <a:xfrm>
                <a:off x="2427797" y="1561186"/>
                <a:ext cx="156859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" fill="none" extrusionOk="0">
                    <a:moveTo>
                      <a:pt x="0" y="1"/>
                    </a:moveTo>
                    <a:lnTo>
                      <a:pt x="810" y="1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3">
                <a:extLst>
                  <a:ext uri="{FF2B5EF4-FFF2-40B4-BE49-F238E27FC236}">
                    <a16:creationId xmlns:a16="http://schemas.microsoft.com/office/drawing/2014/main" id="{4911C8AD-6B9E-0213-BD6B-CA6FCBE23A6B}"/>
                  </a:ext>
                </a:extLst>
              </p:cNvPr>
              <p:cNvSpPr/>
              <p:nvPr/>
            </p:nvSpPr>
            <p:spPr>
              <a:xfrm>
                <a:off x="965924" y="1262578"/>
                <a:ext cx="1463626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8" h="3085" fill="none" extrusionOk="0">
                    <a:moveTo>
                      <a:pt x="7524" y="1496"/>
                    </a:moveTo>
                    <a:lnTo>
                      <a:pt x="7377" y="1402"/>
                    </a:lnTo>
                    <a:cubicBezTo>
                      <a:pt x="7190" y="1282"/>
                      <a:pt x="7077" y="1074"/>
                      <a:pt x="7077" y="851"/>
                    </a:cubicBezTo>
                    <a:lnTo>
                      <a:pt x="7077" y="415"/>
                    </a:lnTo>
                    <a:cubicBezTo>
                      <a:pt x="7077" y="186"/>
                      <a:pt x="6892" y="1"/>
                      <a:pt x="6663" y="1"/>
                    </a:cubicBezTo>
                    <a:lnTo>
                      <a:pt x="413" y="1"/>
                    </a:lnTo>
                    <a:cubicBezTo>
                      <a:pt x="185" y="1"/>
                      <a:pt x="0" y="186"/>
                      <a:pt x="0" y="415"/>
                    </a:cubicBezTo>
                    <a:lnTo>
                      <a:pt x="0" y="2671"/>
                    </a:lnTo>
                    <a:cubicBezTo>
                      <a:pt x="0" y="2900"/>
                      <a:pt x="185" y="3085"/>
                      <a:pt x="413" y="3085"/>
                    </a:cubicBezTo>
                    <a:lnTo>
                      <a:pt x="6663" y="3085"/>
                    </a:lnTo>
                    <a:cubicBezTo>
                      <a:pt x="6892" y="3085"/>
                      <a:pt x="7077" y="2900"/>
                      <a:pt x="7077" y="2671"/>
                    </a:cubicBezTo>
                    <a:lnTo>
                      <a:pt x="7077" y="2234"/>
                    </a:lnTo>
                    <a:cubicBezTo>
                      <a:pt x="7077" y="2012"/>
                      <a:pt x="7190" y="1804"/>
                      <a:pt x="7377" y="1683"/>
                    </a:cubicBezTo>
                    <a:lnTo>
                      <a:pt x="7524" y="1589"/>
                    </a:lnTo>
                    <a:cubicBezTo>
                      <a:pt x="7557" y="1567"/>
                      <a:pt x="7557" y="1518"/>
                      <a:pt x="7524" y="1496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3">
                <a:extLst>
                  <a:ext uri="{FF2B5EF4-FFF2-40B4-BE49-F238E27FC236}">
                    <a16:creationId xmlns:a16="http://schemas.microsoft.com/office/drawing/2014/main" id="{6C3CB9ED-AAC6-8831-AE3D-AEE592E09B63}"/>
                  </a:ext>
                </a:extLst>
              </p:cNvPr>
              <p:cNvSpPr/>
              <p:nvPr/>
            </p:nvSpPr>
            <p:spPr>
              <a:xfrm>
                <a:off x="2572454" y="1099525"/>
                <a:ext cx="923916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4770" extrusionOk="0">
                    <a:moveTo>
                      <a:pt x="2385" y="0"/>
                    </a:moveTo>
                    <a:cubicBezTo>
                      <a:pt x="1069" y="0"/>
                      <a:pt x="1" y="1068"/>
                      <a:pt x="1" y="2385"/>
                    </a:cubicBezTo>
                    <a:cubicBezTo>
                      <a:pt x="1" y="3702"/>
                      <a:pt x="1069" y="4769"/>
                      <a:pt x="2385" y="4769"/>
                    </a:cubicBezTo>
                    <a:cubicBezTo>
                      <a:pt x="3703" y="4769"/>
                      <a:pt x="4771" y="3702"/>
                      <a:pt x="4771" y="2385"/>
                    </a:cubicBezTo>
                    <a:cubicBezTo>
                      <a:pt x="4771" y="1068"/>
                      <a:pt x="3703" y="0"/>
                      <a:pt x="2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5" name="Google Shape;935;p23">
              <a:extLst>
                <a:ext uri="{FF2B5EF4-FFF2-40B4-BE49-F238E27FC236}">
                  <a16:creationId xmlns:a16="http://schemas.microsoft.com/office/drawing/2014/main" id="{D73EDB03-FF1D-0993-8F34-759B54D6C511}"/>
                </a:ext>
              </a:extLst>
            </p:cNvPr>
            <p:cNvSpPr txBox="1"/>
            <p:nvPr/>
          </p:nvSpPr>
          <p:spPr>
            <a:xfrm>
              <a:off x="2699633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01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36" name="Google Shape;936;p23">
            <a:extLst>
              <a:ext uri="{FF2B5EF4-FFF2-40B4-BE49-F238E27FC236}">
                <a16:creationId xmlns:a16="http://schemas.microsoft.com/office/drawing/2014/main" id="{3F10E2B3-0984-546A-35AB-EC28BEFCC203}"/>
              </a:ext>
            </a:extLst>
          </p:cNvPr>
          <p:cNvGrpSpPr/>
          <p:nvPr/>
        </p:nvGrpSpPr>
        <p:grpSpPr>
          <a:xfrm>
            <a:off x="769175" y="2417893"/>
            <a:ext cx="2838757" cy="923711"/>
            <a:chOff x="769175" y="2417893"/>
            <a:chExt cx="2838757" cy="923711"/>
          </a:xfrm>
        </p:grpSpPr>
        <p:sp>
          <p:nvSpPr>
            <p:cNvPr id="937" name="Google Shape;937;p23">
              <a:extLst>
                <a:ext uri="{FF2B5EF4-FFF2-40B4-BE49-F238E27FC236}">
                  <a16:creationId xmlns:a16="http://schemas.microsoft.com/office/drawing/2014/main" id="{BD48B970-543B-963C-C66C-731CEC77A69A}"/>
                </a:ext>
              </a:extLst>
            </p:cNvPr>
            <p:cNvSpPr/>
            <p:nvPr/>
          </p:nvSpPr>
          <p:spPr>
            <a:xfrm>
              <a:off x="3231864" y="2879555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0" y="1"/>
                  </a:moveTo>
                  <a:lnTo>
                    <a:pt x="1244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3">
              <a:extLst>
                <a:ext uri="{FF2B5EF4-FFF2-40B4-BE49-F238E27FC236}">
                  <a16:creationId xmlns:a16="http://schemas.microsoft.com/office/drawing/2014/main" id="{1C542DCD-297F-0B59-B717-31F52A54E93A}"/>
                </a:ext>
              </a:extLst>
            </p:cNvPr>
            <p:cNvSpPr/>
            <p:nvPr/>
          </p:nvSpPr>
          <p:spPr>
            <a:xfrm>
              <a:off x="3472763" y="2812063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2" y="698"/>
                    <a:pt x="350" y="698"/>
                  </a:cubicBezTo>
                  <a:cubicBezTo>
                    <a:pt x="157" y="698"/>
                    <a:pt x="0" y="542"/>
                    <a:pt x="0" y="349"/>
                  </a:cubicBezTo>
                  <a:cubicBezTo>
                    <a:pt x="0" y="156"/>
                    <a:pt x="157" y="1"/>
                    <a:pt x="350" y="1"/>
                  </a:cubicBezTo>
                  <a:cubicBezTo>
                    <a:pt x="542" y="1"/>
                    <a:pt x="698" y="156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3">
              <a:extLst>
                <a:ext uri="{FF2B5EF4-FFF2-40B4-BE49-F238E27FC236}">
                  <a16:creationId xmlns:a16="http://schemas.microsoft.com/office/drawing/2014/main" id="{681AF965-E51C-94F1-D2C8-C09489BC255B}"/>
                </a:ext>
              </a:extLst>
            </p:cNvPr>
            <p:cNvSpPr/>
            <p:nvPr/>
          </p:nvSpPr>
          <p:spPr>
            <a:xfrm>
              <a:off x="3501011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4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4" y="406"/>
                  </a:cubicBezTo>
                  <a:cubicBezTo>
                    <a:pt x="315" y="406"/>
                    <a:pt x="405" y="315"/>
                    <a:pt x="405" y="203"/>
                  </a:cubicBezTo>
                  <a:cubicBezTo>
                    <a:pt x="405" y="91"/>
                    <a:pt x="315" y="1"/>
                    <a:pt x="204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0" name="Google Shape;940;p23">
              <a:extLst>
                <a:ext uri="{FF2B5EF4-FFF2-40B4-BE49-F238E27FC236}">
                  <a16:creationId xmlns:a16="http://schemas.microsoft.com/office/drawing/2014/main" id="{3B26584E-00E0-4252-50D3-63EA8A304BFF}"/>
                </a:ext>
              </a:extLst>
            </p:cNvPr>
            <p:cNvGrpSpPr/>
            <p:nvPr/>
          </p:nvGrpSpPr>
          <p:grpSpPr>
            <a:xfrm>
              <a:off x="769175" y="2417893"/>
              <a:ext cx="2530639" cy="923711"/>
              <a:chOff x="769175" y="2417893"/>
              <a:chExt cx="2530639" cy="923711"/>
            </a:xfrm>
          </p:grpSpPr>
          <p:sp>
            <p:nvSpPr>
              <p:cNvPr id="941" name="Google Shape;941;p23">
                <a:extLst>
                  <a:ext uri="{FF2B5EF4-FFF2-40B4-BE49-F238E27FC236}">
                    <a16:creationId xmlns:a16="http://schemas.microsoft.com/office/drawing/2014/main" id="{0F105771-EF05-8E52-4852-87E5D97E9F6B}"/>
                  </a:ext>
                </a:extLst>
              </p:cNvPr>
              <p:cNvSpPr/>
              <p:nvPr/>
            </p:nvSpPr>
            <p:spPr>
              <a:xfrm>
                <a:off x="2231047" y="2881685"/>
                <a:ext cx="157246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" fill="none" extrusionOk="0">
                    <a:moveTo>
                      <a:pt x="1" y="0"/>
                    </a:moveTo>
                    <a:lnTo>
                      <a:pt x="811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3">
                <a:extLst>
                  <a:ext uri="{FF2B5EF4-FFF2-40B4-BE49-F238E27FC236}">
                    <a16:creationId xmlns:a16="http://schemas.microsoft.com/office/drawing/2014/main" id="{EAC09823-5EE0-0E7B-ECEE-A50274D68C28}"/>
                  </a:ext>
                </a:extLst>
              </p:cNvPr>
              <p:cNvSpPr/>
              <p:nvPr/>
            </p:nvSpPr>
            <p:spPr>
              <a:xfrm>
                <a:off x="769175" y="2583077"/>
                <a:ext cx="1463819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3085" fill="none" extrusionOk="0">
                    <a:moveTo>
                      <a:pt x="7525" y="1495"/>
                    </a:moveTo>
                    <a:lnTo>
                      <a:pt x="7379" y="1402"/>
                    </a:lnTo>
                    <a:cubicBezTo>
                      <a:pt x="7191" y="1281"/>
                      <a:pt x="7078" y="1073"/>
                      <a:pt x="7078" y="851"/>
                    </a:cubicBezTo>
                    <a:lnTo>
                      <a:pt x="7078" y="414"/>
                    </a:lnTo>
                    <a:cubicBezTo>
                      <a:pt x="7078" y="185"/>
                      <a:pt x="6893" y="0"/>
                      <a:pt x="6665" y="0"/>
                    </a:cubicBezTo>
                    <a:lnTo>
                      <a:pt x="415" y="0"/>
                    </a:lnTo>
                    <a:cubicBezTo>
                      <a:pt x="186" y="0"/>
                      <a:pt x="1" y="185"/>
                      <a:pt x="1" y="414"/>
                    </a:cubicBezTo>
                    <a:lnTo>
                      <a:pt x="1" y="2670"/>
                    </a:lnTo>
                    <a:cubicBezTo>
                      <a:pt x="1" y="2899"/>
                      <a:pt x="186" y="3084"/>
                      <a:pt x="415" y="3084"/>
                    </a:cubicBezTo>
                    <a:lnTo>
                      <a:pt x="6665" y="3084"/>
                    </a:lnTo>
                    <a:cubicBezTo>
                      <a:pt x="6893" y="3084"/>
                      <a:pt x="7078" y="2899"/>
                      <a:pt x="7078" y="2670"/>
                    </a:cubicBezTo>
                    <a:lnTo>
                      <a:pt x="7078" y="2234"/>
                    </a:lnTo>
                    <a:cubicBezTo>
                      <a:pt x="7078" y="2011"/>
                      <a:pt x="7191" y="1803"/>
                      <a:pt x="7379" y="1683"/>
                    </a:cubicBezTo>
                    <a:lnTo>
                      <a:pt x="7525" y="1588"/>
                    </a:lnTo>
                    <a:cubicBezTo>
                      <a:pt x="7559" y="1567"/>
                      <a:pt x="7559" y="1517"/>
                      <a:pt x="7525" y="149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3">
                <a:extLst>
                  <a:ext uri="{FF2B5EF4-FFF2-40B4-BE49-F238E27FC236}">
                    <a16:creationId xmlns:a16="http://schemas.microsoft.com/office/drawing/2014/main" id="{98D44598-EBC2-9D90-657B-2DFFDD095EB5}"/>
                  </a:ext>
                </a:extLst>
              </p:cNvPr>
              <p:cNvSpPr/>
              <p:nvPr/>
            </p:nvSpPr>
            <p:spPr>
              <a:xfrm>
                <a:off x="2376092" y="2417893"/>
                <a:ext cx="923722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770" extrusionOk="0">
                    <a:moveTo>
                      <a:pt x="2385" y="0"/>
                    </a:moveTo>
                    <a:cubicBezTo>
                      <a:pt x="1068" y="0"/>
                      <a:pt x="0" y="1068"/>
                      <a:pt x="0" y="2385"/>
                    </a:cubicBezTo>
                    <a:cubicBezTo>
                      <a:pt x="0" y="3702"/>
                      <a:pt x="1068" y="4769"/>
                      <a:pt x="2385" y="4769"/>
                    </a:cubicBezTo>
                    <a:cubicBezTo>
                      <a:pt x="3701" y="4769"/>
                      <a:pt x="4769" y="3702"/>
                      <a:pt x="4769" y="2385"/>
                    </a:cubicBezTo>
                    <a:cubicBezTo>
                      <a:pt x="4769" y="1068"/>
                      <a:pt x="3701" y="0"/>
                      <a:pt x="238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3">
                <a:extLst>
                  <a:ext uri="{FF2B5EF4-FFF2-40B4-BE49-F238E27FC236}">
                    <a16:creationId xmlns:a16="http://schemas.microsoft.com/office/drawing/2014/main" id="{4649D11F-7A13-EA56-ECC2-A8A1DCC0749B}"/>
                  </a:ext>
                </a:extLst>
              </p:cNvPr>
              <p:cNvSpPr txBox="1"/>
              <p:nvPr/>
            </p:nvSpPr>
            <p:spPr>
              <a:xfrm>
                <a:off x="2509161" y="2653106"/>
                <a:ext cx="669600" cy="4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>
                    <a:solidFill>
                      <a:schemeClr val="lt1"/>
                    </a:solidFill>
                    <a:latin typeface="Fira Sans SemiBold"/>
                    <a:ea typeface="Fira Sans SemiBold"/>
                    <a:cs typeface="Fira Sans SemiBold"/>
                    <a:sym typeface="Fira Sans SemiBold"/>
                  </a:rPr>
                  <a:t>02</a:t>
                </a:r>
                <a:endParaRPr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endParaRPr>
              </a:p>
            </p:txBody>
          </p:sp>
        </p:grpSp>
      </p:grpSp>
      <p:grpSp>
        <p:nvGrpSpPr>
          <p:cNvPr id="945" name="Google Shape;945;p23">
            <a:extLst>
              <a:ext uri="{FF2B5EF4-FFF2-40B4-BE49-F238E27FC236}">
                <a16:creationId xmlns:a16="http://schemas.microsoft.com/office/drawing/2014/main" id="{2752EB27-A1BD-6433-5E02-7C550650E945}"/>
              </a:ext>
            </a:extLst>
          </p:cNvPr>
          <p:cNvGrpSpPr/>
          <p:nvPr/>
        </p:nvGrpSpPr>
        <p:grpSpPr>
          <a:xfrm>
            <a:off x="965924" y="3736068"/>
            <a:ext cx="2530446" cy="923904"/>
            <a:chOff x="965924" y="3736068"/>
            <a:chExt cx="2530446" cy="923904"/>
          </a:xfrm>
        </p:grpSpPr>
        <p:sp>
          <p:nvSpPr>
            <p:cNvPr id="946" name="Google Shape;946;p23">
              <a:extLst>
                <a:ext uri="{FF2B5EF4-FFF2-40B4-BE49-F238E27FC236}">
                  <a16:creationId xmlns:a16="http://schemas.microsoft.com/office/drawing/2014/main" id="{ABE8F62A-460F-F354-65BD-89FB9D8E4A0A}"/>
                </a:ext>
              </a:extLst>
            </p:cNvPr>
            <p:cNvSpPr/>
            <p:nvPr/>
          </p:nvSpPr>
          <p:spPr>
            <a:xfrm>
              <a:off x="2427797" y="4197923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0" y="1"/>
                  </a:moveTo>
                  <a:lnTo>
                    <a:pt x="810" y="1"/>
                  </a:lnTo>
                </a:path>
              </a:pathLst>
            </a:custGeom>
            <a:noFill/>
            <a:ln w="19050" cap="rnd" cmpd="sng">
              <a:solidFill>
                <a:srgbClr val="7E6CFB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>
              <a:extLst>
                <a:ext uri="{FF2B5EF4-FFF2-40B4-BE49-F238E27FC236}">
                  <a16:creationId xmlns:a16="http://schemas.microsoft.com/office/drawing/2014/main" id="{2FBB57EA-79D6-2619-93FC-EB7BD3318AD8}"/>
                </a:ext>
              </a:extLst>
            </p:cNvPr>
            <p:cNvSpPr/>
            <p:nvPr/>
          </p:nvSpPr>
          <p:spPr>
            <a:xfrm>
              <a:off x="965924" y="3899508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7524" y="1495"/>
                  </a:moveTo>
                  <a:lnTo>
                    <a:pt x="7377" y="1401"/>
                  </a:lnTo>
                  <a:cubicBezTo>
                    <a:pt x="7190" y="1280"/>
                    <a:pt x="7077" y="1074"/>
                    <a:pt x="7077" y="850"/>
                  </a:cubicBezTo>
                  <a:lnTo>
                    <a:pt x="7077" y="413"/>
                  </a:lnTo>
                  <a:cubicBezTo>
                    <a:pt x="7077" y="186"/>
                    <a:pt x="6892" y="0"/>
                    <a:pt x="6663" y="0"/>
                  </a:cubicBezTo>
                  <a:lnTo>
                    <a:pt x="413" y="0"/>
                  </a:lnTo>
                  <a:cubicBezTo>
                    <a:pt x="185" y="0"/>
                    <a:pt x="0" y="186"/>
                    <a:pt x="0" y="413"/>
                  </a:cubicBezTo>
                  <a:lnTo>
                    <a:pt x="0" y="2670"/>
                  </a:lnTo>
                  <a:cubicBezTo>
                    <a:pt x="0" y="2898"/>
                    <a:pt x="185" y="3083"/>
                    <a:pt x="413" y="3083"/>
                  </a:cubicBezTo>
                  <a:lnTo>
                    <a:pt x="6663" y="3083"/>
                  </a:lnTo>
                  <a:cubicBezTo>
                    <a:pt x="6892" y="3083"/>
                    <a:pt x="7077" y="2898"/>
                    <a:pt x="7077" y="2670"/>
                  </a:cubicBezTo>
                  <a:lnTo>
                    <a:pt x="7077" y="2233"/>
                  </a:lnTo>
                  <a:cubicBezTo>
                    <a:pt x="7077" y="2010"/>
                    <a:pt x="7190" y="1803"/>
                    <a:pt x="7377" y="1683"/>
                  </a:cubicBezTo>
                  <a:lnTo>
                    <a:pt x="7524" y="1589"/>
                  </a:lnTo>
                  <a:cubicBezTo>
                    <a:pt x="7557" y="1567"/>
                    <a:pt x="7557" y="1517"/>
                    <a:pt x="7524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>
              <a:extLst>
                <a:ext uri="{FF2B5EF4-FFF2-40B4-BE49-F238E27FC236}">
                  <a16:creationId xmlns:a16="http://schemas.microsoft.com/office/drawing/2014/main" id="{CFB444B0-DE52-9136-61D0-4F0CF8442DA7}"/>
                </a:ext>
              </a:extLst>
            </p:cNvPr>
            <p:cNvSpPr/>
            <p:nvPr/>
          </p:nvSpPr>
          <p:spPr>
            <a:xfrm>
              <a:off x="2572454" y="3736068"/>
              <a:ext cx="923916" cy="923904"/>
            </a:xfrm>
            <a:custGeom>
              <a:avLst/>
              <a:gdLst/>
              <a:ahLst/>
              <a:cxnLst/>
              <a:rect l="l" t="t" r="r" b="b"/>
              <a:pathLst>
                <a:path w="4771" h="4771" extrusionOk="0">
                  <a:moveTo>
                    <a:pt x="2385" y="1"/>
                  </a:moveTo>
                  <a:cubicBezTo>
                    <a:pt x="1069" y="1"/>
                    <a:pt x="1" y="1069"/>
                    <a:pt x="1" y="2386"/>
                  </a:cubicBezTo>
                  <a:cubicBezTo>
                    <a:pt x="1" y="3703"/>
                    <a:pt x="1069" y="4771"/>
                    <a:pt x="2385" y="4771"/>
                  </a:cubicBezTo>
                  <a:cubicBezTo>
                    <a:pt x="3703" y="4771"/>
                    <a:pt x="4771" y="3703"/>
                    <a:pt x="4771" y="2386"/>
                  </a:cubicBezTo>
                  <a:cubicBezTo>
                    <a:pt x="4771" y="1069"/>
                    <a:pt x="3703" y="1"/>
                    <a:pt x="2385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>
              <a:extLst>
                <a:ext uri="{FF2B5EF4-FFF2-40B4-BE49-F238E27FC236}">
                  <a16:creationId xmlns:a16="http://schemas.microsoft.com/office/drawing/2014/main" id="{9740BB38-A62D-DC7D-332F-625976A3BD0F}"/>
                </a:ext>
              </a:extLst>
            </p:cNvPr>
            <p:cNvSpPr txBox="1"/>
            <p:nvPr/>
          </p:nvSpPr>
          <p:spPr>
            <a:xfrm>
              <a:off x="2699633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03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0" name="Google Shape;950;p23">
            <a:extLst>
              <a:ext uri="{FF2B5EF4-FFF2-40B4-BE49-F238E27FC236}">
                <a16:creationId xmlns:a16="http://schemas.microsoft.com/office/drawing/2014/main" id="{1D67A52E-19C2-9EE2-DC83-611386158B16}"/>
              </a:ext>
            </a:extLst>
          </p:cNvPr>
          <p:cNvGrpSpPr/>
          <p:nvPr/>
        </p:nvGrpSpPr>
        <p:grpSpPr>
          <a:xfrm>
            <a:off x="5647827" y="1099525"/>
            <a:ext cx="2530256" cy="923711"/>
            <a:chOff x="5647827" y="1099525"/>
            <a:chExt cx="2530256" cy="923711"/>
          </a:xfrm>
        </p:grpSpPr>
        <p:sp>
          <p:nvSpPr>
            <p:cNvPr id="951" name="Google Shape;951;p23">
              <a:extLst>
                <a:ext uri="{FF2B5EF4-FFF2-40B4-BE49-F238E27FC236}">
                  <a16:creationId xmlns:a16="http://schemas.microsoft.com/office/drawing/2014/main" id="{2DC6D72B-A69B-8CCB-A493-57B617B49426}"/>
                </a:ext>
              </a:extLst>
            </p:cNvPr>
            <p:cNvSpPr/>
            <p:nvPr/>
          </p:nvSpPr>
          <p:spPr>
            <a:xfrm>
              <a:off x="6559342" y="1561186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>
              <a:extLst>
                <a:ext uri="{FF2B5EF4-FFF2-40B4-BE49-F238E27FC236}">
                  <a16:creationId xmlns:a16="http://schemas.microsoft.com/office/drawing/2014/main" id="{0DD2071F-67A5-B991-C709-65656558BE6C}"/>
                </a:ext>
              </a:extLst>
            </p:cNvPr>
            <p:cNvSpPr/>
            <p:nvPr/>
          </p:nvSpPr>
          <p:spPr>
            <a:xfrm>
              <a:off x="6714457" y="1262578"/>
              <a:ext cx="1463626" cy="597410"/>
            </a:xfrm>
            <a:custGeom>
              <a:avLst/>
              <a:gdLst/>
              <a:ahLst/>
              <a:cxnLst/>
              <a:rect l="l" t="t" r="r" b="b"/>
              <a:pathLst>
                <a:path w="7558" h="3085" fill="none" extrusionOk="0">
                  <a:moveTo>
                    <a:pt x="35" y="1496"/>
                  </a:moveTo>
                  <a:lnTo>
                    <a:pt x="181" y="1402"/>
                  </a:lnTo>
                  <a:cubicBezTo>
                    <a:pt x="368" y="1282"/>
                    <a:pt x="481" y="1074"/>
                    <a:pt x="481" y="851"/>
                  </a:cubicBezTo>
                  <a:lnTo>
                    <a:pt x="481" y="415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5"/>
                  </a:cubicBezTo>
                  <a:lnTo>
                    <a:pt x="7558" y="2671"/>
                  </a:lnTo>
                  <a:cubicBezTo>
                    <a:pt x="7558" y="2900"/>
                    <a:pt x="7373" y="3085"/>
                    <a:pt x="7145" y="3085"/>
                  </a:cubicBezTo>
                  <a:lnTo>
                    <a:pt x="895" y="3085"/>
                  </a:lnTo>
                  <a:cubicBezTo>
                    <a:pt x="666" y="3085"/>
                    <a:pt x="481" y="2900"/>
                    <a:pt x="481" y="2671"/>
                  </a:cubicBezTo>
                  <a:lnTo>
                    <a:pt x="481" y="2234"/>
                  </a:lnTo>
                  <a:cubicBezTo>
                    <a:pt x="481" y="2012"/>
                    <a:pt x="368" y="1804"/>
                    <a:pt x="181" y="1683"/>
                  </a:cubicBezTo>
                  <a:lnTo>
                    <a:pt x="35" y="1589"/>
                  </a:lnTo>
                  <a:cubicBezTo>
                    <a:pt x="1" y="1567"/>
                    <a:pt x="1" y="1518"/>
                    <a:pt x="35" y="1496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>
              <a:extLst>
                <a:ext uri="{FF2B5EF4-FFF2-40B4-BE49-F238E27FC236}">
                  <a16:creationId xmlns:a16="http://schemas.microsoft.com/office/drawing/2014/main" id="{279CA792-7446-98C5-04E0-184E0D95E0B1}"/>
                </a:ext>
              </a:extLst>
            </p:cNvPr>
            <p:cNvSpPr/>
            <p:nvPr/>
          </p:nvSpPr>
          <p:spPr>
            <a:xfrm>
              <a:off x="5647827" y="1099525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7" y="0"/>
                    <a:pt x="0" y="1068"/>
                    <a:pt x="0" y="2385"/>
                  </a:cubicBezTo>
                  <a:cubicBezTo>
                    <a:pt x="0" y="3702"/>
                    <a:pt x="1067" y="4769"/>
                    <a:pt x="2385" y="4769"/>
                  </a:cubicBezTo>
                  <a:cubicBezTo>
                    <a:pt x="3701" y="4769"/>
                    <a:pt x="4769" y="3702"/>
                    <a:pt x="4769" y="2385"/>
                  </a:cubicBezTo>
                  <a:cubicBezTo>
                    <a:pt x="4769" y="1068"/>
                    <a:pt x="3701" y="0"/>
                    <a:pt x="2385" y="0"/>
                  </a:cubicBez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>
              <a:extLst>
                <a:ext uri="{FF2B5EF4-FFF2-40B4-BE49-F238E27FC236}">
                  <a16:creationId xmlns:a16="http://schemas.microsoft.com/office/drawing/2014/main" id="{1B413FA2-515D-0CCC-28DE-158D102B39E8}"/>
                </a:ext>
              </a:extLst>
            </p:cNvPr>
            <p:cNvSpPr txBox="1"/>
            <p:nvPr/>
          </p:nvSpPr>
          <p:spPr>
            <a:xfrm>
              <a:off x="5774896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04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5" name="Google Shape;955;p23">
            <a:extLst>
              <a:ext uri="{FF2B5EF4-FFF2-40B4-BE49-F238E27FC236}">
                <a16:creationId xmlns:a16="http://schemas.microsoft.com/office/drawing/2014/main" id="{F7C7CF58-CA60-1EEE-CBD7-7EDBC4A864A8}"/>
              </a:ext>
            </a:extLst>
          </p:cNvPr>
          <p:cNvGrpSpPr/>
          <p:nvPr/>
        </p:nvGrpSpPr>
        <p:grpSpPr>
          <a:xfrm>
            <a:off x="5536090" y="2417893"/>
            <a:ext cx="2838742" cy="923711"/>
            <a:chOff x="5536090" y="2417893"/>
            <a:chExt cx="2838742" cy="923711"/>
          </a:xfrm>
        </p:grpSpPr>
        <p:sp>
          <p:nvSpPr>
            <p:cNvPr id="956" name="Google Shape;956;p23">
              <a:extLst>
                <a:ext uri="{FF2B5EF4-FFF2-40B4-BE49-F238E27FC236}">
                  <a16:creationId xmlns:a16="http://schemas.microsoft.com/office/drawing/2014/main" id="{E8B4CF16-D939-0630-915E-6491F183BB5B}"/>
                </a:ext>
              </a:extLst>
            </p:cNvPr>
            <p:cNvSpPr/>
            <p:nvPr/>
          </p:nvSpPr>
          <p:spPr>
            <a:xfrm>
              <a:off x="5673981" y="2880523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1" y="0"/>
                  </a:moveTo>
                  <a:lnTo>
                    <a:pt x="124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>
              <a:extLst>
                <a:ext uri="{FF2B5EF4-FFF2-40B4-BE49-F238E27FC236}">
                  <a16:creationId xmlns:a16="http://schemas.microsoft.com/office/drawing/2014/main" id="{67107D03-1721-E9EB-5563-C9D6B99CCFD2}"/>
                </a:ext>
              </a:extLst>
            </p:cNvPr>
            <p:cNvSpPr/>
            <p:nvPr/>
          </p:nvSpPr>
          <p:spPr>
            <a:xfrm>
              <a:off x="6755705" y="2879555"/>
              <a:ext cx="157246" cy="194"/>
            </a:xfrm>
            <a:custGeom>
              <a:avLst/>
              <a:gdLst/>
              <a:ahLst/>
              <a:cxnLst/>
              <a:rect l="l" t="t" r="r" b="b"/>
              <a:pathLst>
                <a:path w="812" h="1" fill="none" extrusionOk="0">
                  <a:moveTo>
                    <a:pt x="81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>
              <a:extLst>
                <a:ext uri="{FF2B5EF4-FFF2-40B4-BE49-F238E27FC236}">
                  <a16:creationId xmlns:a16="http://schemas.microsoft.com/office/drawing/2014/main" id="{8AC54C5D-5D40-653E-4A58-DD3F972CADF9}"/>
                </a:ext>
              </a:extLst>
            </p:cNvPr>
            <p:cNvSpPr/>
            <p:nvPr/>
          </p:nvSpPr>
          <p:spPr>
            <a:xfrm>
              <a:off x="6911013" y="2581140"/>
              <a:ext cx="1463819" cy="597217"/>
            </a:xfrm>
            <a:custGeom>
              <a:avLst/>
              <a:gdLst/>
              <a:ahLst/>
              <a:cxnLst/>
              <a:rect l="l" t="t" r="r" b="b"/>
              <a:pathLst>
                <a:path w="7559" h="3084" fill="none" extrusionOk="0">
                  <a:moveTo>
                    <a:pt x="35" y="1495"/>
                  </a:moveTo>
                  <a:lnTo>
                    <a:pt x="180" y="1401"/>
                  </a:lnTo>
                  <a:cubicBezTo>
                    <a:pt x="368" y="1281"/>
                    <a:pt x="482" y="1073"/>
                    <a:pt x="482" y="850"/>
                  </a:cubicBezTo>
                  <a:lnTo>
                    <a:pt x="482" y="414"/>
                  </a:lnTo>
                  <a:cubicBezTo>
                    <a:pt x="482" y="186"/>
                    <a:pt x="667" y="1"/>
                    <a:pt x="895" y="1"/>
                  </a:cubicBezTo>
                  <a:lnTo>
                    <a:pt x="7144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9"/>
                    <a:pt x="7373" y="3084"/>
                    <a:pt x="7144" y="3084"/>
                  </a:cubicBezTo>
                  <a:lnTo>
                    <a:pt x="895" y="3084"/>
                  </a:lnTo>
                  <a:cubicBezTo>
                    <a:pt x="667" y="3084"/>
                    <a:pt x="482" y="2899"/>
                    <a:pt x="482" y="2670"/>
                  </a:cubicBezTo>
                  <a:lnTo>
                    <a:pt x="482" y="2233"/>
                  </a:lnTo>
                  <a:cubicBezTo>
                    <a:pt x="482" y="2011"/>
                    <a:pt x="368" y="1803"/>
                    <a:pt x="180" y="1682"/>
                  </a:cubicBezTo>
                  <a:lnTo>
                    <a:pt x="35" y="1589"/>
                  </a:lnTo>
                  <a:cubicBezTo>
                    <a:pt x="0" y="1567"/>
                    <a:pt x="0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0C2DF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>
              <a:extLst>
                <a:ext uri="{FF2B5EF4-FFF2-40B4-BE49-F238E27FC236}">
                  <a16:creationId xmlns:a16="http://schemas.microsoft.com/office/drawing/2014/main" id="{7137A706-5FB8-A9BA-015F-F887BDEA5E23}"/>
                </a:ext>
              </a:extLst>
            </p:cNvPr>
            <p:cNvSpPr/>
            <p:nvPr/>
          </p:nvSpPr>
          <p:spPr>
            <a:xfrm>
              <a:off x="5844189" y="2417893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9" y="0"/>
                    <a:pt x="1" y="1068"/>
                    <a:pt x="1" y="2385"/>
                  </a:cubicBezTo>
                  <a:cubicBezTo>
                    <a:pt x="1" y="3702"/>
                    <a:pt x="1069" y="4769"/>
                    <a:pt x="2385" y="4769"/>
                  </a:cubicBezTo>
                  <a:cubicBezTo>
                    <a:pt x="3702" y="4769"/>
                    <a:pt x="4770" y="3702"/>
                    <a:pt x="4770" y="2385"/>
                  </a:cubicBezTo>
                  <a:cubicBezTo>
                    <a:pt x="4770" y="1068"/>
                    <a:pt x="3702" y="0"/>
                    <a:pt x="2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>
              <a:extLst>
                <a:ext uri="{FF2B5EF4-FFF2-40B4-BE49-F238E27FC236}">
                  <a16:creationId xmlns:a16="http://schemas.microsoft.com/office/drawing/2014/main" id="{1AE824E3-5434-8E32-5A2F-E77CAFEB2482}"/>
                </a:ext>
              </a:extLst>
            </p:cNvPr>
            <p:cNvSpPr/>
            <p:nvPr/>
          </p:nvSpPr>
          <p:spPr>
            <a:xfrm>
              <a:off x="5536090" y="2814189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1" y="698"/>
                    <a:pt x="349" y="698"/>
                  </a:cubicBezTo>
                  <a:cubicBezTo>
                    <a:pt x="156" y="698"/>
                    <a:pt x="0" y="542"/>
                    <a:pt x="0" y="349"/>
                  </a:cubicBezTo>
                  <a:cubicBezTo>
                    <a:pt x="0" y="157"/>
                    <a:pt x="156" y="0"/>
                    <a:pt x="349" y="0"/>
                  </a:cubicBezTo>
                  <a:cubicBezTo>
                    <a:pt x="541" y="0"/>
                    <a:pt x="698" y="157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>
              <a:extLst>
                <a:ext uri="{FF2B5EF4-FFF2-40B4-BE49-F238E27FC236}">
                  <a16:creationId xmlns:a16="http://schemas.microsoft.com/office/drawing/2014/main" id="{41276372-8ADA-9015-4DAF-CC7CFDB6FA4A}"/>
                </a:ext>
              </a:extLst>
            </p:cNvPr>
            <p:cNvSpPr/>
            <p:nvPr/>
          </p:nvSpPr>
          <p:spPr>
            <a:xfrm>
              <a:off x="5564363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3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3" y="406"/>
                  </a:cubicBezTo>
                  <a:cubicBezTo>
                    <a:pt x="314" y="406"/>
                    <a:pt x="405" y="315"/>
                    <a:pt x="405" y="203"/>
                  </a:cubicBezTo>
                  <a:cubicBezTo>
                    <a:pt x="405" y="91"/>
                    <a:pt x="314" y="1"/>
                    <a:pt x="203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>
              <a:extLst>
                <a:ext uri="{FF2B5EF4-FFF2-40B4-BE49-F238E27FC236}">
                  <a16:creationId xmlns:a16="http://schemas.microsoft.com/office/drawing/2014/main" id="{BBC5A996-F652-1891-4C4D-D3BB3FF3721C}"/>
                </a:ext>
              </a:extLst>
            </p:cNvPr>
            <p:cNvSpPr txBox="1"/>
            <p:nvPr/>
          </p:nvSpPr>
          <p:spPr>
            <a:xfrm>
              <a:off x="5965259" y="2653106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05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63" name="Google Shape;963;p23">
            <a:extLst>
              <a:ext uri="{FF2B5EF4-FFF2-40B4-BE49-F238E27FC236}">
                <a16:creationId xmlns:a16="http://schemas.microsoft.com/office/drawing/2014/main" id="{E15D2B97-5C50-36E6-9935-90B2DBE08A54}"/>
              </a:ext>
            </a:extLst>
          </p:cNvPr>
          <p:cNvGrpSpPr/>
          <p:nvPr/>
        </p:nvGrpSpPr>
        <p:grpSpPr>
          <a:xfrm>
            <a:off x="5647827" y="3736068"/>
            <a:ext cx="2530256" cy="923904"/>
            <a:chOff x="5647827" y="3736068"/>
            <a:chExt cx="2530256" cy="923904"/>
          </a:xfrm>
        </p:grpSpPr>
        <p:sp>
          <p:nvSpPr>
            <p:cNvPr id="964" name="Google Shape;964;p23">
              <a:extLst>
                <a:ext uri="{FF2B5EF4-FFF2-40B4-BE49-F238E27FC236}">
                  <a16:creationId xmlns:a16="http://schemas.microsoft.com/office/drawing/2014/main" id="{B9B40C83-3FF1-C0F4-117C-0EB03D524A14}"/>
                </a:ext>
              </a:extLst>
            </p:cNvPr>
            <p:cNvSpPr/>
            <p:nvPr/>
          </p:nvSpPr>
          <p:spPr>
            <a:xfrm>
              <a:off x="6559342" y="4199085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4D3DC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>
              <a:extLst>
                <a:ext uri="{FF2B5EF4-FFF2-40B4-BE49-F238E27FC236}">
                  <a16:creationId xmlns:a16="http://schemas.microsoft.com/office/drawing/2014/main" id="{62D413F6-E0D5-608E-91DA-AC8CB6467465}"/>
                </a:ext>
              </a:extLst>
            </p:cNvPr>
            <p:cNvSpPr/>
            <p:nvPr/>
          </p:nvSpPr>
          <p:spPr>
            <a:xfrm>
              <a:off x="6714457" y="3900670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35" y="1495"/>
                  </a:moveTo>
                  <a:lnTo>
                    <a:pt x="181" y="1401"/>
                  </a:lnTo>
                  <a:cubicBezTo>
                    <a:pt x="368" y="1281"/>
                    <a:pt x="481" y="1073"/>
                    <a:pt x="481" y="850"/>
                  </a:cubicBezTo>
                  <a:lnTo>
                    <a:pt x="481" y="414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8"/>
                    <a:pt x="7373" y="3084"/>
                    <a:pt x="7145" y="3084"/>
                  </a:cubicBezTo>
                  <a:lnTo>
                    <a:pt x="895" y="3084"/>
                  </a:lnTo>
                  <a:cubicBezTo>
                    <a:pt x="666" y="3084"/>
                    <a:pt x="481" y="2898"/>
                    <a:pt x="481" y="2670"/>
                  </a:cubicBezTo>
                  <a:lnTo>
                    <a:pt x="481" y="2233"/>
                  </a:lnTo>
                  <a:cubicBezTo>
                    <a:pt x="481" y="2011"/>
                    <a:pt x="368" y="1803"/>
                    <a:pt x="181" y="1682"/>
                  </a:cubicBezTo>
                  <a:lnTo>
                    <a:pt x="35" y="1589"/>
                  </a:lnTo>
                  <a:cubicBezTo>
                    <a:pt x="1" y="1567"/>
                    <a:pt x="1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>
              <a:extLst>
                <a:ext uri="{FF2B5EF4-FFF2-40B4-BE49-F238E27FC236}">
                  <a16:creationId xmlns:a16="http://schemas.microsoft.com/office/drawing/2014/main" id="{E293B80F-AD2C-AF2F-F643-26167D942303}"/>
                </a:ext>
              </a:extLst>
            </p:cNvPr>
            <p:cNvSpPr/>
            <p:nvPr/>
          </p:nvSpPr>
          <p:spPr>
            <a:xfrm>
              <a:off x="5647827" y="3736068"/>
              <a:ext cx="923722" cy="923904"/>
            </a:xfrm>
            <a:custGeom>
              <a:avLst/>
              <a:gdLst/>
              <a:ahLst/>
              <a:cxnLst/>
              <a:rect l="l" t="t" r="r" b="b"/>
              <a:pathLst>
                <a:path w="4770" h="4771" extrusionOk="0">
                  <a:moveTo>
                    <a:pt x="2385" y="1"/>
                  </a:moveTo>
                  <a:cubicBezTo>
                    <a:pt x="1067" y="1"/>
                    <a:pt x="0" y="1069"/>
                    <a:pt x="0" y="2386"/>
                  </a:cubicBezTo>
                  <a:cubicBezTo>
                    <a:pt x="0" y="3703"/>
                    <a:pt x="1067" y="4771"/>
                    <a:pt x="2385" y="4771"/>
                  </a:cubicBezTo>
                  <a:cubicBezTo>
                    <a:pt x="3701" y="4771"/>
                    <a:pt x="4769" y="3703"/>
                    <a:pt x="4769" y="2386"/>
                  </a:cubicBezTo>
                  <a:cubicBezTo>
                    <a:pt x="4769" y="1069"/>
                    <a:pt x="3701" y="1"/>
                    <a:pt x="2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>
              <a:extLst>
                <a:ext uri="{FF2B5EF4-FFF2-40B4-BE49-F238E27FC236}">
                  <a16:creationId xmlns:a16="http://schemas.microsoft.com/office/drawing/2014/main" id="{FDAC7EC4-F312-8356-72A7-DDC29A03A6D0}"/>
                </a:ext>
              </a:extLst>
            </p:cNvPr>
            <p:cNvSpPr txBox="1"/>
            <p:nvPr/>
          </p:nvSpPr>
          <p:spPr>
            <a:xfrm>
              <a:off x="5774896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06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4FD38EDF-7C3A-BDBC-5409-79710446F4A6}"/>
              </a:ext>
            </a:extLst>
          </p:cNvPr>
          <p:cNvSpPr/>
          <p:nvPr/>
        </p:nvSpPr>
        <p:spPr>
          <a:xfrm>
            <a:off x="5517119" y="1047190"/>
            <a:ext cx="3268742" cy="37610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BBC7517-A5CB-0B13-D513-656CE70A1EA1}"/>
              </a:ext>
            </a:extLst>
          </p:cNvPr>
          <p:cNvSpPr/>
          <p:nvPr/>
        </p:nvSpPr>
        <p:spPr>
          <a:xfrm>
            <a:off x="114489" y="3356559"/>
            <a:ext cx="3512394" cy="1765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923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B7E0CEFE-B623-7B65-973F-1C6DA6E06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CB033D2-2C0F-A1C6-ED0E-0E26CA0852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¿What is the economic classificacion of the WB?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9089918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8AED5B46-AE96-EE64-09E7-5E2DC6D74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3638F874-4A05-694B-888E-943F8BC102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¿What is the economic classificacion of the WB?</a:t>
            </a:r>
            <a:endParaRPr dirty="0"/>
          </a:p>
        </p:txBody>
      </p:sp>
      <p:pic>
        <p:nvPicPr>
          <p:cNvPr id="3" name="Imagen 2" descr="Mapa&#10;&#10;El contenido generado por IA puede ser incorrecto.">
            <a:extLst>
              <a:ext uri="{FF2B5EF4-FFF2-40B4-BE49-F238E27FC236}">
                <a16:creationId xmlns:a16="http://schemas.microsoft.com/office/drawing/2014/main" id="{ACDAAF45-0F2A-4DC5-D575-9311C292A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76117"/>
            <a:ext cx="7658100" cy="386499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C29A221-99CF-771C-0E23-8123E7802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765" y="4593836"/>
            <a:ext cx="4728470" cy="27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AC4B492D-4C9D-B02D-1067-9AABDEF79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BA999F66-10AB-C2D8-B3ED-A169D33B89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¿What is the DALYs rate?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1367169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DA4914F8-AF7F-7DFF-3601-52935382A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8E2A16E7-F652-FB4C-0572-89DE4F59DD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¿What is the DALYs rate?</a:t>
            </a:r>
            <a:endParaRPr dirty="0"/>
          </a:p>
        </p:txBody>
      </p:sp>
      <p:sp>
        <p:nvSpPr>
          <p:cNvPr id="2" name="Google Shape;1109;p26">
            <a:extLst>
              <a:ext uri="{FF2B5EF4-FFF2-40B4-BE49-F238E27FC236}">
                <a16:creationId xmlns:a16="http://schemas.microsoft.com/office/drawing/2014/main" id="{75984AA2-049D-C569-FB75-1E51C6648888}"/>
              </a:ext>
            </a:extLst>
          </p:cNvPr>
          <p:cNvSpPr txBox="1"/>
          <p:nvPr/>
        </p:nvSpPr>
        <p:spPr>
          <a:xfrm>
            <a:off x="377190" y="743275"/>
            <a:ext cx="8389620" cy="144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Disability-adjusted life years (DALYs) represent the sum of </a:t>
            </a: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years lost to premature death and years lived with disability.</a:t>
            </a:r>
          </a:p>
        </p:txBody>
      </p:sp>
    </p:spTree>
    <p:extLst>
      <p:ext uri="{BB962C8B-B14F-4D97-AF65-F5344CB8AC3E}">
        <p14:creationId xmlns:p14="http://schemas.microsoft.com/office/powerpoint/2010/main" val="40895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2FF34151-4AA0-B3D8-61BB-F6EFEA636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CE5F168-B61C-335F-E43C-9C514CD827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¿What is the DALYs rate?</a:t>
            </a:r>
            <a:endParaRPr dirty="0"/>
          </a:p>
        </p:txBody>
      </p:sp>
      <p:sp>
        <p:nvSpPr>
          <p:cNvPr id="2" name="Google Shape;1109;p26">
            <a:extLst>
              <a:ext uri="{FF2B5EF4-FFF2-40B4-BE49-F238E27FC236}">
                <a16:creationId xmlns:a16="http://schemas.microsoft.com/office/drawing/2014/main" id="{773BF1D9-C20E-11E3-2118-82F25043F713}"/>
              </a:ext>
            </a:extLst>
          </p:cNvPr>
          <p:cNvSpPr txBox="1"/>
          <p:nvPr/>
        </p:nvSpPr>
        <p:spPr>
          <a:xfrm>
            <a:off x="377190" y="743275"/>
            <a:ext cx="8389620" cy="144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Disability-adjusted life years (DALYs) represent the sum of </a:t>
            </a: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years lost to premature death and years lived with disability.</a:t>
            </a:r>
          </a:p>
        </p:txBody>
      </p:sp>
      <p:pic>
        <p:nvPicPr>
          <p:cNvPr id="4" name="Imagen 3" descr="Escala de tiempo&#10;&#10;El contenido generado por IA puede ser incorrecto.">
            <a:extLst>
              <a:ext uri="{FF2B5EF4-FFF2-40B4-BE49-F238E27FC236}">
                <a16:creationId xmlns:a16="http://schemas.microsoft.com/office/drawing/2014/main" id="{04A92F09-604A-262C-AFF2-1AA79148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694482"/>
            <a:ext cx="8039100" cy="328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7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2E3A35D5-DEE5-75E0-E872-667236626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oogle Shape;617;p19">
            <a:extLst>
              <a:ext uri="{FF2B5EF4-FFF2-40B4-BE49-F238E27FC236}">
                <a16:creationId xmlns:a16="http://schemas.microsoft.com/office/drawing/2014/main" id="{CB87FD38-E7BC-31B0-FF15-BB47722E8E51}"/>
              </a:ext>
            </a:extLst>
          </p:cNvPr>
          <p:cNvGrpSpPr/>
          <p:nvPr/>
        </p:nvGrpSpPr>
        <p:grpSpPr>
          <a:xfrm>
            <a:off x="472442" y="3238501"/>
            <a:ext cx="8214358" cy="1213438"/>
            <a:chOff x="3557255" y="1791870"/>
            <a:chExt cx="2773385" cy="715403"/>
          </a:xfrm>
        </p:grpSpPr>
        <p:sp>
          <p:nvSpPr>
            <p:cNvPr id="618" name="Google Shape;618;p19">
              <a:extLst>
                <a:ext uri="{FF2B5EF4-FFF2-40B4-BE49-F238E27FC236}">
                  <a16:creationId xmlns:a16="http://schemas.microsoft.com/office/drawing/2014/main" id="{1DC9E609-8643-00D7-DD62-75643C088BC7}"/>
                </a:ext>
              </a:extLst>
            </p:cNvPr>
            <p:cNvSpPr/>
            <p:nvPr/>
          </p:nvSpPr>
          <p:spPr>
            <a:xfrm>
              <a:off x="3557255" y="1791870"/>
              <a:ext cx="406252" cy="715398"/>
            </a:xfrm>
            <a:custGeom>
              <a:avLst/>
              <a:gdLst/>
              <a:ahLst/>
              <a:cxnLst/>
              <a:rect l="l" t="t" r="r" b="b"/>
              <a:pathLst>
                <a:path w="3983" h="3326" extrusionOk="0">
                  <a:moveTo>
                    <a:pt x="1" y="0"/>
                  </a:moveTo>
                  <a:lnTo>
                    <a:pt x="1" y="3325"/>
                  </a:lnTo>
                  <a:lnTo>
                    <a:pt x="3983" y="3325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19">
              <a:extLst>
                <a:ext uri="{FF2B5EF4-FFF2-40B4-BE49-F238E27FC236}">
                  <a16:creationId xmlns:a16="http://schemas.microsoft.com/office/drawing/2014/main" id="{A4CE59D6-4165-94E1-083A-42B4223D82C5}"/>
                </a:ext>
              </a:extLst>
            </p:cNvPr>
            <p:cNvSpPr/>
            <p:nvPr/>
          </p:nvSpPr>
          <p:spPr>
            <a:xfrm>
              <a:off x="3959443" y="1791875"/>
              <a:ext cx="2371197" cy="715398"/>
            </a:xfrm>
            <a:custGeom>
              <a:avLst/>
              <a:gdLst/>
              <a:ahLst/>
              <a:cxnLst/>
              <a:rect l="l" t="t" r="r" b="b"/>
              <a:pathLst>
                <a:path w="12706" h="3326" extrusionOk="0">
                  <a:moveTo>
                    <a:pt x="1" y="0"/>
                  </a:moveTo>
                  <a:lnTo>
                    <a:pt x="1" y="3325"/>
                  </a:lnTo>
                  <a:lnTo>
                    <a:pt x="12706" y="3325"/>
                  </a:lnTo>
                  <a:lnTo>
                    <a:pt x="12706" y="0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95" name="Google Shape;595;p19">
            <a:extLst>
              <a:ext uri="{FF2B5EF4-FFF2-40B4-BE49-F238E27FC236}">
                <a16:creationId xmlns:a16="http://schemas.microsoft.com/office/drawing/2014/main" id="{BBE31156-E7CF-E75B-96CC-8FE3A97012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5340" y="368045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bg1"/>
                </a:solidFill>
              </a:rPr>
              <a:t>RESULTS</a:t>
            </a:r>
            <a:endParaRPr sz="6000" dirty="0">
              <a:solidFill>
                <a:schemeClr val="bg1"/>
              </a:solidFill>
            </a:endParaRPr>
          </a:p>
        </p:txBody>
      </p:sp>
      <p:grpSp>
        <p:nvGrpSpPr>
          <p:cNvPr id="607" name="Google Shape;607;p19">
            <a:extLst>
              <a:ext uri="{FF2B5EF4-FFF2-40B4-BE49-F238E27FC236}">
                <a16:creationId xmlns:a16="http://schemas.microsoft.com/office/drawing/2014/main" id="{DD36AC35-F22B-8373-460C-70126613CA37}"/>
              </a:ext>
            </a:extLst>
          </p:cNvPr>
          <p:cNvGrpSpPr/>
          <p:nvPr/>
        </p:nvGrpSpPr>
        <p:grpSpPr>
          <a:xfrm>
            <a:off x="573228" y="2977014"/>
            <a:ext cx="369494" cy="260533"/>
            <a:chOff x="1152024" y="2824562"/>
            <a:chExt cx="329053" cy="232018"/>
          </a:xfrm>
        </p:grpSpPr>
        <p:sp>
          <p:nvSpPr>
            <p:cNvPr id="608" name="Google Shape;608;p19">
              <a:extLst>
                <a:ext uri="{FF2B5EF4-FFF2-40B4-BE49-F238E27FC236}">
                  <a16:creationId xmlns:a16="http://schemas.microsoft.com/office/drawing/2014/main" id="{4E1B5F6C-0497-4665-B003-13623CE1015F}"/>
                </a:ext>
              </a:extLst>
            </p:cNvPr>
            <p:cNvSpPr/>
            <p:nvPr/>
          </p:nvSpPr>
          <p:spPr>
            <a:xfrm>
              <a:off x="1152024" y="2859846"/>
              <a:ext cx="56556" cy="162801"/>
            </a:xfrm>
            <a:custGeom>
              <a:avLst/>
              <a:gdLst/>
              <a:ahLst/>
              <a:cxnLst/>
              <a:rect l="l" t="t" r="r" b="b"/>
              <a:pathLst>
                <a:path w="420" h="1209" extrusionOk="0">
                  <a:moveTo>
                    <a:pt x="52" y="1"/>
                  </a:moveTo>
                  <a:cubicBezTo>
                    <a:pt x="24" y="1"/>
                    <a:pt x="0" y="24"/>
                    <a:pt x="0" y="52"/>
                  </a:cubicBezTo>
                  <a:lnTo>
                    <a:pt x="0" y="1157"/>
                  </a:lnTo>
                  <a:cubicBezTo>
                    <a:pt x="0" y="1185"/>
                    <a:pt x="24" y="1208"/>
                    <a:pt x="52" y="1208"/>
                  </a:cubicBezTo>
                  <a:lnTo>
                    <a:pt x="368" y="1208"/>
                  </a:lnTo>
                  <a:cubicBezTo>
                    <a:pt x="396" y="1208"/>
                    <a:pt x="420" y="1185"/>
                    <a:pt x="420" y="1157"/>
                  </a:cubicBezTo>
                  <a:cubicBezTo>
                    <a:pt x="420" y="1128"/>
                    <a:pt x="396" y="1105"/>
                    <a:pt x="368" y="1105"/>
                  </a:cubicBezTo>
                  <a:lnTo>
                    <a:pt x="104" y="1105"/>
                  </a:lnTo>
                  <a:lnTo>
                    <a:pt x="104" y="105"/>
                  </a:lnTo>
                  <a:lnTo>
                    <a:pt x="368" y="105"/>
                  </a:lnTo>
                  <a:cubicBezTo>
                    <a:pt x="396" y="105"/>
                    <a:pt x="420" y="81"/>
                    <a:pt x="420" y="52"/>
                  </a:cubicBezTo>
                  <a:cubicBezTo>
                    <a:pt x="420" y="24"/>
                    <a:pt x="396" y="1"/>
                    <a:pt x="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9">
              <a:extLst>
                <a:ext uri="{FF2B5EF4-FFF2-40B4-BE49-F238E27FC236}">
                  <a16:creationId xmlns:a16="http://schemas.microsoft.com/office/drawing/2014/main" id="{61C6603C-491C-D5D2-F169-B656180CB8E8}"/>
                </a:ext>
              </a:extLst>
            </p:cNvPr>
            <p:cNvSpPr/>
            <p:nvPr/>
          </p:nvSpPr>
          <p:spPr>
            <a:xfrm>
              <a:off x="1194576" y="2825912"/>
              <a:ext cx="56421" cy="230668"/>
            </a:xfrm>
            <a:custGeom>
              <a:avLst/>
              <a:gdLst/>
              <a:ahLst/>
              <a:cxnLst/>
              <a:rect l="l" t="t" r="r" b="b"/>
              <a:pathLst>
                <a:path w="419" h="1713" extrusionOk="0">
                  <a:moveTo>
                    <a:pt x="52" y="0"/>
                  </a:moveTo>
                  <a:cubicBezTo>
                    <a:pt x="23" y="0"/>
                    <a:pt x="0" y="24"/>
                    <a:pt x="0" y="53"/>
                  </a:cubicBezTo>
                  <a:lnTo>
                    <a:pt x="0" y="562"/>
                  </a:lnTo>
                  <a:cubicBezTo>
                    <a:pt x="0" y="590"/>
                    <a:pt x="23" y="613"/>
                    <a:pt x="52" y="613"/>
                  </a:cubicBezTo>
                  <a:cubicBezTo>
                    <a:pt x="80" y="613"/>
                    <a:pt x="104" y="590"/>
                    <a:pt x="104" y="562"/>
                  </a:cubicBezTo>
                  <a:lnTo>
                    <a:pt x="104" y="104"/>
                  </a:lnTo>
                  <a:lnTo>
                    <a:pt x="316" y="104"/>
                  </a:lnTo>
                  <a:lnTo>
                    <a:pt x="316" y="1609"/>
                  </a:lnTo>
                  <a:lnTo>
                    <a:pt x="104" y="1609"/>
                  </a:lnTo>
                  <a:lnTo>
                    <a:pt x="104" y="1014"/>
                  </a:lnTo>
                  <a:cubicBezTo>
                    <a:pt x="104" y="986"/>
                    <a:pt x="80" y="962"/>
                    <a:pt x="52" y="962"/>
                  </a:cubicBezTo>
                  <a:cubicBezTo>
                    <a:pt x="23" y="962"/>
                    <a:pt x="0" y="986"/>
                    <a:pt x="0" y="1014"/>
                  </a:cubicBezTo>
                  <a:lnTo>
                    <a:pt x="0" y="1661"/>
                  </a:lnTo>
                  <a:cubicBezTo>
                    <a:pt x="0" y="1689"/>
                    <a:pt x="23" y="1713"/>
                    <a:pt x="52" y="1713"/>
                  </a:cubicBezTo>
                  <a:lnTo>
                    <a:pt x="367" y="1713"/>
                  </a:lnTo>
                  <a:cubicBezTo>
                    <a:pt x="396" y="1713"/>
                    <a:pt x="419" y="1689"/>
                    <a:pt x="419" y="1661"/>
                  </a:cubicBezTo>
                  <a:lnTo>
                    <a:pt x="419" y="53"/>
                  </a:lnTo>
                  <a:cubicBezTo>
                    <a:pt x="419" y="24"/>
                    <a:pt x="396" y="0"/>
                    <a:pt x="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9">
              <a:extLst>
                <a:ext uri="{FF2B5EF4-FFF2-40B4-BE49-F238E27FC236}">
                  <a16:creationId xmlns:a16="http://schemas.microsoft.com/office/drawing/2014/main" id="{AB305DF0-45F5-67BE-60D8-09C8772882FE}"/>
                </a:ext>
              </a:extLst>
            </p:cNvPr>
            <p:cNvSpPr/>
            <p:nvPr/>
          </p:nvSpPr>
          <p:spPr>
            <a:xfrm>
              <a:off x="1242057" y="2911687"/>
              <a:ext cx="154183" cy="56421"/>
            </a:xfrm>
            <a:custGeom>
              <a:avLst/>
              <a:gdLst/>
              <a:ahLst/>
              <a:cxnLst/>
              <a:rect l="l" t="t" r="r" b="b"/>
              <a:pathLst>
                <a:path w="1145" h="419" extrusionOk="0">
                  <a:moveTo>
                    <a:pt x="1041" y="103"/>
                  </a:moveTo>
                  <a:lnTo>
                    <a:pt x="1041" y="315"/>
                  </a:lnTo>
                  <a:lnTo>
                    <a:pt x="104" y="315"/>
                  </a:lnTo>
                  <a:lnTo>
                    <a:pt x="104" y="103"/>
                  </a:lnTo>
                  <a:close/>
                  <a:moveTo>
                    <a:pt x="52" y="0"/>
                  </a:moveTo>
                  <a:cubicBezTo>
                    <a:pt x="23" y="0"/>
                    <a:pt x="1" y="23"/>
                    <a:pt x="1" y="52"/>
                  </a:cubicBezTo>
                  <a:lnTo>
                    <a:pt x="1" y="367"/>
                  </a:lnTo>
                  <a:cubicBezTo>
                    <a:pt x="1" y="396"/>
                    <a:pt x="23" y="419"/>
                    <a:pt x="52" y="419"/>
                  </a:cubicBezTo>
                  <a:lnTo>
                    <a:pt x="1093" y="419"/>
                  </a:lnTo>
                  <a:cubicBezTo>
                    <a:pt x="1122" y="419"/>
                    <a:pt x="1144" y="396"/>
                    <a:pt x="1144" y="367"/>
                  </a:cubicBezTo>
                  <a:lnTo>
                    <a:pt x="1144" y="52"/>
                  </a:lnTo>
                  <a:cubicBezTo>
                    <a:pt x="1144" y="23"/>
                    <a:pt x="1122" y="0"/>
                    <a:pt x="10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9">
              <a:extLst>
                <a:ext uri="{FF2B5EF4-FFF2-40B4-BE49-F238E27FC236}">
                  <a16:creationId xmlns:a16="http://schemas.microsoft.com/office/drawing/2014/main" id="{42E68127-8E2B-8867-52E3-86F35A096AFE}"/>
                </a:ext>
              </a:extLst>
            </p:cNvPr>
            <p:cNvSpPr/>
            <p:nvPr/>
          </p:nvSpPr>
          <p:spPr>
            <a:xfrm>
              <a:off x="1424656" y="2858496"/>
              <a:ext cx="56421" cy="162801"/>
            </a:xfrm>
            <a:custGeom>
              <a:avLst/>
              <a:gdLst/>
              <a:ahLst/>
              <a:cxnLst/>
              <a:rect l="l" t="t" r="r" b="b"/>
              <a:pathLst>
                <a:path w="419" h="1209" extrusionOk="0">
                  <a:moveTo>
                    <a:pt x="52" y="1"/>
                  </a:moveTo>
                  <a:cubicBezTo>
                    <a:pt x="23" y="1"/>
                    <a:pt x="1" y="24"/>
                    <a:pt x="1" y="52"/>
                  </a:cubicBezTo>
                  <a:cubicBezTo>
                    <a:pt x="1" y="81"/>
                    <a:pt x="23" y="105"/>
                    <a:pt x="52" y="105"/>
                  </a:cubicBezTo>
                  <a:lnTo>
                    <a:pt x="316" y="105"/>
                  </a:lnTo>
                  <a:lnTo>
                    <a:pt x="316" y="1105"/>
                  </a:lnTo>
                  <a:lnTo>
                    <a:pt x="52" y="1105"/>
                  </a:lnTo>
                  <a:cubicBezTo>
                    <a:pt x="23" y="1105"/>
                    <a:pt x="1" y="1128"/>
                    <a:pt x="1" y="1157"/>
                  </a:cubicBezTo>
                  <a:cubicBezTo>
                    <a:pt x="1" y="1185"/>
                    <a:pt x="23" y="1208"/>
                    <a:pt x="52" y="1208"/>
                  </a:cubicBezTo>
                  <a:lnTo>
                    <a:pt x="367" y="1208"/>
                  </a:lnTo>
                  <a:cubicBezTo>
                    <a:pt x="396" y="1208"/>
                    <a:pt x="419" y="1185"/>
                    <a:pt x="419" y="1157"/>
                  </a:cubicBezTo>
                  <a:lnTo>
                    <a:pt x="419" y="52"/>
                  </a:lnTo>
                  <a:cubicBezTo>
                    <a:pt x="419" y="24"/>
                    <a:pt x="396" y="1"/>
                    <a:pt x="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9">
              <a:extLst>
                <a:ext uri="{FF2B5EF4-FFF2-40B4-BE49-F238E27FC236}">
                  <a16:creationId xmlns:a16="http://schemas.microsoft.com/office/drawing/2014/main" id="{50407154-D34B-9EBA-EAA5-18441341355E}"/>
                </a:ext>
              </a:extLst>
            </p:cNvPr>
            <p:cNvSpPr/>
            <p:nvPr/>
          </p:nvSpPr>
          <p:spPr>
            <a:xfrm>
              <a:off x="1382238" y="2824562"/>
              <a:ext cx="56421" cy="230668"/>
            </a:xfrm>
            <a:custGeom>
              <a:avLst/>
              <a:gdLst/>
              <a:ahLst/>
              <a:cxnLst/>
              <a:rect l="l" t="t" r="r" b="b"/>
              <a:pathLst>
                <a:path w="419" h="1713" extrusionOk="0">
                  <a:moveTo>
                    <a:pt x="52" y="0"/>
                  </a:moveTo>
                  <a:cubicBezTo>
                    <a:pt x="23" y="0"/>
                    <a:pt x="0" y="24"/>
                    <a:pt x="0" y="53"/>
                  </a:cubicBezTo>
                  <a:lnTo>
                    <a:pt x="0" y="1661"/>
                  </a:lnTo>
                  <a:cubicBezTo>
                    <a:pt x="0" y="1689"/>
                    <a:pt x="23" y="1713"/>
                    <a:pt x="52" y="1713"/>
                  </a:cubicBezTo>
                  <a:lnTo>
                    <a:pt x="367" y="1713"/>
                  </a:lnTo>
                  <a:cubicBezTo>
                    <a:pt x="396" y="1713"/>
                    <a:pt x="419" y="1689"/>
                    <a:pt x="419" y="1661"/>
                  </a:cubicBezTo>
                  <a:lnTo>
                    <a:pt x="419" y="1198"/>
                  </a:lnTo>
                  <a:cubicBezTo>
                    <a:pt x="419" y="1169"/>
                    <a:pt x="396" y="1147"/>
                    <a:pt x="367" y="1147"/>
                  </a:cubicBezTo>
                  <a:cubicBezTo>
                    <a:pt x="338" y="1147"/>
                    <a:pt x="316" y="1169"/>
                    <a:pt x="316" y="1198"/>
                  </a:cubicBezTo>
                  <a:lnTo>
                    <a:pt x="316" y="1609"/>
                  </a:lnTo>
                  <a:lnTo>
                    <a:pt x="103" y="1609"/>
                  </a:lnTo>
                  <a:lnTo>
                    <a:pt x="103" y="104"/>
                  </a:lnTo>
                  <a:lnTo>
                    <a:pt x="316" y="104"/>
                  </a:lnTo>
                  <a:lnTo>
                    <a:pt x="316" y="1014"/>
                  </a:lnTo>
                  <a:cubicBezTo>
                    <a:pt x="316" y="1043"/>
                    <a:pt x="338" y="1066"/>
                    <a:pt x="367" y="1066"/>
                  </a:cubicBezTo>
                  <a:cubicBezTo>
                    <a:pt x="396" y="1066"/>
                    <a:pt x="419" y="1043"/>
                    <a:pt x="419" y="1014"/>
                  </a:cubicBezTo>
                  <a:lnTo>
                    <a:pt x="419" y="53"/>
                  </a:lnTo>
                  <a:cubicBezTo>
                    <a:pt x="419" y="24"/>
                    <a:pt x="396" y="0"/>
                    <a:pt x="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9">
            <a:extLst>
              <a:ext uri="{FF2B5EF4-FFF2-40B4-BE49-F238E27FC236}">
                <a16:creationId xmlns:a16="http://schemas.microsoft.com/office/drawing/2014/main" id="{2B231E22-8324-FEA7-7783-E069D918397F}"/>
              </a:ext>
            </a:extLst>
          </p:cNvPr>
          <p:cNvGrpSpPr/>
          <p:nvPr/>
        </p:nvGrpSpPr>
        <p:grpSpPr>
          <a:xfrm>
            <a:off x="608550" y="1860183"/>
            <a:ext cx="304682" cy="304682"/>
            <a:chOff x="1183479" y="1803840"/>
            <a:chExt cx="271335" cy="271335"/>
          </a:xfrm>
        </p:grpSpPr>
        <p:sp>
          <p:nvSpPr>
            <p:cNvPr id="614" name="Google Shape;614;p19">
              <a:extLst>
                <a:ext uri="{FF2B5EF4-FFF2-40B4-BE49-F238E27FC236}">
                  <a16:creationId xmlns:a16="http://schemas.microsoft.com/office/drawing/2014/main" id="{136A5E79-4E76-C78F-6FEE-EC7CD2C120F3}"/>
                </a:ext>
              </a:extLst>
            </p:cNvPr>
            <p:cNvSpPr/>
            <p:nvPr/>
          </p:nvSpPr>
          <p:spPr>
            <a:xfrm>
              <a:off x="1183479" y="1803840"/>
              <a:ext cx="271335" cy="271335"/>
            </a:xfrm>
            <a:custGeom>
              <a:avLst/>
              <a:gdLst/>
              <a:ahLst/>
              <a:cxnLst/>
              <a:rect l="l" t="t" r="r" b="b"/>
              <a:pathLst>
                <a:path w="2015" h="2015" extrusionOk="0">
                  <a:moveTo>
                    <a:pt x="1008" y="104"/>
                  </a:moveTo>
                  <a:cubicBezTo>
                    <a:pt x="1506" y="104"/>
                    <a:pt x="1911" y="510"/>
                    <a:pt x="1911" y="1007"/>
                  </a:cubicBezTo>
                  <a:cubicBezTo>
                    <a:pt x="1911" y="1506"/>
                    <a:pt x="1506" y="1911"/>
                    <a:pt x="1008" y="1911"/>
                  </a:cubicBezTo>
                  <a:cubicBezTo>
                    <a:pt x="509" y="1911"/>
                    <a:pt x="104" y="1506"/>
                    <a:pt x="104" y="1007"/>
                  </a:cubicBezTo>
                  <a:cubicBezTo>
                    <a:pt x="104" y="510"/>
                    <a:pt x="509" y="104"/>
                    <a:pt x="1008" y="104"/>
                  </a:cubicBezTo>
                  <a:close/>
                  <a:moveTo>
                    <a:pt x="1008" y="1"/>
                  </a:moveTo>
                  <a:cubicBezTo>
                    <a:pt x="452" y="1"/>
                    <a:pt x="1" y="453"/>
                    <a:pt x="1" y="1007"/>
                  </a:cubicBezTo>
                  <a:cubicBezTo>
                    <a:pt x="1" y="1563"/>
                    <a:pt x="452" y="2014"/>
                    <a:pt x="1008" y="2014"/>
                  </a:cubicBezTo>
                  <a:cubicBezTo>
                    <a:pt x="1563" y="2014"/>
                    <a:pt x="2014" y="1563"/>
                    <a:pt x="2014" y="1007"/>
                  </a:cubicBezTo>
                  <a:cubicBezTo>
                    <a:pt x="2014" y="453"/>
                    <a:pt x="1563" y="1"/>
                    <a:pt x="1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9">
              <a:extLst>
                <a:ext uri="{FF2B5EF4-FFF2-40B4-BE49-F238E27FC236}">
                  <a16:creationId xmlns:a16="http://schemas.microsoft.com/office/drawing/2014/main" id="{CC5098CD-192C-2F1D-9C82-C80D27574DED}"/>
                </a:ext>
              </a:extLst>
            </p:cNvPr>
            <p:cNvSpPr/>
            <p:nvPr/>
          </p:nvSpPr>
          <p:spPr>
            <a:xfrm>
              <a:off x="1229668" y="1850029"/>
              <a:ext cx="178960" cy="178960"/>
            </a:xfrm>
            <a:custGeom>
              <a:avLst/>
              <a:gdLst/>
              <a:ahLst/>
              <a:cxnLst/>
              <a:rect l="l" t="t" r="r" b="b"/>
              <a:pathLst>
                <a:path w="1329" h="1329" extrusionOk="0">
                  <a:moveTo>
                    <a:pt x="665" y="104"/>
                  </a:moveTo>
                  <a:cubicBezTo>
                    <a:pt x="974" y="104"/>
                    <a:pt x="1225" y="355"/>
                    <a:pt x="1225" y="664"/>
                  </a:cubicBezTo>
                  <a:cubicBezTo>
                    <a:pt x="1225" y="973"/>
                    <a:pt x="974" y="1225"/>
                    <a:pt x="665" y="1225"/>
                  </a:cubicBezTo>
                  <a:cubicBezTo>
                    <a:pt x="355" y="1225"/>
                    <a:pt x="104" y="973"/>
                    <a:pt x="104" y="664"/>
                  </a:cubicBezTo>
                  <a:cubicBezTo>
                    <a:pt x="104" y="355"/>
                    <a:pt x="355" y="104"/>
                    <a:pt x="665" y="104"/>
                  </a:cubicBezTo>
                  <a:close/>
                  <a:moveTo>
                    <a:pt x="665" y="1"/>
                  </a:moveTo>
                  <a:cubicBezTo>
                    <a:pt x="299" y="1"/>
                    <a:pt x="0" y="298"/>
                    <a:pt x="0" y="664"/>
                  </a:cubicBezTo>
                  <a:cubicBezTo>
                    <a:pt x="0" y="1031"/>
                    <a:pt x="299" y="1329"/>
                    <a:pt x="665" y="1329"/>
                  </a:cubicBezTo>
                  <a:cubicBezTo>
                    <a:pt x="1030" y="1329"/>
                    <a:pt x="1328" y="1031"/>
                    <a:pt x="1328" y="664"/>
                  </a:cubicBezTo>
                  <a:cubicBezTo>
                    <a:pt x="1328" y="298"/>
                    <a:pt x="1030" y="1"/>
                    <a:pt x="6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9">
              <a:extLst>
                <a:ext uri="{FF2B5EF4-FFF2-40B4-BE49-F238E27FC236}">
                  <a16:creationId xmlns:a16="http://schemas.microsoft.com/office/drawing/2014/main" id="{4FDDCFEF-B2E0-4284-3D47-616EC5488746}"/>
                </a:ext>
              </a:extLst>
            </p:cNvPr>
            <p:cNvSpPr/>
            <p:nvPr/>
          </p:nvSpPr>
          <p:spPr>
            <a:xfrm>
              <a:off x="1284609" y="1904970"/>
              <a:ext cx="69079" cy="69079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57" y="104"/>
                  </a:moveTo>
                  <a:cubicBezTo>
                    <a:pt x="340" y="104"/>
                    <a:pt x="409" y="173"/>
                    <a:pt x="409" y="256"/>
                  </a:cubicBezTo>
                  <a:cubicBezTo>
                    <a:pt x="409" y="341"/>
                    <a:pt x="340" y="409"/>
                    <a:pt x="257" y="409"/>
                  </a:cubicBezTo>
                  <a:cubicBezTo>
                    <a:pt x="173" y="409"/>
                    <a:pt x="104" y="341"/>
                    <a:pt x="104" y="256"/>
                  </a:cubicBezTo>
                  <a:cubicBezTo>
                    <a:pt x="104" y="173"/>
                    <a:pt x="173" y="104"/>
                    <a:pt x="257" y="104"/>
                  </a:cubicBezTo>
                  <a:close/>
                  <a:moveTo>
                    <a:pt x="257" y="0"/>
                  </a:moveTo>
                  <a:cubicBezTo>
                    <a:pt x="115" y="0"/>
                    <a:pt x="1" y="116"/>
                    <a:pt x="1" y="256"/>
                  </a:cubicBezTo>
                  <a:cubicBezTo>
                    <a:pt x="1" y="398"/>
                    <a:pt x="115" y="512"/>
                    <a:pt x="257" y="512"/>
                  </a:cubicBezTo>
                  <a:cubicBezTo>
                    <a:pt x="397" y="512"/>
                    <a:pt x="512" y="398"/>
                    <a:pt x="512" y="256"/>
                  </a:cubicBezTo>
                  <a:cubicBezTo>
                    <a:pt x="512" y="116"/>
                    <a:pt x="397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615;p35">
            <a:extLst>
              <a:ext uri="{FF2B5EF4-FFF2-40B4-BE49-F238E27FC236}">
                <a16:creationId xmlns:a16="http://schemas.microsoft.com/office/drawing/2014/main" id="{47FB761A-578E-C951-BA56-7D898A14346F}"/>
              </a:ext>
            </a:extLst>
          </p:cNvPr>
          <p:cNvGrpSpPr/>
          <p:nvPr/>
        </p:nvGrpSpPr>
        <p:grpSpPr>
          <a:xfrm>
            <a:off x="1340988" y="1650735"/>
            <a:ext cx="462825" cy="462927"/>
            <a:chOff x="1354456" y="1787895"/>
            <a:chExt cx="462825" cy="462927"/>
          </a:xfrm>
        </p:grpSpPr>
        <p:sp>
          <p:nvSpPr>
            <p:cNvPr id="3" name="Google Shape;1616;p35">
              <a:extLst>
                <a:ext uri="{FF2B5EF4-FFF2-40B4-BE49-F238E27FC236}">
                  <a16:creationId xmlns:a16="http://schemas.microsoft.com/office/drawing/2014/main" id="{9B4566D0-9F00-4FD0-E1C5-142D539B7B44}"/>
                </a:ext>
              </a:extLst>
            </p:cNvPr>
            <p:cNvSpPr/>
            <p:nvPr/>
          </p:nvSpPr>
          <p:spPr>
            <a:xfrm>
              <a:off x="1354456" y="1787895"/>
              <a:ext cx="462825" cy="462927"/>
            </a:xfrm>
            <a:custGeom>
              <a:avLst/>
              <a:gdLst/>
              <a:ahLst/>
              <a:cxnLst/>
              <a:rect l="l" t="t" r="r" b="b"/>
              <a:pathLst>
                <a:path w="4519" h="4520" fill="none" extrusionOk="0">
                  <a:moveTo>
                    <a:pt x="4519" y="2259"/>
                  </a:moveTo>
                  <a:cubicBezTo>
                    <a:pt x="4519" y="3508"/>
                    <a:pt x="3507" y="4519"/>
                    <a:pt x="2260" y="4519"/>
                  </a:cubicBezTo>
                  <a:cubicBezTo>
                    <a:pt x="1012" y="4519"/>
                    <a:pt x="0" y="3508"/>
                    <a:pt x="0" y="2259"/>
                  </a:cubicBezTo>
                  <a:cubicBezTo>
                    <a:pt x="0" y="1012"/>
                    <a:pt x="1012" y="1"/>
                    <a:pt x="2260" y="1"/>
                  </a:cubicBezTo>
                  <a:cubicBezTo>
                    <a:pt x="3507" y="1"/>
                    <a:pt x="4519" y="1012"/>
                    <a:pt x="4519" y="2259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617;p35">
              <a:extLst>
                <a:ext uri="{FF2B5EF4-FFF2-40B4-BE49-F238E27FC236}">
                  <a16:creationId xmlns:a16="http://schemas.microsoft.com/office/drawing/2014/main" id="{517C7102-4818-8E74-CFB7-9168C658CD96}"/>
                </a:ext>
              </a:extLst>
            </p:cNvPr>
            <p:cNvSpPr/>
            <p:nvPr/>
          </p:nvSpPr>
          <p:spPr>
            <a:xfrm>
              <a:off x="1446836" y="1880276"/>
              <a:ext cx="278064" cy="278166"/>
            </a:xfrm>
            <a:custGeom>
              <a:avLst/>
              <a:gdLst/>
              <a:ahLst/>
              <a:cxnLst/>
              <a:rect l="l" t="t" r="r" b="b"/>
              <a:pathLst>
                <a:path w="2715" h="2716" fill="none" extrusionOk="0">
                  <a:moveTo>
                    <a:pt x="2715" y="865"/>
                  </a:moveTo>
                  <a:lnTo>
                    <a:pt x="2715" y="1851"/>
                  </a:lnTo>
                  <a:lnTo>
                    <a:pt x="1851" y="1851"/>
                  </a:lnTo>
                  <a:lnTo>
                    <a:pt x="1851" y="2715"/>
                  </a:lnTo>
                  <a:lnTo>
                    <a:pt x="864" y="2715"/>
                  </a:lnTo>
                  <a:lnTo>
                    <a:pt x="864" y="1851"/>
                  </a:lnTo>
                  <a:lnTo>
                    <a:pt x="1" y="1851"/>
                  </a:lnTo>
                  <a:lnTo>
                    <a:pt x="1" y="865"/>
                  </a:lnTo>
                  <a:lnTo>
                    <a:pt x="864" y="865"/>
                  </a:lnTo>
                  <a:lnTo>
                    <a:pt x="864" y="1"/>
                  </a:lnTo>
                  <a:lnTo>
                    <a:pt x="1851" y="1"/>
                  </a:lnTo>
                  <a:lnTo>
                    <a:pt x="1851" y="865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618;p35">
            <a:extLst>
              <a:ext uri="{FF2B5EF4-FFF2-40B4-BE49-F238E27FC236}">
                <a16:creationId xmlns:a16="http://schemas.microsoft.com/office/drawing/2014/main" id="{3AE7E219-17AF-8EC9-0EA5-582A93DB8B01}"/>
              </a:ext>
            </a:extLst>
          </p:cNvPr>
          <p:cNvGrpSpPr/>
          <p:nvPr/>
        </p:nvGrpSpPr>
        <p:grpSpPr>
          <a:xfrm>
            <a:off x="3407626" y="1682587"/>
            <a:ext cx="399223" cy="399223"/>
            <a:chOff x="3387467" y="1819747"/>
            <a:chExt cx="399223" cy="399223"/>
          </a:xfrm>
        </p:grpSpPr>
        <p:sp>
          <p:nvSpPr>
            <p:cNvPr id="6" name="Google Shape;1619;p35">
              <a:extLst>
                <a:ext uri="{FF2B5EF4-FFF2-40B4-BE49-F238E27FC236}">
                  <a16:creationId xmlns:a16="http://schemas.microsoft.com/office/drawing/2014/main" id="{405CB00A-5E97-4775-52AA-AE6CD61A17FB}"/>
                </a:ext>
              </a:extLst>
            </p:cNvPr>
            <p:cNvSpPr/>
            <p:nvPr/>
          </p:nvSpPr>
          <p:spPr>
            <a:xfrm>
              <a:off x="3387467" y="1819747"/>
              <a:ext cx="399223" cy="399223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342" y="3555"/>
                  </a:moveTo>
                  <a:lnTo>
                    <a:pt x="342" y="3555"/>
                  </a:lnTo>
                  <a:cubicBezTo>
                    <a:pt x="0" y="3214"/>
                    <a:pt x="0" y="2658"/>
                    <a:pt x="342" y="2317"/>
                  </a:cubicBezTo>
                  <a:lnTo>
                    <a:pt x="2317" y="342"/>
                  </a:lnTo>
                  <a:cubicBezTo>
                    <a:pt x="2659" y="1"/>
                    <a:pt x="3213" y="1"/>
                    <a:pt x="3556" y="342"/>
                  </a:cubicBezTo>
                  <a:cubicBezTo>
                    <a:pt x="3898" y="684"/>
                    <a:pt x="3898" y="1239"/>
                    <a:pt x="3556" y="1581"/>
                  </a:cubicBezTo>
                  <a:lnTo>
                    <a:pt x="1581" y="3555"/>
                  </a:lnTo>
                  <a:cubicBezTo>
                    <a:pt x="1239" y="3897"/>
                    <a:pt x="685" y="3897"/>
                    <a:pt x="342" y="3555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20;p35">
              <a:extLst>
                <a:ext uri="{FF2B5EF4-FFF2-40B4-BE49-F238E27FC236}">
                  <a16:creationId xmlns:a16="http://schemas.microsoft.com/office/drawing/2014/main" id="{6CB58854-550B-CFF3-3492-973F1E6ED8D9}"/>
                </a:ext>
              </a:extLst>
            </p:cNvPr>
            <p:cNvSpPr/>
            <p:nvPr/>
          </p:nvSpPr>
          <p:spPr>
            <a:xfrm>
              <a:off x="3522452" y="1955655"/>
              <a:ext cx="123516" cy="123516"/>
            </a:xfrm>
            <a:custGeom>
              <a:avLst/>
              <a:gdLst/>
              <a:ahLst/>
              <a:cxnLst/>
              <a:rect l="l" t="t" r="r" b="b"/>
              <a:pathLst>
                <a:path w="1206" h="1206" fill="none" extrusionOk="0">
                  <a:moveTo>
                    <a:pt x="1" y="1"/>
                  </a:moveTo>
                  <a:lnTo>
                    <a:pt x="1205" y="1206"/>
                  </a:lnTo>
                </a:path>
              </a:pathLst>
            </a:cu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21;p35">
              <a:extLst>
                <a:ext uri="{FF2B5EF4-FFF2-40B4-BE49-F238E27FC236}">
                  <a16:creationId xmlns:a16="http://schemas.microsoft.com/office/drawing/2014/main" id="{416A09F3-0A15-AB25-B1A3-437B625B8FEA}"/>
                </a:ext>
              </a:extLst>
            </p:cNvPr>
            <p:cNvSpPr/>
            <p:nvPr/>
          </p:nvSpPr>
          <p:spPr>
            <a:xfrm>
              <a:off x="3648425" y="1936708"/>
              <a:ext cx="82139" cy="82036"/>
            </a:xfrm>
            <a:custGeom>
              <a:avLst/>
              <a:gdLst/>
              <a:ahLst/>
              <a:cxnLst/>
              <a:rect l="l" t="t" r="r" b="b"/>
              <a:pathLst>
                <a:path w="802" h="801" fill="none" extrusionOk="0">
                  <a:moveTo>
                    <a:pt x="801" y="1"/>
                  </a:moveTo>
                  <a:lnTo>
                    <a:pt x="1" y="800"/>
                  </a:lnTo>
                </a:path>
              </a:pathLst>
            </a:cu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622;p35">
            <a:extLst>
              <a:ext uri="{FF2B5EF4-FFF2-40B4-BE49-F238E27FC236}">
                <a16:creationId xmlns:a16="http://schemas.microsoft.com/office/drawing/2014/main" id="{D7723590-4F7E-C5A5-9EC2-24E75360568E}"/>
              </a:ext>
            </a:extLst>
          </p:cNvPr>
          <p:cNvGrpSpPr/>
          <p:nvPr/>
        </p:nvGrpSpPr>
        <p:grpSpPr>
          <a:xfrm>
            <a:off x="5349716" y="1630866"/>
            <a:ext cx="498568" cy="502563"/>
            <a:chOff x="5257034" y="1768026"/>
            <a:chExt cx="498568" cy="502563"/>
          </a:xfrm>
        </p:grpSpPr>
        <p:sp>
          <p:nvSpPr>
            <p:cNvPr id="10" name="Google Shape;1623;p35">
              <a:extLst>
                <a:ext uri="{FF2B5EF4-FFF2-40B4-BE49-F238E27FC236}">
                  <a16:creationId xmlns:a16="http://schemas.microsoft.com/office/drawing/2014/main" id="{2D842587-9404-D13D-7BB6-56AA82220A59}"/>
                </a:ext>
              </a:extLst>
            </p:cNvPr>
            <p:cNvSpPr/>
            <p:nvPr/>
          </p:nvSpPr>
          <p:spPr>
            <a:xfrm>
              <a:off x="5257034" y="1768026"/>
              <a:ext cx="498568" cy="502563"/>
            </a:xfrm>
            <a:custGeom>
              <a:avLst/>
              <a:gdLst/>
              <a:ahLst/>
              <a:cxnLst/>
              <a:rect l="l" t="t" r="r" b="b"/>
              <a:pathLst>
                <a:path w="4868" h="4907" fill="none" extrusionOk="0">
                  <a:moveTo>
                    <a:pt x="4220" y="3748"/>
                  </a:moveTo>
                  <a:cubicBezTo>
                    <a:pt x="3569" y="4645"/>
                    <a:pt x="2371" y="4906"/>
                    <a:pt x="1421" y="4410"/>
                  </a:cubicBezTo>
                  <a:cubicBezTo>
                    <a:pt x="1323" y="4362"/>
                    <a:pt x="1230" y="4305"/>
                    <a:pt x="1140" y="4239"/>
                  </a:cubicBezTo>
                  <a:cubicBezTo>
                    <a:pt x="1049" y="4173"/>
                    <a:pt x="966" y="4103"/>
                    <a:pt x="888" y="4024"/>
                  </a:cubicBezTo>
                  <a:cubicBezTo>
                    <a:pt x="120" y="3272"/>
                    <a:pt x="1" y="2055"/>
                    <a:pt x="649" y="1160"/>
                  </a:cubicBezTo>
                  <a:cubicBezTo>
                    <a:pt x="1297" y="265"/>
                    <a:pt x="2491" y="1"/>
                    <a:pt x="3445" y="496"/>
                  </a:cubicBezTo>
                  <a:cubicBezTo>
                    <a:pt x="3544" y="545"/>
                    <a:pt x="3636" y="602"/>
                    <a:pt x="3728" y="669"/>
                  </a:cubicBezTo>
                  <a:cubicBezTo>
                    <a:pt x="3818" y="734"/>
                    <a:pt x="3901" y="804"/>
                    <a:pt x="3978" y="883"/>
                  </a:cubicBezTo>
                  <a:cubicBezTo>
                    <a:pt x="4745" y="1631"/>
                    <a:pt x="4868" y="2853"/>
                    <a:pt x="4220" y="3748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24;p35">
              <a:extLst>
                <a:ext uri="{FF2B5EF4-FFF2-40B4-BE49-F238E27FC236}">
                  <a16:creationId xmlns:a16="http://schemas.microsoft.com/office/drawing/2014/main" id="{4B633EF9-3C38-3D61-6808-95A69EA541EF}"/>
                </a:ext>
              </a:extLst>
            </p:cNvPr>
            <p:cNvSpPr/>
            <p:nvPr/>
          </p:nvSpPr>
          <p:spPr>
            <a:xfrm>
              <a:off x="5347878" y="1818723"/>
              <a:ext cx="316572" cy="401067"/>
            </a:xfrm>
            <a:custGeom>
              <a:avLst/>
              <a:gdLst/>
              <a:ahLst/>
              <a:cxnLst/>
              <a:rect l="l" t="t" r="r" b="b"/>
              <a:pathLst>
                <a:path w="3091" h="3916" fill="none" extrusionOk="0">
                  <a:moveTo>
                    <a:pt x="534" y="3915"/>
                  </a:moveTo>
                  <a:lnTo>
                    <a:pt x="3091" y="388"/>
                  </a:lnTo>
                  <a:cubicBezTo>
                    <a:pt x="3014" y="309"/>
                    <a:pt x="2931" y="239"/>
                    <a:pt x="2841" y="174"/>
                  </a:cubicBezTo>
                  <a:cubicBezTo>
                    <a:pt x="2749" y="107"/>
                    <a:pt x="2657" y="50"/>
                    <a:pt x="2558" y="1"/>
                  </a:cubicBezTo>
                  <a:lnTo>
                    <a:pt x="1" y="3529"/>
                  </a:lnTo>
                </a:path>
              </a:pathLst>
            </a:custGeom>
            <a:noFill/>
            <a:ln w="285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625;p35">
            <a:extLst>
              <a:ext uri="{FF2B5EF4-FFF2-40B4-BE49-F238E27FC236}">
                <a16:creationId xmlns:a16="http://schemas.microsoft.com/office/drawing/2014/main" id="{BBFD7EAD-317A-E427-9854-764B9AD57FC0}"/>
              </a:ext>
            </a:extLst>
          </p:cNvPr>
          <p:cNvGrpSpPr/>
          <p:nvPr/>
        </p:nvGrpSpPr>
        <p:grpSpPr>
          <a:xfrm>
            <a:off x="7359317" y="1656368"/>
            <a:ext cx="494267" cy="451661"/>
            <a:chOff x="7343186" y="1793528"/>
            <a:chExt cx="494267" cy="451661"/>
          </a:xfrm>
        </p:grpSpPr>
        <p:sp>
          <p:nvSpPr>
            <p:cNvPr id="13" name="Google Shape;1626;p35">
              <a:extLst>
                <a:ext uri="{FF2B5EF4-FFF2-40B4-BE49-F238E27FC236}">
                  <a16:creationId xmlns:a16="http://schemas.microsoft.com/office/drawing/2014/main" id="{2650A0B0-76D7-82EF-2AA9-B55CBB8A867A}"/>
                </a:ext>
              </a:extLst>
            </p:cNvPr>
            <p:cNvSpPr/>
            <p:nvPr/>
          </p:nvSpPr>
          <p:spPr>
            <a:xfrm>
              <a:off x="7343186" y="1793528"/>
              <a:ext cx="494267" cy="451661"/>
            </a:xfrm>
            <a:custGeom>
              <a:avLst/>
              <a:gdLst/>
              <a:ahLst/>
              <a:cxnLst/>
              <a:rect l="l" t="t" r="r" b="b"/>
              <a:pathLst>
                <a:path w="4826" h="4410" fill="none" extrusionOk="0">
                  <a:moveTo>
                    <a:pt x="4825" y="1221"/>
                  </a:moveTo>
                  <a:cubicBezTo>
                    <a:pt x="4825" y="1305"/>
                    <a:pt x="4817" y="1386"/>
                    <a:pt x="4800" y="1465"/>
                  </a:cubicBezTo>
                  <a:cubicBezTo>
                    <a:pt x="4800" y="1469"/>
                    <a:pt x="4799" y="1475"/>
                    <a:pt x="4798" y="1481"/>
                  </a:cubicBezTo>
                  <a:cubicBezTo>
                    <a:pt x="4763" y="1669"/>
                    <a:pt x="4463" y="2933"/>
                    <a:pt x="2430" y="4397"/>
                  </a:cubicBezTo>
                  <a:cubicBezTo>
                    <a:pt x="2424" y="4401"/>
                    <a:pt x="2418" y="4405"/>
                    <a:pt x="2413" y="4409"/>
                  </a:cubicBezTo>
                  <a:lnTo>
                    <a:pt x="2396" y="4397"/>
                  </a:lnTo>
                  <a:cubicBezTo>
                    <a:pt x="363" y="2933"/>
                    <a:pt x="63" y="1669"/>
                    <a:pt x="28" y="1481"/>
                  </a:cubicBezTo>
                  <a:cubicBezTo>
                    <a:pt x="27" y="1475"/>
                    <a:pt x="26" y="1469"/>
                    <a:pt x="25" y="1465"/>
                  </a:cubicBezTo>
                  <a:cubicBezTo>
                    <a:pt x="9" y="1386"/>
                    <a:pt x="1" y="1305"/>
                    <a:pt x="1" y="1221"/>
                  </a:cubicBezTo>
                  <a:cubicBezTo>
                    <a:pt x="1" y="547"/>
                    <a:pt x="547" y="1"/>
                    <a:pt x="1220" y="1"/>
                  </a:cubicBezTo>
                  <a:cubicBezTo>
                    <a:pt x="1805" y="1"/>
                    <a:pt x="2294" y="412"/>
                    <a:pt x="2413" y="960"/>
                  </a:cubicBezTo>
                  <a:cubicBezTo>
                    <a:pt x="2532" y="412"/>
                    <a:pt x="3020" y="1"/>
                    <a:pt x="3606" y="1"/>
                  </a:cubicBezTo>
                  <a:cubicBezTo>
                    <a:pt x="4279" y="1"/>
                    <a:pt x="4825" y="547"/>
                    <a:pt x="4825" y="1221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27;p35">
              <a:extLst>
                <a:ext uri="{FF2B5EF4-FFF2-40B4-BE49-F238E27FC236}">
                  <a16:creationId xmlns:a16="http://schemas.microsoft.com/office/drawing/2014/main" id="{D1686475-B464-7696-A757-BE111EF6AE3A}"/>
                </a:ext>
              </a:extLst>
            </p:cNvPr>
            <p:cNvSpPr/>
            <p:nvPr/>
          </p:nvSpPr>
          <p:spPr>
            <a:xfrm>
              <a:off x="7367562" y="1940804"/>
              <a:ext cx="446028" cy="136727"/>
            </a:xfrm>
            <a:custGeom>
              <a:avLst/>
              <a:gdLst/>
              <a:ahLst/>
              <a:cxnLst/>
              <a:rect l="l" t="t" r="r" b="b"/>
              <a:pathLst>
                <a:path w="4355" h="1335" fill="none" extrusionOk="0">
                  <a:moveTo>
                    <a:pt x="0" y="625"/>
                  </a:moveTo>
                  <a:lnTo>
                    <a:pt x="696" y="625"/>
                  </a:lnTo>
                  <a:lnTo>
                    <a:pt x="1015" y="1"/>
                  </a:lnTo>
                  <a:lnTo>
                    <a:pt x="1678" y="1334"/>
                  </a:lnTo>
                  <a:lnTo>
                    <a:pt x="2169" y="96"/>
                  </a:lnTo>
                  <a:lnTo>
                    <a:pt x="2839" y="947"/>
                  </a:lnTo>
                  <a:lnTo>
                    <a:pt x="3401" y="105"/>
                  </a:lnTo>
                  <a:lnTo>
                    <a:pt x="3743" y="521"/>
                  </a:lnTo>
                  <a:lnTo>
                    <a:pt x="4354" y="521"/>
                  </a:lnTo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628;p35">
            <a:extLst>
              <a:ext uri="{FF2B5EF4-FFF2-40B4-BE49-F238E27FC236}">
                <a16:creationId xmlns:a16="http://schemas.microsoft.com/office/drawing/2014/main" id="{2BF38820-4B20-9F17-B709-6A8A5EDCF575}"/>
              </a:ext>
            </a:extLst>
          </p:cNvPr>
          <p:cNvGrpSpPr/>
          <p:nvPr/>
        </p:nvGrpSpPr>
        <p:grpSpPr>
          <a:xfrm>
            <a:off x="839521" y="1150998"/>
            <a:ext cx="1465759" cy="1462308"/>
            <a:chOff x="2637425" y="5179000"/>
            <a:chExt cx="196725" cy="196275"/>
          </a:xfrm>
        </p:grpSpPr>
        <p:sp>
          <p:nvSpPr>
            <p:cNvPr id="16" name="Google Shape;1629;p35">
              <a:extLst>
                <a:ext uri="{FF2B5EF4-FFF2-40B4-BE49-F238E27FC236}">
                  <a16:creationId xmlns:a16="http://schemas.microsoft.com/office/drawing/2014/main" id="{CAE573A8-0D37-B34A-2956-82570F7FA1A0}"/>
                </a:ext>
              </a:extLst>
            </p:cNvPr>
            <p:cNvSpPr/>
            <p:nvPr/>
          </p:nvSpPr>
          <p:spPr>
            <a:xfrm>
              <a:off x="2639050" y="5248050"/>
              <a:ext cx="35350" cy="17525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30;p35">
              <a:extLst>
                <a:ext uri="{FF2B5EF4-FFF2-40B4-BE49-F238E27FC236}">
                  <a16:creationId xmlns:a16="http://schemas.microsoft.com/office/drawing/2014/main" id="{C4E1DC58-F7B7-7C48-21D1-0E80AA476BC3}"/>
                </a:ext>
              </a:extLst>
            </p:cNvPr>
            <p:cNvSpPr/>
            <p:nvPr/>
          </p:nvSpPr>
          <p:spPr>
            <a:xfrm>
              <a:off x="2648425" y="5221550"/>
              <a:ext cx="34275" cy="25975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31;p35">
              <a:extLst>
                <a:ext uri="{FF2B5EF4-FFF2-40B4-BE49-F238E27FC236}">
                  <a16:creationId xmlns:a16="http://schemas.microsoft.com/office/drawing/2014/main" id="{2C7B7562-12EA-B7F4-2952-0339809C0902}"/>
                </a:ext>
              </a:extLst>
            </p:cNvPr>
            <p:cNvSpPr/>
            <p:nvPr/>
          </p:nvSpPr>
          <p:spPr>
            <a:xfrm>
              <a:off x="2665725" y="5200075"/>
              <a:ext cx="30150" cy="31950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2;p35">
              <a:extLst>
                <a:ext uri="{FF2B5EF4-FFF2-40B4-BE49-F238E27FC236}">
                  <a16:creationId xmlns:a16="http://schemas.microsoft.com/office/drawing/2014/main" id="{18FE4588-F762-6122-69CF-5484D4C3D690}"/>
                </a:ext>
              </a:extLst>
            </p:cNvPr>
            <p:cNvSpPr/>
            <p:nvPr/>
          </p:nvSpPr>
          <p:spPr>
            <a:xfrm>
              <a:off x="2689175" y="5185475"/>
              <a:ext cx="23275" cy="35000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33;p35">
              <a:extLst>
                <a:ext uri="{FF2B5EF4-FFF2-40B4-BE49-F238E27FC236}">
                  <a16:creationId xmlns:a16="http://schemas.microsoft.com/office/drawing/2014/main" id="{58760B62-061D-3592-D182-CC6DFD6295A3}"/>
                </a:ext>
              </a:extLst>
            </p:cNvPr>
            <p:cNvSpPr/>
            <p:nvPr/>
          </p:nvSpPr>
          <p:spPr>
            <a:xfrm>
              <a:off x="2716750" y="5179000"/>
              <a:ext cx="14275" cy="35000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34;p35">
              <a:extLst>
                <a:ext uri="{FF2B5EF4-FFF2-40B4-BE49-F238E27FC236}">
                  <a16:creationId xmlns:a16="http://schemas.microsoft.com/office/drawing/2014/main" id="{A03CC695-65B7-931F-41A9-B8CBC7373643}"/>
                </a:ext>
              </a:extLst>
            </p:cNvPr>
            <p:cNvSpPr/>
            <p:nvPr/>
          </p:nvSpPr>
          <p:spPr>
            <a:xfrm>
              <a:off x="2742550" y="5179175"/>
              <a:ext cx="15150" cy="35350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35;p35">
              <a:extLst>
                <a:ext uri="{FF2B5EF4-FFF2-40B4-BE49-F238E27FC236}">
                  <a16:creationId xmlns:a16="http://schemas.microsoft.com/office/drawing/2014/main" id="{7CC03CFA-A312-85F8-D904-1C62641F1059}"/>
                </a:ext>
              </a:extLst>
            </p:cNvPr>
            <p:cNvSpPr/>
            <p:nvPr/>
          </p:nvSpPr>
          <p:spPr>
            <a:xfrm>
              <a:off x="2761100" y="5186550"/>
              <a:ext cx="24025" cy="35025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36;p35">
              <a:extLst>
                <a:ext uri="{FF2B5EF4-FFF2-40B4-BE49-F238E27FC236}">
                  <a16:creationId xmlns:a16="http://schemas.microsoft.com/office/drawing/2014/main" id="{EDFAFCA5-7E63-DF57-922C-4BE651843C8B}"/>
                </a:ext>
              </a:extLst>
            </p:cNvPr>
            <p:cNvSpPr/>
            <p:nvPr/>
          </p:nvSpPr>
          <p:spPr>
            <a:xfrm>
              <a:off x="2777350" y="5201900"/>
              <a:ext cx="30675" cy="31575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37;p35">
              <a:extLst>
                <a:ext uri="{FF2B5EF4-FFF2-40B4-BE49-F238E27FC236}">
                  <a16:creationId xmlns:a16="http://schemas.microsoft.com/office/drawing/2014/main" id="{D03B9B76-AF53-4516-1678-D5322C5B90BC}"/>
                </a:ext>
              </a:extLst>
            </p:cNvPr>
            <p:cNvSpPr/>
            <p:nvPr/>
          </p:nvSpPr>
          <p:spPr>
            <a:xfrm>
              <a:off x="2797525" y="5250925"/>
              <a:ext cx="35550" cy="16625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38;p35">
              <a:extLst>
                <a:ext uri="{FF2B5EF4-FFF2-40B4-BE49-F238E27FC236}">
                  <a16:creationId xmlns:a16="http://schemas.microsoft.com/office/drawing/2014/main" id="{3D526776-7A54-C667-C519-332DD8CBD8FF}"/>
                </a:ext>
              </a:extLst>
            </p:cNvPr>
            <p:cNvSpPr/>
            <p:nvPr/>
          </p:nvSpPr>
          <p:spPr>
            <a:xfrm>
              <a:off x="2799150" y="5278875"/>
              <a:ext cx="35000" cy="12825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39;p35">
              <a:extLst>
                <a:ext uri="{FF2B5EF4-FFF2-40B4-BE49-F238E27FC236}">
                  <a16:creationId xmlns:a16="http://schemas.microsoft.com/office/drawing/2014/main" id="{1E128D10-21B8-E3C6-C1E7-E9364C4FC08F}"/>
                </a:ext>
              </a:extLst>
            </p:cNvPr>
            <p:cNvSpPr/>
            <p:nvPr/>
          </p:nvSpPr>
          <p:spPr>
            <a:xfrm>
              <a:off x="2793575" y="5297825"/>
              <a:ext cx="35350" cy="21825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40;p35">
              <a:extLst>
                <a:ext uri="{FF2B5EF4-FFF2-40B4-BE49-F238E27FC236}">
                  <a16:creationId xmlns:a16="http://schemas.microsoft.com/office/drawing/2014/main" id="{326CD5D2-4285-B84A-AA0B-B65D898C2916}"/>
                </a:ext>
              </a:extLst>
            </p:cNvPr>
            <p:cNvSpPr/>
            <p:nvPr/>
          </p:nvSpPr>
          <p:spPr>
            <a:xfrm>
              <a:off x="2782925" y="5314775"/>
              <a:ext cx="32475" cy="29225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41;p35">
              <a:extLst>
                <a:ext uri="{FF2B5EF4-FFF2-40B4-BE49-F238E27FC236}">
                  <a16:creationId xmlns:a16="http://schemas.microsoft.com/office/drawing/2014/main" id="{CA80F9DD-A2DA-8862-7D28-DB3540E10420}"/>
                </a:ext>
              </a:extLst>
            </p:cNvPr>
            <p:cNvSpPr/>
            <p:nvPr/>
          </p:nvSpPr>
          <p:spPr>
            <a:xfrm>
              <a:off x="2767975" y="5328275"/>
              <a:ext cx="26875" cy="33925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42;p35">
              <a:extLst>
                <a:ext uri="{FF2B5EF4-FFF2-40B4-BE49-F238E27FC236}">
                  <a16:creationId xmlns:a16="http://schemas.microsoft.com/office/drawing/2014/main" id="{0210D8D4-3933-ED5F-39E9-AB4EF64ADD2D}"/>
                </a:ext>
              </a:extLst>
            </p:cNvPr>
            <p:cNvSpPr/>
            <p:nvPr/>
          </p:nvSpPr>
          <p:spPr>
            <a:xfrm>
              <a:off x="2750125" y="5337300"/>
              <a:ext cx="18950" cy="3555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43;p35">
              <a:extLst>
                <a:ext uri="{FF2B5EF4-FFF2-40B4-BE49-F238E27FC236}">
                  <a16:creationId xmlns:a16="http://schemas.microsoft.com/office/drawing/2014/main" id="{F9253A9A-294A-CC8B-7C3E-203B1D54083C}"/>
                </a:ext>
              </a:extLst>
            </p:cNvPr>
            <p:cNvSpPr/>
            <p:nvPr/>
          </p:nvSpPr>
          <p:spPr>
            <a:xfrm>
              <a:off x="2728475" y="5340900"/>
              <a:ext cx="11750" cy="34375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44;p35">
              <a:extLst>
                <a:ext uri="{FF2B5EF4-FFF2-40B4-BE49-F238E27FC236}">
                  <a16:creationId xmlns:a16="http://schemas.microsoft.com/office/drawing/2014/main" id="{D1EEC3FF-83ED-B8F8-A600-6A9EEDBC8D05}"/>
                </a:ext>
              </a:extLst>
            </p:cNvPr>
            <p:cNvSpPr/>
            <p:nvPr/>
          </p:nvSpPr>
          <p:spPr>
            <a:xfrm>
              <a:off x="2699800" y="5336750"/>
              <a:ext cx="19875" cy="35375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645;p35">
              <a:extLst>
                <a:ext uri="{FF2B5EF4-FFF2-40B4-BE49-F238E27FC236}">
                  <a16:creationId xmlns:a16="http://schemas.microsoft.com/office/drawing/2014/main" id="{8F69AD53-A0C6-CCDF-FDC6-D23C9662471D}"/>
                </a:ext>
              </a:extLst>
            </p:cNvPr>
            <p:cNvSpPr/>
            <p:nvPr/>
          </p:nvSpPr>
          <p:spPr>
            <a:xfrm>
              <a:off x="2674375" y="5327200"/>
              <a:ext cx="27800" cy="3357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646;p35">
              <a:extLst>
                <a:ext uri="{FF2B5EF4-FFF2-40B4-BE49-F238E27FC236}">
                  <a16:creationId xmlns:a16="http://schemas.microsoft.com/office/drawing/2014/main" id="{36BB3E56-51F8-C4EE-B895-C4251E92C43F}"/>
                </a:ext>
              </a:extLst>
            </p:cNvPr>
            <p:cNvSpPr/>
            <p:nvPr/>
          </p:nvSpPr>
          <p:spPr>
            <a:xfrm>
              <a:off x="2654550" y="5313150"/>
              <a:ext cx="33025" cy="28675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647;p35">
              <a:extLst>
                <a:ext uri="{FF2B5EF4-FFF2-40B4-BE49-F238E27FC236}">
                  <a16:creationId xmlns:a16="http://schemas.microsoft.com/office/drawing/2014/main" id="{2CBD7441-F7B0-6E19-0652-888DA2D3B77C}"/>
                </a:ext>
              </a:extLst>
            </p:cNvPr>
            <p:cNvSpPr/>
            <p:nvPr/>
          </p:nvSpPr>
          <p:spPr>
            <a:xfrm>
              <a:off x="2641750" y="5296000"/>
              <a:ext cx="35350" cy="21125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648;p35">
              <a:extLst>
                <a:ext uri="{FF2B5EF4-FFF2-40B4-BE49-F238E27FC236}">
                  <a16:creationId xmlns:a16="http://schemas.microsoft.com/office/drawing/2014/main" id="{38BEA167-E4DB-873F-0875-5219F9B47615}"/>
                </a:ext>
              </a:extLst>
            </p:cNvPr>
            <p:cNvSpPr/>
            <p:nvPr/>
          </p:nvSpPr>
          <p:spPr>
            <a:xfrm>
              <a:off x="2637425" y="5277075"/>
              <a:ext cx="34650" cy="11750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649;p35">
              <a:extLst>
                <a:ext uri="{FF2B5EF4-FFF2-40B4-BE49-F238E27FC236}">
                  <a16:creationId xmlns:a16="http://schemas.microsoft.com/office/drawing/2014/main" id="{7082678F-B33C-4F0D-5735-BC7EDDC05FAB}"/>
                </a:ext>
              </a:extLst>
            </p:cNvPr>
            <p:cNvSpPr/>
            <p:nvPr/>
          </p:nvSpPr>
          <p:spPr>
            <a:xfrm>
              <a:off x="2789950" y="5224075"/>
              <a:ext cx="34475" cy="25075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1650;p35">
            <a:extLst>
              <a:ext uri="{FF2B5EF4-FFF2-40B4-BE49-F238E27FC236}">
                <a16:creationId xmlns:a16="http://schemas.microsoft.com/office/drawing/2014/main" id="{A85A2D48-B95F-76EB-D56A-532B01D14151}"/>
              </a:ext>
            </a:extLst>
          </p:cNvPr>
          <p:cNvGrpSpPr/>
          <p:nvPr/>
        </p:nvGrpSpPr>
        <p:grpSpPr>
          <a:xfrm>
            <a:off x="2850871" y="1150998"/>
            <a:ext cx="1465759" cy="1462308"/>
            <a:chOff x="2637425" y="5179000"/>
            <a:chExt cx="196725" cy="196275"/>
          </a:xfrm>
        </p:grpSpPr>
        <p:sp>
          <p:nvSpPr>
            <p:cNvPr id="691" name="Google Shape;1651;p35">
              <a:extLst>
                <a:ext uri="{FF2B5EF4-FFF2-40B4-BE49-F238E27FC236}">
                  <a16:creationId xmlns:a16="http://schemas.microsoft.com/office/drawing/2014/main" id="{1C2E8D3F-0714-DB9A-19D3-025177324186}"/>
                </a:ext>
              </a:extLst>
            </p:cNvPr>
            <p:cNvSpPr/>
            <p:nvPr/>
          </p:nvSpPr>
          <p:spPr>
            <a:xfrm>
              <a:off x="2639050" y="5248050"/>
              <a:ext cx="35350" cy="17525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652;p35">
              <a:extLst>
                <a:ext uri="{FF2B5EF4-FFF2-40B4-BE49-F238E27FC236}">
                  <a16:creationId xmlns:a16="http://schemas.microsoft.com/office/drawing/2014/main" id="{981366BE-C1D7-A020-57A7-71C4474BC107}"/>
                </a:ext>
              </a:extLst>
            </p:cNvPr>
            <p:cNvSpPr/>
            <p:nvPr/>
          </p:nvSpPr>
          <p:spPr>
            <a:xfrm>
              <a:off x="2648425" y="5221550"/>
              <a:ext cx="34275" cy="25975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653;p35">
              <a:extLst>
                <a:ext uri="{FF2B5EF4-FFF2-40B4-BE49-F238E27FC236}">
                  <a16:creationId xmlns:a16="http://schemas.microsoft.com/office/drawing/2014/main" id="{FC7F538C-C96F-BA0B-B589-2A751D42FCC4}"/>
                </a:ext>
              </a:extLst>
            </p:cNvPr>
            <p:cNvSpPr/>
            <p:nvPr/>
          </p:nvSpPr>
          <p:spPr>
            <a:xfrm>
              <a:off x="2665725" y="5200075"/>
              <a:ext cx="30150" cy="31950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654;p35">
              <a:extLst>
                <a:ext uri="{FF2B5EF4-FFF2-40B4-BE49-F238E27FC236}">
                  <a16:creationId xmlns:a16="http://schemas.microsoft.com/office/drawing/2014/main" id="{F3650AC6-6294-1751-58FC-DF7D5A1304AA}"/>
                </a:ext>
              </a:extLst>
            </p:cNvPr>
            <p:cNvSpPr/>
            <p:nvPr/>
          </p:nvSpPr>
          <p:spPr>
            <a:xfrm>
              <a:off x="2689175" y="5185475"/>
              <a:ext cx="23275" cy="35000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655;p35">
              <a:extLst>
                <a:ext uri="{FF2B5EF4-FFF2-40B4-BE49-F238E27FC236}">
                  <a16:creationId xmlns:a16="http://schemas.microsoft.com/office/drawing/2014/main" id="{3ABE14EA-C5F8-3EB5-27AF-118D2B4D2376}"/>
                </a:ext>
              </a:extLst>
            </p:cNvPr>
            <p:cNvSpPr/>
            <p:nvPr/>
          </p:nvSpPr>
          <p:spPr>
            <a:xfrm>
              <a:off x="2716750" y="5179000"/>
              <a:ext cx="14275" cy="35000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656;p35">
              <a:extLst>
                <a:ext uri="{FF2B5EF4-FFF2-40B4-BE49-F238E27FC236}">
                  <a16:creationId xmlns:a16="http://schemas.microsoft.com/office/drawing/2014/main" id="{13A24E71-F863-1920-31B9-78C5F104B9F2}"/>
                </a:ext>
              </a:extLst>
            </p:cNvPr>
            <p:cNvSpPr/>
            <p:nvPr/>
          </p:nvSpPr>
          <p:spPr>
            <a:xfrm>
              <a:off x="2742550" y="5179175"/>
              <a:ext cx="15150" cy="35350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657;p35">
              <a:extLst>
                <a:ext uri="{FF2B5EF4-FFF2-40B4-BE49-F238E27FC236}">
                  <a16:creationId xmlns:a16="http://schemas.microsoft.com/office/drawing/2014/main" id="{C57F0E16-B6B8-FC87-1106-0A196EDA1156}"/>
                </a:ext>
              </a:extLst>
            </p:cNvPr>
            <p:cNvSpPr/>
            <p:nvPr/>
          </p:nvSpPr>
          <p:spPr>
            <a:xfrm>
              <a:off x="2761100" y="5186550"/>
              <a:ext cx="24025" cy="35025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658;p35">
              <a:extLst>
                <a:ext uri="{FF2B5EF4-FFF2-40B4-BE49-F238E27FC236}">
                  <a16:creationId xmlns:a16="http://schemas.microsoft.com/office/drawing/2014/main" id="{D3A179E4-FBAC-7BCE-713E-E0B7D762614B}"/>
                </a:ext>
              </a:extLst>
            </p:cNvPr>
            <p:cNvSpPr/>
            <p:nvPr/>
          </p:nvSpPr>
          <p:spPr>
            <a:xfrm>
              <a:off x="2777350" y="5201900"/>
              <a:ext cx="30675" cy="31575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659;p35">
              <a:extLst>
                <a:ext uri="{FF2B5EF4-FFF2-40B4-BE49-F238E27FC236}">
                  <a16:creationId xmlns:a16="http://schemas.microsoft.com/office/drawing/2014/main" id="{6C3A77D5-6570-3068-6BF6-A4A85CCBF9F4}"/>
                </a:ext>
              </a:extLst>
            </p:cNvPr>
            <p:cNvSpPr/>
            <p:nvPr/>
          </p:nvSpPr>
          <p:spPr>
            <a:xfrm>
              <a:off x="2797525" y="5250925"/>
              <a:ext cx="35550" cy="16625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660;p35">
              <a:extLst>
                <a:ext uri="{FF2B5EF4-FFF2-40B4-BE49-F238E27FC236}">
                  <a16:creationId xmlns:a16="http://schemas.microsoft.com/office/drawing/2014/main" id="{7A1EB2DD-5868-1F79-B830-91ACEC86BD21}"/>
                </a:ext>
              </a:extLst>
            </p:cNvPr>
            <p:cNvSpPr/>
            <p:nvPr/>
          </p:nvSpPr>
          <p:spPr>
            <a:xfrm>
              <a:off x="2799150" y="5278875"/>
              <a:ext cx="35000" cy="12825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661;p35">
              <a:extLst>
                <a:ext uri="{FF2B5EF4-FFF2-40B4-BE49-F238E27FC236}">
                  <a16:creationId xmlns:a16="http://schemas.microsoft.com/office/drawing/2014/main" id="{38EC91CF-FD01-F2CF-2D1A-0EFC3C5976BF}"/>
                </a:ext>
              </a:extLst>
            </p:cNvPr>
            <p:cNvSpPr/>
            <p:nvPr/>
          </p:nvSpPr>
          <p:spPr>
            <a:xfrm>
              <a:off x="2793575" y="5297825"/>
              <a:ext cx="35350" cy="21825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662;p35">
              <a:extLst>
                <a:ext uri="{FF2B5EF4-FFF2-40B4-BE49-F238E27FC236}">
                  <a16:creationId xmlns:a16="http://schemas.microsoft.com/office/drawing/2014/main" id="{1764D499-F9B9-985D-DF52-AC1269EC2C3A}"/>
                </a:ext>
              </a:extLst>
            </p:cNvPr>
            <p:cNvSpPr/>
            <p:nvPr/>
          </p:nvSpPr>
          <p:spPr>
            <a:xfrm>
              <a:off x="2782925" y="5314775"/>
              <a:ext cx="32475" cy="29225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663;p35">
              <a:extLst>
                <a:ext uri="{FF2B5EF4-FFF2-40B4-BE49-F238E27FC236}">
                  <a16:creationId xmlns:a16="http://schemas.microsoft.com/office/drawing/2014/main" id="{7FCED7A4-B0E9-FDC7-FD8C-C4F18667DA01}"/>
                </a:ext>
              </a:extLst>
            </p:cNvPr>
            <p:cNvSpPr/>
            <p:nvPr/>
          </p:nvSpPr>
          <p:spPr>
            <a:xfrm>
              <a:off x="2767975" y="5328275"/>
              <a:ext cx="26875" cy="33925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664;p35">
              <a:extLst>
                <a:ext uri="{FF2B5EF4-FFF2-40B4-BE49-F238E27FC236}">
                  <a16:creationId xmlns:a16="http://schemas.microsoft.com/office/drawing/2014/main" id="{0AC83C16-B9A4-6491-A058-CB50508280E4}"/>
                </a:ext>
              </a:extLst>
            </p:cNvPr>
            <p:cNvSpPr/>
            <p:nvPr/>
          </p:nvSpPr>
          <p:spPr>
            <a:xfrm>
              <a:off x="2750125" y="5337300"/>
              <a:ext cx="18950" cy="3555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665;p35">
              <a:extLst>
                <a:ext uri="{FF2B5EF4-FFF2-40B4-BE49-F238E27FC236}">
                  <a16:creationId xmlns:a16="http://schemas.microsoft.com/office/drawing/2014/main" id="{BC08603B-3031-13DE-E49E-24B6B3671724}"/>
                </a:ext>
              </a:extLst>
            </p:cNvPr>
            <p:cNvSpPr/>
            <p:nvPr/>
          </p:nvSpPr>
          <p:spPr>
            <a:xfrm>
              <a:off x="2728475" y="5340900"/>
              <a:ext cx="11750" cy="34375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1666;p35">
              <a:extLst>
                <a:ext uri="{FF2B5EF4-FFF2-40B4-BE49-F238E27FC236}">
                  <a16:creationId xmlns:a16="http://schemas.microsoft.com/office/drawing/2014/main" id="{A45691CD-F5AC-3A2D-0FD7-E211E4A86CE5}"/>
                </a:ext>
              </a:extLst>
            </p:cNvPr>
            <p:cNvSpPr/>
            <p:nvPr/>
          </p:nvSpPr>
          <p:spPr>
            <a:xfrm>
              <a:off x="2699800" y="5336750"/>
              <a:ext cx="19875" cy="35375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1667;p35">
              <a:extLst>
                <a:ext uri="{FF2B5EF4-FFF2-40B4-BE49-F238E27FC236}">
                  <a16:creationId xmlns:a16="http://schemas.microsoft.com/office/drawing/2014/main" id="{ACE204AA-AC7D-2F85-BF15-359E0E72DC60}"/>
                </a:ext>
              </a:extLst>
            </p:cNvPr>
            <p:cNvSpPr/>
            <p:nvPr/>
          </p:nvSpPr>
          <p:spPr>
            <a:xfrm>
              <a:off x="2674375" y="5327200"/>
              <a:ext cx="27800" cy="3357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668;p35">
              <a:extLst>
                <a:ext uri="{FF2B5EF4-FFF2-40B4-BE49-F238E27FC236}">
                  <a16:creationId xmlns:a16="http://schemas.microsoft.com/office/drawing/2014/main" id="{35994112-498D-CD58-CDFD-E5C9CA60429D}"/>
                </a:ext>
              </a:extLst>
            </p:cNvPr>
            <p:cNvSpPr/>
            <p:nvPr/>
          </p:nvSpPr>
          <p:spPr>
            <a:xfrm>
              <a:off x="2654550" y="5313150"/>
              <a:ext cx="33025" cy="28675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669;p35">
              <a:extLst>
                <a:ext uri="{FF2B5EF4-FFF2-40B4-BE49-F238E27FC236}">
                  <a16:creationId xmlns:a16="http://schemas.microsoft.com/office/drawing/2014/main" id="{7D88D2FC-1406-3D6E-0AB3-CB080278E4C3}"/>
                </a:ext>
              </a:extLst>
            </p:cNvPr>
            <p:cNvSpPr/>
            <p:nvPr/>
          </p:nvSpPr>
          <p:spPr>
            <a:xfrm>
              <a:off x="2641750" y="5296000"/>
              <a:ext cx="35350" cy="21125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670;p35">
              <a:extLst>
                <a:ext uri="{FF2B5EF4-FFF2-40B4-BE49-F238E27FC236}">
                  <a16:creationId xmlns:a16="http://schemas.microsoft.com/office/drawing/2014/main" id="{B19A3DF7-A729-CFCA-7B2B-5BCD0B0044C7}"/>
                </a:ext>
              </a:extLst>
            </p:cNvPr>
            <p:cNvSpPr/>
            <p:nvPr/>
          </p:nvSpPr>
          <p:spPr>
            <a:xfrm>
              <a:off x="2637425" y="5277075"/>
              <a:ext cx="34650" cy="11750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671;p35">
              <a:extLst>
                <a:ext uri="{FF2B5EF4-FFF2-40B4-BE49-F238E27FC236}">
                  <a16:creationId xmlns:a16="http://schemas.microsoft.com/office/drawing/2014/main" id="{601A212F-882A-EA8A-4A42-DC58B05DEBD5}"/>
                </a:ext>
              </a:extLst>
            </p:cNvPr>
            <p:cNvSpPr/>
            <p:nvPr/>
          </p:nvSpPr>
          <p:spPr>
            <a:xfrm>
              <a:off x="2789950" y="5224075"/>
              <a:ext cx="34475" cy="25075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1672;p35">
            <a:extLst>
              <a:ext uri="{FF2B5EF4-FFF2-40B4-BE49-F238E27FC236}">
                <a16:creationId xmlns:a16="http://schemas.microsoft.com/office/drawing/2014/main" id="{35162D79-DA85-DED7-BBA5-D36948130FB6}"/>
              </a:ext>
            </a:extLst>
          </p:cNvPr>
          <p:cNvGrpSpPr/>
          <p:nvPr/>
        </p:nvGrpSpPr>
        <p:grpSpPr>
          <a:xfrm>
            <a:off x="4862221" y="1150998"/>
            <a:ext cx="1465759" cy="1462308"/>
            <a:chOff x="2637425" y="5179000"/>
            <a:chExt cx="196725" cy="196275"/>
          </a:xfrm>
        </p:grpSpPr>
        <p:sp>
          <p:nvSpPr>
            <p:cNvPr id="585" name="Google Shape;1673;p35">
              <a:extLst>
                <a:ext uri="{FF2B5EF4-FFF2-40B4-BE49-F238E27FC236}">
                  <a16:creationId xmlns:a16="http://schemas.microsoft.com/office/drawing/2014/main" id="{9C75FBC7-910F-8672-0D8D-7E4477C53AED}"/>
                </a:ext>
              </a:extLst>
            </p:cNvPr>
            <p:cNvSpPr/>
            <p:nvPr/>
          </p:nvSpPr>
          <p:spPr>
            <a:xfrm>
              <a:off x="2639050" y="5248050"/>
              <a:ext cx="35350" cy="17525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1674;p35">
              <a:extLst>
                <a:ext uri="{FF2B5EF4-FFF2-40B4-BE49-F238E27FC236}">
                  <a16:creationId xmlns:a16="http://schemas.microsoft.com/office/drawing/2014/main" id="{FA495EE1-F317-F886-D684-71DAAEC0D50C}"/>
                </a:ext>
              </a:extLst>
            </p:cNvPr>
            <p:cNvSpPr/>
            <p:nvPr/>
          </p:nvSpPr>
          <p:spPr>
            <a:xfrm>
              <a:off x="2648425" y="5221550"/>
              <a:ext cx="34275" cy="25975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1675;p35">
              <a:extLst>
                <a:ext uri="{FF2B5EF4-FFF2-40B4-BE49-F238E27FC236}">
                  <a16:creationId xmlns:a16="http://schemas.microsoft.com/office/drawing/2014/main" id="{0DE6A211-11C7-F99A-24C9-15A3BAE9F67B}"/>
                </a:ext>
              </a:extLst>
            </p:cNvPr>
            <p:cNvSpPr/>
            <p:nvPr/>
          </p:nvSpPr>
          <p:spPr>
            <a:xfrm>
              <a:off x="2665725" y="5200075"/>
              <a:ext cx="30150" cy="31950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1676;p35">
              <a:extLst>
                <a:ext uri="{FF2B5EF4-FFF2-40B4-BE49-F238E27FC236}">
                  <a16:creationId xmlns:a16="http://schemas.microsoft.com/office/drawing/2014/main" id="{1565B53D-BF20-2E25-93E6-92CA4A0611DF}"/>
                </a:ext>
              </a:extLst>
            </p:cNvPr>
            <p:cNvSpPr/>
            <p:nvPr/>
          </p:nvSpPr>
          <p:spPr>
            <a:xfrm>
              <a:off x="2689175" y="5185475"/>
              <a:ext cx="23275" cy="35000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1677;p35">
              <a:extLst>
                <a:ext uri="{FF2B5EF4-FFF2-40B4-BE49-F238E27FC236}">
                  <a16:creationId xmlns:a16="http://schemas.microsoft.com/office/drawing/2014/main" id="{4B6723CF-2477-37AF-06D9-A385671F2C5D}"/>
                </a:ext>
              </a:extLst>
            </p:cNvPr>
            <p:cNvSpPr/>
            <p:nvPr/>
          </p:nvSpPr>
          <p:spPr>
            <a:xfrm>
              <a:off x="2716750" y="5179000"/>
              <a:ext cx="14275" cy="35000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678;p35">
              <a:extLst>
                <a:ext uri="{FF2B5EF4-FFF2-40B4-BE49-F238E27FC236}">
                  <a16:creationId xmlns:a16="http://schemas.microsoft.com/office/drawing/2014/main" id="{07BF9EC6-407C-8332-D96B-07A86B11BBA3}"/>
                </a:ext>
              </a:extLst>
            </p:cNvPr>
            <p:cNvSpPr/>
            <p:nvPr/>
          </p:nvSpPr>
          <p:spPr>
            <a:xfrm>
              <a:off x="2742550" y="5179175"/>
              <a:ext cx="15150" cy="35350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679;p35">
              <a:extLst>
                <a:ext uri="{FF2B5EF4-FFF2-40B4-BE49-F238E27FC236}">
                  <a16:creationId xmlns:a16="http://schemas.microsoft.com/office/drawing/2014/main" id="{E5F5543E-7590-8257-EA22-5ECA3C93F5F7}"/>
                </a:ext>
              </a:extLst>
            </p:cNvPr>
            <p:cNvSpPr/>
            <p:nvPr/>
          </p:nvSpPr>
          <p:spPr>
            <a:xfrm>
              <a:off x="2761100" y="5186550"/>
              <a:ext cx="24025" cy="35025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680;p35">
              <a:extLst>
                <a:ext uri="{FF2B5EF4-FFF2-40B4-BE49-F238E27FC236}">
                  <a16:creationId xmlns:a16="http://schemas.microsoft.com/office/drawing/2014/main" id="{04E0B4E8-E32A-70C2-3106-031EF074BA83}"/>
                </a:ext>
              </a:extLst>
            </p:cNvPr>
            <p:cNvSpPr/>
            <p:nvPr/>
          </p:nvSpPr>
          <p:spPr>
            <a:xfrm>
              <a:off x="2777350" y="5201900"/>
              <a:ext cx="30675" cy="31575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681;p35">
              <a:extLst>
                <a:ext uri="{FF2B5EF4-FFF2-40B4-BE49-F238E27FC236}">
                  <a16:creationId xmlns:a16="http://schemas.microsoft.com/office/drawing/2014/main" id="{295D17A0-8026-2021-AC1E-C6122B093221}"/>
                </a:ext>
              </a:extLst>
            </p:cNvPr>
            <p:cNvSpPr/>
            <p:nvPr/>
          </p:nvSpPr>
          <p:spPr>
            <a:xfrm>
              <a:off x="2797525" y="5250925"/>
              <a:ext cx="35550" cy="16625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682;p35">
              <a:extLst>
                <a:ext uri="{FF2B5EF4-FFF2-40B4-BE49-F238E27FC236}">
                  <a16:creationId xmlns:a16="http://schemas.microsoft.com/office/drawing/2014/main" id="{B6E41F30-1057-B105-4259-C67FE849A931}"/>
                </a:ext>
              </a:extLst>
            </p:cNvPr>
            <p:cNvSpPr/>
            <p:nvPr/>
          </p:nvSpPr>
          <p:spPr>
            <a:xfrm>
              <a:off x="2799150" y="5278875"/>
              <a:ext cx="35000" cy="12825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683;p35">
              <a:extLst>
                <a:ext uri="{FF2B5EF4-FFF2-40B4-BE49-F238E27FC236}">
                  <a16:creationId xmlns:a16="http://schemas.microsoft.com/office/drawing/2014/main" id="{624395AB-CDCC-9C5D-D4B6-E8A456064CB9}"/>
                </a:ext>
              </a:extLst>
            </p:cNvPr>
            <p:cNvSpPr/>
            <p:nvPr/>
          </p:nvSpPr>
          <p:spPr>
            <a:xfrm>
              <a:off x="2793575" y="5297825"/>
              <a:ext cx="35350" cy="21825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684;p35">
              <a:extLst>
                <a:ext uri="{FF2B5EF4-FFF2-40B4-BE49-F238E27FC236}">
                  <a16:creationId xmlns:a16="http://schemas.microsoft.com/office/drawing/2014/main" id="{C82F268E-D7F7-B9D4-773C-FEAA76A503E6}"/>
                </a:ext>
              </a:extLst>
            </p:cNvPr>
            <p:cNvSpPr/>
            <p:nvPr/>
          </p:nvSpPr>
          <p:spPr>
            <a:xfrm>
              <a:off x="2782925" y="5314775"/>
              <a:ext cx="32475" cy="29225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685;p35">
              <a:extLst>
                <a:ext uri="{FF2B5EF4-FFF2-40B4-BE49-F238E27FC236}">
                  <a16:creationId xmlns:a16="http://schemas.microsoft.com/office/drawing/2014/main" id="{83FAB1C7-D78C-E073-D6E2-07FECAA1AB81}"/>
                </a:ext>
              </a:extLst>
            </p:cNvPr>
            <p:cNvSpPr/>
            <p:nvPr/>
          </p:nvSpPr>
          <p:spPr>
            <a:xfrm>
              <a:off x="2767975" y="5328275"/>
              <a:ext cx="26875" cy="33925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686;p35">
              <a:extLst>
                <a:ext uri="{FF2B5EF4-FFF2-40B4-BE49-F238E27FC236}">
                  <a16:creationId xmlns:a16="http://schemas.microsoft.com/office/drawing/2014/main" id="{A101C5DE-3B0D-4DE9-D457-CA538AF44EE3}"/>
                </a:ext>
              </a:extLst>
            </p:cNvPr>
            <p:cNvSpPr/>
            <p:nvPr/>
          </p:nvSpPr>
          <p:spPr>
            <a:xfrm>
              <a:off x="2750125" y="5337300"/>
              <a:ext cx="18950" cy="3555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687;p35">
              <a:extLst>
                <a:ext uri="{FF2B5EF4-FFF2-40B4-BE49-F238E27FC236}">
                  <a16:creationId xmlns:a16="http://schemas.microsoft.com/office/drawing/2014/main" id="{4A9A6D16-3895-CA9B-D1BA-EB1AF63DD4B2}"/>
                </a:ext>
              </a:extLst>
            </p:cNvPr>
            <p:cNvSpPr/>
            <p:nvPr/>
          </p:nvSpPr>
          <p:spPr>
            <a:xfrm>
              <a:off x="2728475" y="5340900"/>
              <a:ext cx="11750" cy="34375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688;p35">
              <a:extLst>
                <a:ext uri="{FF2B5EF4-FFF2-40B4-BE49-F238E27FC236}">
                  <a16:creationId xmlns:a16="http://schemas.microsoft.com/office/drawing/2014/main" id="{0C1F9B88-506E-A0EC-E715-51B73ED43EAA}"/>
                </a:ext>
              </a:extLst>
            </p:cNvPr>
            <p:cNvSpPr/>
            <p:nvPr/>
          </p:nvSpPr>
          <p:spPr>
            <a:xfrm>
              <a:off x="2699800" y="5336750"/>
              <a:ext cx="19875" cy="35375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689;p35">
              <a:extLst>
                <a:ext uri="{FF2B5EF4-FFF2-40B4-BE49-F238E27FC236}">
                  <a16:creationId xmlns:a16="http://schemas.microsoft.com/office/drawing/2014/main" id="{C6CAE907-6B18-1DB7-2A58-B88F2FD56F30}"/>
                </a:ext>
              </a:extLst>
            </p:cNvPr>
            <p:cNvSpPr/>
            <p:nvPr/>
          </p:nvSpPr>
          <p:spPr>
            <a:xfrm>
              <a:off x="2674375" y="5327200"/>
              <a:ext cx="27800" cy="3357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690;p35">
              <a:extLst>
                <a:ext uri="{FF2B5EF4-FFF2-40B4-BE49-F238E27FC236}">
                  <a16:creationId xmlns:a16="http://schemas.microsoft.com/office/drawing/2014/main" id="{936D10FF-AD47-5C73-B11E-D1CE0BBF8A49}"/>
                </a:ext>
              </a:extLst>
            </p:cNvPr>
            <p:cNvSpPr/>
            <p:nvPr/>
          </p:nvSpPr>
          <p:spPr>
            <a:xfrm>
              <a:off x="2654550" y="5313150"/>
              <a:ext cx="33025" cy="28675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691;p35">
              <a:extLst>
                <a:ext uri="{FF2B5EF4-FFF2-40B4-BE49-F238E27FC236}">
                  <a16:creationId xmlns:a16="http://schemas.microsoft.com/office/drawing/2014/main" id="{5325335E-0CEA-09A8-110B-4E6DBF368F91}"/>
                </a:ext>
              </a:extLst>
            </p:cNvPr>
            <p:cNvSpPr/>
            <p:nvPr/>
          </p:nvSpPr>
          <p:spPr>
            <a:xfrm>
              <a:off x="2641750" y="5296000"/>
              <a:ext cx="35350" cy="21125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692;p35">
              <a:extLst>
                <a:ext uri="{FF2B5EF4-FFF2-40B4-BE49-F238E27FC236}">
                  <a16:creationId xmlns:a16="http://schemas.microsoft.com/office/drawing/2014/main" id="{C7EC39C5-5377-80D7-E5D0-F424FFDDC649}"/>
                </a:ext>
              </a:extLst>
            </p:cNvPr>
            <p:cNvSpPr/>
            <p:nvPr/>
          </p:nvSpPr>
          <p:spPr>
            <a:xfrm>
              <a:off x="2637425" y="5277075"/>
              <a:ext cx="34650" cy="11750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693;p35">
              <a:extLst>
                <a:ext uri="{FF2B5EF4-FFF2-40B4-BE49-F238E27FC236}">
                  <a16:creationId xmlns:a16="http://schemas.microsoft.com/office/drawing/2014/main" id="{59CB0466-7920-996A-1F25-6638269D14EB}"/>
                </a:ext>
              </a:extLst>
            </p:cNvPr>
            <p:cNvSpPr/>
            <p:nvPr/>
          </p:nvSpPr>
          <p:spPr>
            <a:xfrm>
              <a:off x="2789950" y="5224075"/>
              <a:ext cx="34475" cy="25075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1694;p35">
            <a:extLst>
              <a:ext uri="{FF2B5EF4-FFF2-40B4-BE49-F238E27FC236}">
                <a16:creationId xmlns:a16="http://schemas.microsoft.com/office/drawing/2014/main" id="{24BE4A20-FBDF-9161-8127-4DD5283D8A74}"/>
              </a:ext>
            </a:extLst>
          </p:cNvPr>
          <p:cNvGrpSpPr/>
          <p:nvPr/>
        </p:nvGrpSpPr>
        <p:grpSpPr>
          <a:xfrm>
            <a:off x="6873571" y="1150998"/>
            <a:ext cx="1465759" cy="1462308"/>
            <a:chOff x="2637425" y="5179000"/>
            <a:chExt cx="196725" cy="196275"/>
          </a:xfrm>
        </p:grpSpPr>
        <p:sp>
          <p:nvSpPr>
            <p:cNvPr id="720" name="Google Shape;1695;p35">
              <a:extLst>
                <a:ext uri="{FF2B5EF4-FFF2-40B4-BE49-F238E27FC236}">
                  <a16:creationId xmlns:a16="http://schemas.microsoft.com/office/drawing/2014/main" id="{1981E6C9-1130-A405-6ECA-2F9E5F048764}"/>
                </a:ext>
              </a:extLst>
            </p:cNvPr>
            <p:cNvSpPr/>
            <p:nvPr/>
          </p:nvSpPr>
          <p:spPr>
            <a:xfrm>
              <a:off x="2639050" y="5248050"/>
              <a:ext cx="35350" cy="17525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696;p35">
              <a:extLst>
                <a:ext uri="{FF2B5EF4-FFF2-40B4-BE49-F238E27FC236}">
                  <a16:creationId xmlns:a16="http://schemas.microsoft.com/office/drawing/2014/main" id="{5EC68F3D-BFDE-EF3D-67C9-DBC582C8AD80}"/>
                </a:ext>
              </a:extLst>
            </p:cNvPr>
            <p:cNvSpPr/>
            <p:nvPr/>
          </p:nvSpPr>
          <p:spPr>
            <a:xfrm>
              <a:off x="2648425" y="5221550"/>
              <a:ext cx="34275" cy="25975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697;p35">
              <a:extLst>
                <a:ext uri="{FF2B5EF4-FFF2-40B4-BE49-F238E27FC236}">
                  <a16:creationId xmlns:a16="http://schemas.microsoft.com/office/drawing/2014/main" id="{3142C05D-0C6B-4586-2DC0-1E11BB9E92F4}"/>
                </a:ext>
              </a:extLst>
            </p:cNvPr>
            <p:cNvSpPr/>
            <p:nvPr/>
          </p:nvSpPr>
          <p:spPr>
            <a:xfrm>
              <a:off x="2665725" y="5200075"/>
              <a:ext cx="30150" cy="31950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698;p35">
              <a:extLst>
                <a:ext uri="{FF2B5EF4-FFF2-40B4-BE49-F238E27FC236}">
                  <a16:creationId xmlns:a16="http://schemas.microsoft.com/office/drawing/2014/main" id="{81DDA47D-756B-F2A7-DFDB-8719CEEF2880}"/>
                </a:ext>
              </a:extLst>
            </p:cNvPr>
            <p:cNvSpPr/>
            <p:nvPr/>
          </p:nvSpPr>
          <p:spPr>
            <a:xfrm>
              <a:off x="2689175" y="5185475"/>
              <a:ext cx="23275" cy="35000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699;p35">
              <a:extLst>
                <a:ext uri="{FF2B5EF4-FFF2-40B4-BE49-F238E27FC236}">
                  <a16:creationId xmlns:a16="http://schemas.microsoft.com/office/drawing/2014/main" id="{17195220-C7B6-0EC7-BCE6-7A6DC8852F73}"/>
                </a:ext>
              </a:extLst>
            </p:cNvPr>
            <p:cNvSpPr/>
            <p:nvPr/>
          </p:nvSpPr>
          <p:spPr>
            <a:xfrm>
              <a:off x="2716750" y="5179000"/>
              <a:ext cx="14275" cy="35000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700;p35">
              <a:extLst>
                <a:ext uri="{FF2B5EF4-FFF2-40B4-BE49-F238E27FC236}">
                  <a16:creationId xmlns:a16="http://schemas.microsoft.com/office/drawing/2014/main" id="{43A48750-3A06-E94B-5AC4-BB3D6CC07768}"/>
                </a:ext>
              </a:extLst>
            </p:cNvPr>
            <p:cNvSpPr/>
            <p:nvPr/>
          </p:nvSpPr>
          <p:spPr>
            <a:xfrm>
              <a:off x="2742550" y="5179175"/>
              <a:ext cx="15150" cy="35350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701;p35">
              <a:extLst>
                <a:ext uri="{FF2B5EF4-FFF2-40B4-BE49-F238E27FC236}">
                  <a16:creationId xmlns:a16="http://schemas.microsoft.com/office/drawing/2014/main" id="{4C105F6D-44B2-BE3E-33EF-43FB5AF8D5EC}"/>
                </a:ext>
              </a:extLst>
            </p:cNvPr>
            <p:cNvSpPr/>
            <p:nvPr/>
          </p:nvSpPr>
          <p:spPr>
            <a:xfrm>
              <a:off x="2761100" y="5186550"/>
              <a:ext cx="24025" cy="35025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702;p35">
              <a:extLst>
                <a:ext uri="{FF2B5EF4-FFF2-40B4-BE49-F238E27FC236}">
                  <a16:creationId xmlns:a16="http://schemas.microsoft.com/office/drawing/2014/main" id="{AD75AF8F-7AED-A38D-EB6B-C42F4360AB7F}"/>
                </a:ext>
              </a:extLst>
            </p:cNvPr>
            <p:cNvSpPr/>
            <p:nvPr/>
          </p:nvSpPr>
          <p:spPr>
            <a:xfrm>
              <a:off x="2777350" y="5201900"/>
              <a:ext cx="30675" cy="31575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703;p35">
              <a:extLst>
                <a:ext uri="{FF2B5EF4-FFF2-40B4-BE49-F238E27FC236}">
                  <a16:creationId xmlns:a16="http://schemas.microsoft.com/office/drawing/2014/main" id="{50077A9C-6DC6-F1F1-EBE7-7B416D60BD56}"/>
                </a:ext>
              </a:extLst>
            </p:cNvPr>
            <p:cNvSpPr/>
            <p:nvPr/>
          </p:nvSpPr>
          <p:spPr>
            <a:xfrm>
              <a:off x="2797525" y="5250925"/>
              <a:ext cx="35550" cy="16625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704;p35">
              <a:extLst>
                <a:ext uri="{FF2B5EF4-FFF2-40B4-BE49-F238E27FC236}">
                  <a16:creationId xmlns:a16="http://schemas.microsoft.com/office/drawing/2014/main" id="{881F6B7F-2D0D-6DA3-EF9F-6E2AA2B54DA4}"/>
                </a:ext>
              </a:extLst>
            </p:cNvPr>
            <p:cNvSpPr/>
            <p:nvPr/>
          </p:nvSpPr>
          <p:spPr>
            <a:xfrm>
              <a:off x="2799150" y="5278875"/>
              <a:ext cx="35000" cy="12825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705;p35">
              <a:extLst>
                <a:ext uri="{FF2B5EF4-FFF2-40B4-BE49-F238E27FC236}">
                  <a16:creationId xmlns:a16="http://schemas.microsoft.com/office/drawing/2014/main" id="{328168D2-9694-5A55-5492-A788AD1513D3}"/>
                </a:ext>
              </a:extLst>
            </p:cNvPr>
            <p:cNvSpPr/>
            <p:nvPr/>
          </p:nvSpPr>
          <p:spPr>
            <a:xfrm>
              <a:off x="2793575" y="5297825"/>
              <a:ext cx="35350" cy="21825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706;p35">
              <a:extLst>
                <a:ext uri="{FF2B5EF4-FFF2-40B4-BE49-F238E27FC236}">
                  <a16:creationId xmlns:a16="http://schemas.microsoft.com/office/drawing/2014/main" id="{A20CA36E-26C3-E862-2F87-D99E51387F14}"/>
                </a:ext>
              </a:extLst>
            </p:cNvPr>
            <p:cNvSpPr/>
            <p:nvPr/>
          </p:nvSpPr>
          <p:spPr>
            <a:xfrm>
              <a:off x="2782925" y="5314775"/>
              <a:ext cx="32475" cy="29225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707;p35">
              <a:extLst>
                <a:ext uri="{FF2B5EF4-FFF2-40B4-BE49-F238E27FC236}">
                  <a16:creationId xmlns:a16="http://schemas.microsoft.com/office/drawing/2014/main" id="{D5B35F56-3D16-47F8-997D-29E815F76C67}"/>
                </a:ext>
              </a:extLst>
            </p:cNvPr>
            <p:cNvSpPr/>
            <p:nvPr/>
          </p:nvSpPr>
          <p:spPr>
            <a:xfrm>
              <a:off x="2767975" y="5328275"/>
              <a:ext cx="26875" cy="33925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708;p35">
              <a:extLst>
                <a:ext uri="{FF2B5EF4-FFF2-40B4-BE49-F238E27FC236}">
                  <a16:creationId xmlns:a16="http://schemas.microsoft.com/office/drawing/2014/main" id="{0C215988-A36A-902A-012B-1CDB03616EDF}"/>
                </a:ext>
              </a:extLst>
            </p:cNvPr>
            <p:cNvSpPr/>
            <p:nvPr/>
          </p:nvSpPr>
          <p:spPr>
            <a:xfrm>
              <a:off x="2750125" y="5337300"/>
              <a:ext cx="18950" cy="3555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709;p35">
              <a:extLst>
                <a:ext uri="{FF2B5EF4-FFF2-40B4-BE49-F238E27FC236}">
                  <a16:creationId xmlns:a16="http://schemas.microsoft.com/office/drawing/2014/main" id="{01DCAED6-8B83-8495-8D49-946AEF7FBCA6}"/>
                </a:ext>
              </a:extLst>
            </p:cNvPr>
            <p:cNvSpPr/>
            <p:nvPr/>
          </p:nvSpPr>
          <p:spPr>
            <a:xfrm>
              <a:off x="2728475" y="5340900"/>
              <a:ext cx="11750" cy="34375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710;p35">
              <a:extLst>
                <a:ext uri="{FF2B5EF4-FFF2-40B4-BE49-F238E27FC236}">
                  <a16:creationId xmlns:a16="http://schemas.microsoft.com/office/drawing/2014/main" id="{C354F35D-BCB2-E2E8-AE48-7BC227B4B690}"/>
                </a:ext>
              </a:extLst>
            </p:cNvPr>
            <p:cNvSpPr/>
            <p:nvPr/>
          </p:nvSpPr>
          <p:spPr>
            <a:xfrm>
              <a:off x="2699800" y="5336750"/>
              <a:ext cx="19875" cy="35375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711;p35">
              <a:extLst>
                <a:ext uri="{FF2B5EF4-FFF2-40B4-BE49-F238E27FC236}">
                  <a16:creationId xmlns:a16="http://schemas.microsoft.com/office/drawing/2014/main" id="{17460F76-C342-25E5-726C-60415FBF1130}"/>
                </a:ext>
              </a:extLst>
            </p:cNvPr>
            <p:cNvSpPr/>
            <p:nvPr/>
          </p:nvSpPr>
          <p:spPr>
            <a:xfrm>
              <a:off x="2674375" y="5327200"/>
              <a:ext cx="27800" cy="3357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712;p35">
              <a:extLst>
                <a:ext uri="{FF2B5EF4-FFF2-40B4-BE49-F238E27FC236}">
                  <a16:creationId xmlns:a16="http://schemas.microsoft.com/office/drawing/2014/main" id="{CB6B5234-ADED-B080-53AE-2B6E514E31A5}"/>
                </a:ext>
              </a:extLst>
            </p:cNvPr>
            <p:cNvSpPr/>
            <p:nvPr/>
          </p:nvSpPr>
          <p:spPr>
            <a:xfrm>
              <a:off x="2654550" y="5313150"/>
              <a:ext cx="33025" cy="28675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713;p35">
              <a:extLst>
                <a:ext uri="{FF2B5EF4-FFF2-40B4-BE49-F238E27FC236}">
                  <a16:creationId xmlns:a16="http://schemas.microsoft.com/office/drawing/2014/main" id="{CC837A1B-871B-425F-A8A5-12E113050671}"/>
                </a:ext>
              </a:extLst>
            </p:cNvPr>
            <p:cNvSpPr/>
            <p:nvPr/>
          </p:nvSpPr>
          <p:spPr>
            <a:xfrm>
              <a:off x="2641750" y="5296000"/>
              <a:ext cx="35350" cy="21125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714;p35">
              <a:extLst>
                <a:ext uri="{FF2B5EF4-FFF2-40B4-BE49-F238E27FC236}">
                  <a16:creationId xmlns:a16="http://schemas.microsoft.com/office/drawing/2014/main" id="{C3E4E39B-E8CC-F6D8-69DE-7342B42E8DE2}"/>
                </a:ext>
              </a:extLst>
            </p:cNvPr>
            <p:cNvSpPr/>
            <p:nvPr/>
          </p:nvSpPr>
          <p:spPr>
            <a:xfrm>
              <a:off x="2637425" y="5277075"/>
              <a:ext cx="34650" cy="11750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715;p35">
              <a:extLst>
                <a:ext uri="{FF2B5EF4-FFF2-40B4-BE49-F238E27FC236}">
                  <a16:creationId xmlns:a16="http://schemas.microsoft.com/office/drawing/2014/main" id="{1C9B1383-42E1-E003-D207-AFD1805FC181}"/>
                </a:ext>
              </a:extLst>
            </p:cNvPr>
            <p:cNvSpPr/>
            <p:nvPr/>
          </p:nvSpPr>
          <p:spPr>
            <a:xfrm>
              <a:off x="2789950" y="5224075"/>
              <a:ext cx="34475" cy="25075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1564;p33">
            <a:extLst>
              <a:ext uri="{FF2B5EF4-FFF2-40B4-BE49-F238E27FC236}">
                <a16:creationId xmlns:a16="http://schemas.microsoft.com/office/drawing/2014/main" id="{B93CE33D-65B0-1B22-8017-4F5D194A0BA1}"/>
              </a:ext>
            </a:extLst>
          </p:cNvPr>
          <p:cNvGrpSpPr/>
          <p:nvPr/>
        </p:nvGrpSpPr>
        <p:grpSpPr>
          <a:xfrm>
            <a:off x="700473" y="3489961"/>
            <a:ext cx="739707" cy="692360"/>
            <a:chOff x="-22859750" y="2335900"/>
            <a:chExt cx="296950" cy="294375"/>
          </a:xfrm>
        </p:grpSpPr>
        <p:sp>
          <p:nvSpPr>
            <p:cNvPr id="742" name="Google Shape;1565;p33">
              <a:extLst>
                <a:ext uri="{FF2B5EF4-FFF2-40B4-BE49-F238E27FC236}">
                  <a16:creationId xmlns:a16="http://schemas.microsoft.com/office/drawing/2014/main" id="{CCA4782A-1F84-9433-09B0-88B89F0DBBFE}"/>
                </a:ext>
              </a:extLst>
            </p:cNvPr>
            <p:cNvSpPr/>
            <p:nvPr/>
          </p:nvSpPr>
          <p:spPr>
            <a:xfrm>
              <a:off x="-22859750" y="2335900"/>
              <a:ext cx="296950" cy="294375"/>
            </a:xfrm>
            <a:custGeom>
              <a:avLst/>
              <a:gdLst/>
              <a:ahLst/>
              <a:cxn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566;p33">
              <a:extLst>
                <a:ext uri="{FF2B5EF4-FFF2-40B4-BE49-F238E27FC236}">
                  <a16:creationId xmlns:a16="http://schemas.microsoft.com/office/drawing/2014/main" id="{2E530602-D01D-761D-B6ED-6197EE1887FE}"/>
                </a:ext>
              </a:extLst>
            </p:cNvPr>
            <p:cNvSpPr/>
            <p:nvPr/>
          </p:nvSpPr>
          <p:spPr>
            <a:xfrm>
              <a:off x="-22685675" y="24081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567;p33">
              <a:extLst>
                <a:ext uri="{FF2B5EF4-FFF2-40B4-BE49-F238E27FC236}">
                  <a16:creationId xmlns:a16="http://schemas.microsoft.com/office/drawing/2014/main" id="{CB2D6496-11E2-014B-594C-EDEAC6DC6405}"/>
                </a:ext>
              </a:extLst>
            </p:cNvPr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25763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45B1EE98-3E82-3B61-DEFD-DD2BE9B4B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A666BF3B-EBDE-2AA0-A352-ABED7FD717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Global mental health disorders prevalence and burden 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9279696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4ACFACE8-7CC6-93B2-5F01-237C578CF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8BBC2B9B-3AB1-5534-6D84-9E0D5F436A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Global mental health disorders prevalence and burden analysis</a:t>
            </a:r>
            <a:endParaRPr dirty="0"/>
          </a:p>
        </p:txBody>
      </p:sp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DC91B25D-C48B-CFE4-9F1C-9F817C881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2156"/>
            <a:ext cx="9144000" cy="323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32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73BD7200-3A51-CF4F-CDE5-304683F9C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25A82401-F965-E444-B373-29C582CBA7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Global mental health disorders prevalence and burden analysis</a:t>
            </a:r>
            <a:endParaRPr dirty="0"/>
          </a:p>
        </p:txBody>
      </p:sp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21223175-1956-E970-9B61-2395C5126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2156"/>
            <a:ext cx="9144000" cy="323066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9A5D290-1764-BDA6-1355-6CE6494725E9}"/>
              </a:ext>
            </a:extLst>
          </p:cNvPr>
          <p:cNvSpPr/>
          <p:nvPr/>
        </p:nvSpPr>
        <p:spPr>
          <a:xfrm>
            <a:off x="2400300" y="1623060"/>
            <a:ext cx="1013460" cy="20955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084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F83041C0-5EB0-DA7A-6769-6A400E9DC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2F82FDDC-EE62-304F-EE49-9840CD2F33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Global mental health disorders prevalence and burden 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2825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>
          <a:extLst>
            <a:ext uri="{FF2B5EF4-FFF2-40B4-BE49-F238E27FC236}">
              <a16:creationId xmlns:a16="http://schemas.microsoft.com/office/drawing/2014/main" id="{791183AA-C59A-C704-B705-86ABB8EF5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3">
            <a:extLst>
              <a:ext uri="{FF2B5EF4-FFF2-40B4-BE49-F238E27FC236}">
                <a16:creationId xmlns:a16="http://schemas.microsoft.com/office/drawing/2014/main" id="{523E4E7E-2F03-9073-93B0-BBAD10CB16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INDEX</a:t>
            </a:r>
            <a:endParaRPr dirty="0"/>
          </a:p>
        </p:txBody>
      </p:sp>
      <p:sp>
        <p:nvSpPr>
          <p:cNvPr id="918" name="Google Shape;918;p23">
            <a:extLst>
              <a:ext uri="{FF2B5EF4-FFF2-40B4-BE49-F238E27FC236}">
                <a16:creationId xmlns:a16="http://schemas.microsoft.com/office/drawing/2014/main" id="{C2959C57-4ED0-7714-BC2B-68825D23446D}"/>
              </a:ext>
            </a:extLst>
          </p:cNvPr>
          <p:cNvSpPr/>
          <p:nvPr/>
        </p:nvSpPr>
        <p:spPr>
          <a:xfrm>
            <a:off x="5871881" y="1615796"/>
            <a:ext cx="513760" cy="2418495"/>
          </a:xfrm>
          <a:custGeom>
            <a:avLst/>
            <a:gdLst/>
            <a:ahLst/>
            <a:cxnLst/>
            <a:rect l="l" t="t" r="r" b="b"/>
            <a:pathLst>
              <a:path w="2653" h="12489" fill="none" extrusionOk="0">
                <a:moveTo>
                  <a:pt x="0" y="1"/>
                </a:moveTo>
                <a:cubicBezTo>
                  <a:pt x="1642" y="1688"/>
                  <a:pt x="2653" y="3991"/>
                  <a:pt x="2653" y="6531"/>
                </a:cubicBezTo>
                <a:cubicBezTo>
                  <a:pt x="2653" y="8794"/>
                  <a:pt x="1850" y="10870"/>
                  <a:pt x="514" y="12488"/>
                </a:cubicBez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23">
            <a:extLst>
              <a:ext uri="{FF2B5EF4-FFF2-40B4-BE49-F238E27FC236}">
                <a16:creationId xmlns:a16="http://schemas.microsoft.com/office/drawing/2014/main" id="{6302493C-5D2C-ACB4-8BF0-06FD2A2A1818}"/>
              </a:ext>
            </a:extLst>
          </p:cNvPr>
          <p:cNvSpPr/>
          <p:nvPr/>
        </p:nvSpPr>
        <p:spPr>
          <a:xfrm>
            <a:off x="2758359" y="1647941"/>
            <a:ext cx="485487" cy="2467295"/>
          </a:xfrm>
          <a:custGeom>
            <a:avLst/>
            <a:gdLst/>
            <a:ahLst/>
            <a:cxnLst/>
            <a:rect l="l" t="t" r="r" b="b"/>
            <a:pathLst>
              <a:path w="2507" h="12741" fill="none" extrusionOk="0">
                <a:moveTo>
                  <a:pt x="2506" y="12741"/>
                </a:moveTo>
                <a:cubicBezTo>
                  <a:pt x="951" y="11070"/>
                  <a:pt x="0" y="8828"/>
                  <a:pt x="0" y="6365"/>
                </a:cubicBezTo>
                <a:cubicBezTo>
                  <a:pt x="0" y="3908"/>
                  <a:pt x="947" y="1672"/>
                  <a:pt x="2495" y="1"/>
                </a:cubicBezTo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0" name="Google Shape;920;p23">
            <a:extLst>
              <a:ext uri="{FF2B5EF4-FFF2-40B4-BE49-F238E27FC236}">
                <a16:creationId xmlns:a16="http://schemas.microsoft.com/office/drawing/2014/main" id="{531B3CDA-BB21-26F6-0880-EDB4973167AD}"/>
              </a:ext>
            </a:extLst>
          </p:cNvPr>
          <p:cNvGrpSpPr/>
          <p:nvPr/>
        </p:nvGrpSpPr>
        <p:grpSpPr>
          <a:xfrm>
            <a:off x="3736491" y="2044924"/>
            <a:ext cx="1671027" cy="1671393"/>
            <a:chOff x="3736491" y="2044924"/>
            <a:chExt cx="1671027" cy="1671393"/>
          </a:xfrm>
        </p:grpSpPr>
        <p:sp>
          <p:nvSpPr>
            <p:cNvPr id="921" name="Google Shape;921;p23">
              <a:extLst>
                <a:ext uri="{FF2B5EF4-FFF2-40B4-BE49-F238E27FC236}">
                  <a16:creationId xmlns:a16="http://schemas.microsoft.com/office/drawing/2014/main" id="{C313DCEB-F104-1E7D-4E61-A557551E6FFB}"/>
                </a:ext>
              </a:extLst>
            </p:cNvPr>
            <p:cNvSpPr/>
            <p:nvPr/>
          </p:nvSpPr>
          <p:spPr>
            <a:xfrm>
              <a:off x="3736491" y="2044924"/>
              <a:ext cx="1671027" cy="1671393"/>
            </a:xfrm>
            <a:custGeom>
              <a:avLst/>
              <a:gdLst/>
              <a:ahLst/>
              <a:cxnLst/>
              <a:rect l="l" t="t" r="r" b="b"/>
              <a:pathLst>
                <a:path w="8629" h="8631" extrusionOk="0">
                  <a:moveTo>
                    <a:pt x="4315" y="1"/>
                  </a:moveTo>
                  <a:cubicBezTo>
                    <a:pt x="1932" y="1"/>
                    <a:pt x="0" y="1932"/>
                    <a:pt x="0" y="4315"/>
                  </a:cubicBezTo>
                  <a:cubicBezTo>
                    <a:pt x="0" y="6698"/>
                    <a:pt x="1932" y="8630"/>
                    <a:pt x="4315" y="8630"/>
                  </a:cubicBezTo>
                  <a:cubicBezTo>
                    <a:pt x="6697" y="8630"/>
                    <a:pt x="8629" y="6698"/>
                    <a:pt x="8629" y="4315"/>
                  </a:cubicBezTo>
                  <a:cubicBezTo>
                    <a:pt x="8629" y="1932"/>
                    <a:pt x="6697" y="1"/>
                    <a:pt x="4315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3">
              <a:extLst>
                <a:ext uri="{FF2B5EF4-FFF2-40B4-BE49-F238E27FC236}">
                  <a16:creationId xmlns:a16="http://schemas.microsoft.com/office/drawing/2014/main" id="{313B7E5C-DD51-B25C-57EB-6B3B99A44045}"/>
                </a:ext>
              </a:extLst>
            </p:cNvPr>
            <p:cNvSpPr/>
            <p:nvPr/>
          </p:nvSpPr>
          <p:spPr>
            <a:xfrm>
              <a:off x="4110624" y="2298799"/>
              <a:ext cx="1032361" cy="1417518"/>
            </a:xfrm>
            <a:custGeom>
              <a:avLst/>
              <a:gdLst/>
              <a:ahLst/>
              <a:cxnLst/>
              <a:rect l="l" t="t" r="r" b="b"/>
              <a:pathLst>
                <a:path w="5331" h="7320" extrusionOk="0">
                  <a:moveTo>
                    <a:pt x="2426" y="0"/>
                  </a:moveTo>
                  <a:cubicBezTo>
                    <a:pt x="1087" y="0"/>
                    <a:pt x="1" y="1007"/>
                    <a:pt x="1" y="2250"/>
                  </a:cubicBezTo>
                  <a:cubicBezTo>
                    <a:pt x="1" y="2616"/>
                    <a:pt x="95" y="2962"/>
                    <a:pt x="263" y="3268"/>
                  </a:cubicBezTo>
                  <a:cubicBezTo>
                    <a:pt x="298" y="3331"/>
                    <a:pt x="336" y="3393"/>
                    <a:pt x="377" y="3454"/>
                  </a:cubicBezTo>
                  <a:cubicBezTo>
                    <a:pt x="460" y="3618"/>
                    <a:pt x="579" y="3907"/>
                    <a:pt x="697" y="4387"/>
                  </a:cubicBezTo>
                  <a:cubicBezTo>
                    <a:pt x="832" y="4937"/>
                    <a:pt x="423" y="6050"/>
                    <a:pt x="141" y="6691"/>
                  </a:cubicBezTo>
                  <a:cubicBezTo>
                    <a:pt x="794" y="7089"/>
                    <a:pt x="1562" y="7319"/>
                    <a:pt x="2383" y="7319"/>
                  </a:cubicBezTo>
                  <a:cubicBezTo>
                    <a:pt x="2707" y="7319"/>
                    <a:pt x="3024" y="7282"/>
                    <a:pt x="3328" y="7214"/>
                  </a:cubicBezTo>
                  <a:cubicBezTo>
                    <a:pt x="3343" y="6550"/>
                    <a:pt x="3414" y="5593"/>
                    <a:pt x="3771" y="5463"/>
                  </a:cubicBezTo>
                  <a:cubicBezTo>
                    <a:pt x="4074" y="5353"/>
                    <a:pt x="4533" y="5382"/>
                    <a:pt x="4719" y="5210"/>
                  </a:cubicBezTo>
                  <a:cubicBezTo>
                    <a:pt x="4905" y="5039"/>
                    <a:pt x="4754" y="4804"/>
                    <a:pt x="4723" y="4653"/>
                  </a:cubicBezTo>
                  <a:cubicBezTo>
                    <a:pt x="4692" y="4501"/>
                    <a:pt x="4852" y="4467"/>
                    <a:pt x="4852" y="4377"/>
                  </a:cubicBezTo>
                  <a:cubicBezTo>
                    <a:pt x="4852" y="4287"/>
                    <a:pt x="4765" y="4293"/>
                    <a:pt x="4771" y="4266"/>
                  </a:cubicBezTo>
                  <a:cubicBezTo>
                    <a:pt x="4776" y="4239"/>
                    <a:pt x="4822" y="4244"/>
                    <a:pt x="4874" y="4198"/>
                  </a:cubicBezTo>
                  <a:cubicBezTo>
                    <a:pt x="4925" y="4151"/>
                    <a:pt x="4879" y="4064"/>
                    <a:pt x="4852" y="3929"/>
                  </a:cubicBezTo>
                  <a:cubicBezTo>
                    <a:pt x="4825" y="3792"/>
                    <a:pt x="4928" y="3760"/>
                    <a:pt x="5102" y="3738"/>
                  </a:cubicBezTo>
                  <a:cubicBezTo>
                    <a:pt x="5276" y="3717"/>
                    <a:pt x="5330" y="3592"/>
                    <a:pt x="5281" y="3483"/>
                  </a:cubicBezTo>
                  <a:cubicBezTo>
                    <a:pt x="5232" y="3374"/>
                    <a:pt x="5005" y="2901"/>
                    <a:pt x="4895" y="2623"/>
                  </a:cubicBezTo>
                  <a:cubicBezTo>
                    <a:pt x="4785" y="2347"/>
                    <a:pt x="4916" y="2318"/>
                    <a:pt x="4916" y="2159"/>
                  </a:cubicBezTo>
                  <a:cubicBezTo>
                    <a:pt x="4916" y="2000"/>
                    <a:pt x="4883" y="1804"/>
                    <a:pt x="4735" y="1449"/>
                  </a:cubicBezTo>
                  <a:cubicBezTo>
                    <a:pt x="4420" y="576"/>
                    <a:pt x="3505" y="0"/>
                    <a:pt x="2426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3">
              <a:extLst>
                <a:ext uri="{FF2B5EF4-FFF2-40B4-BE49-F238E27FC236}">
                  <a16:creationId xmlns:a16="http://schemas.microsoft.com/office/drawing/2014/main" id="{51552954-AFFD-3ED2-4BD0-888C3DFC7BDA}"/>
                </a:ext>
              </a:extLst>
            </p:cNvPr>
            <p:cNvSpPr/>
            <p:nvPr/>
          </p:nvSpPr>
          <p:spPr>
            <a:xfrm>
              <a:off x="4188472" y="2380712"/>
              <a:ext cx="762604" cy="533699"/>
            </a:xfrm>
            <a:custGeom>
              <a:avLst/>
              <a:gdLst/>
              <a:ahLst/>
              <a:cxnLst/>
              <a:rect l="l" t="t" r="r" b="b"/>
              <a:pathLst>
                <a:path w="3938" h="2756" extrusionOk="0">
                  <a:moveTo>
                    <a:pt x="2519" y="0"/>
                  </a:moveTo>
                  <a:cubicBezTo>
                    <a:pt x="2374" y="0"/>
                    <a:pt x="2246" y="68"/>
                    <a:pt x="2164" y="174"/>
                  </a:cubicBezTo>
                  <a:cubicBezTo>
                    <a:pt x="2085" y="82"/>
                    <a:pt x="1969" y="24"/>
                    <a:pt x="1838" y="24"/>
                  </a:cubicBezTo>
                  <a:cubicBezTo>
                    <a:pt x="1657" y="24"/>
                    <a:pt x="1502" y="137"/>
                    <a:pt x="1440" y="297"/>
                  </a:cubicBezTo>
                  <a:cubicBezTo>
                    <a:pt x="1382" y="259"/>
                    <a:pt x="1313" y="238"/>
                    <a:pt x="1239" y="238"/>
                  </a:cubicBezTo>
                  <a:cubicBezTo>
                    <a:pt x="1035" y="238"/>
                    <a:pt x="869" y="403"/>
                    <a:pt x="869" y="608"/>
                  </a:cubicBezTo>
                  <a:cubicBezTo>
                    <a:pt x="869" y="639"/>
                    <a:pt x="873" y="669"/>
                    <a:pt x="880" y="697"/>
                  </a:cubicBezTo>
                  <a:cubicBezTo>
                    <a:pt x="846" y="691"/>
                    <a:pt x="812" y="687"/>
                    <a:pt x="777" y="687"/>
                  </a:cubicBezTo>
                  <a:cubicBezTo>
                    <a:pt x="486" y="687"/>
                    <a:pt x="248" y="925"/>
                    <a:pt x="248" y="1216"/>
                  </a:cubicBezTo>
                  <a:cubicBezTo>
                    <a:pt x="248" y="1291"/>
                    <a:pt x="263" y="1360"/>
                    <a:pt x="290" y="1424"/>
                  </a:cubicBezTo>
                  <a:cubicBezTo>
                    <a:pt x="118" y="1511"/>
                    <a:pt x="0" y="1690"/>
                    <a:pt x="0" y="1897"/>
                  </a:cubicBezTo>
                  <a:cubicBezTo>
                    <a:pt x="0" y="2189"/>
                    <a:pt x="237" y="2426"/>
                    <a:pt x="529" y="2426"/>
                  </a:cubicBezTo>
                  <a:cubicBezTo>
                    <a:pt x="552" y="2426"/>
                    <a:pt x="575" y="2424"/>
                    <a:pt x="597" y="2421"/>
                  </a:cubicBezTo>
                  <a:cubicBezTo>
                    <a:pt x="694" y="2606"/>
                    <a:pt x="889" y="2733"/>
                    <a:pt x="1114" y="2733"/>
                  </a:cubicBezTo>
                  <a:cubicBezTo>
                    <a:pt x="1257" y="2733"/>
                    <a:pt x="1389" y="2681"/>
                    <a:pt x="1490" y="2595"/>
                  </a:cubicBezTo>
                  <a:cubicBezTo>
                    <a:pt x="1595" y="2695"/>
                    <a:pt x="1736" y="2756"/>
                    <a:pt x="1891" y="2756"/>
                  </a:cubicBezTo>
                  <a:cubicBezTo>
                    <a:pt x="2171" y="2756"/>
                    <a:pt x="2404" y="2559"/>
                    <a:pt x="2462" y="2297"/>
                  </a:cubicBezTo>
                  <a:cubicBezTo>
                    <a:pt x="2538" y="2330"/>
                    <a:pt x="2622" y="2347"/>
                    <a:pt x="2710" y="2347"/>
                  </a:cubicBezTo>
                  <a:cubicBezTo>
                    <a:pt x="2979" y="2347"/>
                    <a:pt x="3210" y="2183"/>
                    <a:pt x="3308" y="1949"/>
                  </a:cubicBezTo>
                  <a:cubicBezTo>
                    <a:pt x="3340" y="1955"/>
                    <a:pt x="3373" y="1959"/>
                    <a:pt x="3407" y="1959"/>
                  </a:cubicBezTo>
                  <a:cubicBezTo>
                    <a:pt x="3700" y="1959"/>
                    <a:pt x="3937" y="1722"/>
                    <a:pt x="3937" y="1429"/>
                  </a:cubicBezTo>
                  <a:cubicBezTo>
                    <a:pt x="3937" y="1215"/>
                    <a:pt x="3811" y="1031"/>
                    <a:pt x="3628" y="948"/>
                  </a:cubicBezTo>
                  <a:cubicBezTo>
                    <a:pt x="3628" y="945"/>
                    <a:pt x="3629" y="942"/>
                    <a:pt x="3629" y="940"/>
                  </a:cubicBezTo>
                  <a:cubicBezTo>
                    <a:pt x="3664" y="649"/>
                    <a:pt x="3456" y="385"/>
                    <a:pt x="3166" y="351"/>
                  </a:cubicBezTo>
                  <a:cubicBezTo>
                    <a:pt x="3145" y="348"/>
                    <a:pt x="3124" y="347"/>
                    <a:pt x="3103" y="347"/>
                  </a:cubicBezTo>
                  <a:cubicBezTo>
                    <a:pt x="3054" y="347"/>
                    <a:pt x="3006" y="354"/>
                    <a:pt x="2961" y="367"/>
                  </a:cubicBezTo>
                  <a:cubicBezTo>
                    <a:pt x="2922" y="158"/>
                    <a:pt x="2739" y="0"/>
                    <a:pt x="2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23">
            <a:extLst>
              <a:ext uri="{FF2B5EF4-FFF2-40B4-BE49-F238E27FC236}">
                <a16:creationId xmlns:a16="http://schemas.microsoft.com/office/drawing/2014/main" id="{CAC6814B-EDC2-956A-258E-B0A236E420EE}"/>
              </a:ext>
            </a:extLst>
          </p:cNvPr>
          <p:cNvSpPr txBox="1"/>
          <p:nvPr/>
        </p:nvSpPr>
        <p:spPr>
          <a:xfrm>
            <a:off x="6803071" y="1334950"/>
            <a:ext cx="1447848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Metrics and Classifications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5" name="Google Shape;925;p23">
            <a:extLst>
              <a:ext uri="{FF2B5EF4-FFF2-40B4-BE49-F238E27FC236}">
                <a16:creationId xmlns:a16="http://schemas.microsoft.com/office/drawing/2014/main" id="{F56BA847-02C0-9380-2571-E6B5E39920BF}"/>
              </a:ext>
            </a:extLst>
          </p:cNvPr>
          <p:cNvSpPr txBox="1"/>
          <p:nvPr/>
        </p:nvSpPr>
        <p:spPr>
          <a:xfrm>
            <a:off x="7067599" y="265379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Results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6" name="Google Shape;926;p23">
            <a:extLst>
              <a:ext uri="{FF2B5EF4-FFF2-40B4-BE49-F238E27FC236}">
                <a16:creationId xmlns:a16="http://schemas.microsoft.com/office/drawing/2014/main" id="{2395514E-201F-FCEE-6765-08ADE39C2CA8}"/>
              </a:ext>
            </a:extLst>
          </p:cNvPr>
          <p:cNvSpPr txBox="1"/>
          <p:nvPr/>
        </p:nvSpPr>
        <p:spPr>
          <a:xfrm>
            <a:off x="6871652" y="3971468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Conclusions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7" name="Google Shape;927;p23">
            <a:extLst>
              <a:ext uri="{FF2B5EF4-FFF2-40B4-BE49-F238E27FC236}">
                <a16:creationId xmlns:a16="http://schemas.microsoft.com/office/drawing/2014/main" id="{26B51588-4002-63DB-CC1A-E0BFA441A9E7}"/>
              </a:ext>
            </a:extLst>
          </p:cNvPr>
          <p:cNvSpPr txBox="1"/>
          <p:nvPr/>
        </p:nvSpPr>
        <p:spPr>
          <a:xfrm>
            <a:off x="1023384" y="1334950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8" name="Google Shape;928;p23">
            <a:extLst>
              <a:ext uri="{FF2B5EF4-FFF2-40B4-BE49-F238E27FC236}">
                <a16:creationId xmlns:a16="http://schemas.microsoft.com/office/drawing/2014/main" id="{0EF8BFEC-2FA6-BDE8-275C-397D972FC699}"/>
              </a:ext>
            </a:extLst>
          </p:cNvPr>
          <p:cNvSpPr txBox="1"/>
          <p:nvPr/>
        </p:nvSpPr>
        <p:spPr>
          <a:xfrm>
            <a:off x="824644" y="2653216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Objectives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9" name="Google Shape;929;p23">
            <a:extLst>
              <a:ext uri="{FF2B5EF4-FFF2-40B4-BE49-F238E27FC236}">
                <a16:creationId xmlns:a16="http://schemas.microsoft.com/office/drawing/2014/main" id="{BFAE3CD8-B75D-5DF3-62A9-C2F3532361A3}"/>
              </a:ext>
            </a:extLst>
          </p:cNvPr>
          <p:cNvSpPr txBox="1"/>
          <p:nvPr/>
        </p:nvSpPr>
        <p:spPr>
          <a:xfrm>
            <a:off x="1017334" y="397556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Data information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30" name="Google Shape;930;p23">
            <a:extLst>
              <a:ext uri="{FF2B5EF4-FFF2-40B4-BE49-F238E27FC236}">
                <a16:creationId xmlns:a16="http://schemas.microsoft.com/office/drawing/2014/main" id="{9B5900AB-4D57-C1E1-768F-015EC1705AE5}"/>
              </a:ext>
            </a:extLst>
          </p:cNvPr>
          <p:cNvGrpSpPr/>
          <p:nvPr/>
        </p:nvGrpSpPr>
        <p:grpSpPr>
          <a:xfrm>
            <a:off x="965924" y="1099525"/>
            <a:ext cx="2530446" cy="923711"/>
            <a:chOff x="965924" y="1099525"/>
            <a:chExt cx="2530446" cy="923711"/>
          </a:xfrm>
        </p:grpSpPr>
        <p:grpSp>
          <p:nvGrpSpPr>
            <p:cNvPr id="931" name="Google Shape;931;p23">
              <a:extLst>
                <a:ext uri="{FF2B5EF4-FFF2-40B4-BE49-F238E27FC236}">
                  <a16:creationId xmlns:a16="http://schemas.microsoft.com/office/drawing/2014/main" id="{2928E847-27B4-C59D-BF6D-B7264BCD43C9}"/>
                </a:ext>
              </a:extLst>
            </p:cNvPr>
            <p:cNvGrpSpPr/>
            <p:nvPr/>
          </p:nvGrpSpPr>
          <p:grpSpPr>
            <a:xfrm>
              <a:off x="965924" y="1099525"/>
              <a:ext cx="2530446" cy="923711"/>
              <a:chOff x="965924" y="1099525"/>
              <a:chExt cx="2530446" cy="923711"/>
            </a:xfrm>
          </p:grpSpPr>
          <p:sp>
            <p:nvSpPr>
              <p:cNvPr id="932" name="Google Shape;932;p23">
                <a:extLst>
                  <a:ext uri="{FF2B5EF4-FFF2-40B4-BE49-F238E27FC236}">
                    <a16:creationId xmlns:a16="http://schemas.microsoft.com/office/drawing/2014/main" id="{D23A6CB5-D657-D2FB-AE06-9F55D52463A7}"/>
                  </a:ext>
                </a:extLst>
              </p:cNvPr>
              <p:cNvSpPr/>
              <p:nvPr/>
            </p:nvSpPr>
            <p:spPr>
              <a:xfrm>
                <a:off x="2427797" y="1561186"/>
                <a:ext cx="156859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" fill="none" extrusionOk="0">
                    <a:moveTo>
                      <a:pt x="0" y="1"/>
                    </a:moveTo>
                    <a:lnTo>
                      <a:pt x="810" y="1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3">
                <a:extLst>
                  <a:ext uri="{FF2B5EF4-FFF2-40B4-BE49-F238E27FC236}">
                    <a16:creationId xmlns:a16="http://schemas.microsoft.com/office/drawing/2014/main" id="{D226AE11-1EF9-B512-89B3-C2474040CE43}"/>
                  </a:ext>
                </a:extLst>
              </p:cNvPr>
              <p:cNvSpPr/>
              <p:nvPr/>
            </p:nvSpPr>
            <p:spPr>
              <a:xfrm>
                <a:off x="965924" y="1262578"/>
                <a:ext cx="1463626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8" h="3085" fill="none" extrusionOk="0">
                    <a:moveTo>
                      <a:pt x="7524" y="1496"/>
                    </a:moveTo>
                    <a:lnTo>
                      <a:pt x="7377" y="1402"/>
                    </a:lnTo>
                    <a:cubicBezTo>
                      <a:pt x="7190" y="1282"/>
                      <a:pt x="7077" y="1074"/>
                      <a:pt x="7077" y="851"/>
                    </a:cubicBezTo>
                    <a:lnTo>
                      <a:pt x="7077" y="415"/>
                    </a:lnTo>
                    <a:cubicBezTo>
                      <a:pt x="7077" y="186"/>
                      <a:pt x="6892" y="1"/>
                      <a:pt x="6663" y="1"/>
                    </a:cubicBezTo>
                    <a:lnTo>
                      <a:pt x="413" y="1"/>
                    </a:lnTo>
                    <a:cubicBezTo>
                      <a:pt x="185" y="1"/>
                      <a:pt x="0" y="186"/>
                      <a:pt x="0" y="415"/>
                    </a:cubicBezTo>
                    <a:lnTo>
                      <a:pt x="0" y="2671"/>
                    </a:lnTo>
                    <a:cubicBezTo>
                      <a:pt x="0" y="2900"/>
                      <a:pt x="185" y="3085"/>
                      <a:pt x="413" y="3085"/>
                    </a:cubicBezTo>
                    <a:lnTo>
                      <a:pt x="6663" y="3085"/>
                    </a:lnTo>
                    <a:cubicBezTo>
                      <a:pt x="6892" y="3085"/>
                      <a:pt x="7077" y="2900"/>
                      <a:pt x="7077" y="2671"/>
                    </a:cubicBezTo>
                    <a:lnTo>
                      <a:pt x="7077" y="2234"/>
                    </a:lnTo>
                    <a:cubicBezTo>
                      <a:pt x="7077" y="2012"/>
                      <a:pt x="7190" y="1804"/>
                      <a:pt x="7377" y="1683"/>
                    </a:cubicBezTo>
                    <a:lnTo>
                      <a:pt x="7524" y="1589"/>
                    </a:lnTo>
                    <a:cubicBezTo>
                      <a:pt x="7557" y="1567"/>
                      <a:pt x="7557" y="1518"/>
                      <a:pt x="7524" y="1496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3">
                <a:extLst>
                  <a:ext uri="{FF2B5EF4-FFF2-40B4-BE49-F238E27FC236}">
                    <a16:creationId xmlns:a16="http://schemas.microsoft.com/office/drawing/2014/main" id="{6A442A2A-A93A-8725-F7E5-D96E20634D2B}"/>
                  </a:ext>
                </a:extLst>
              </p:cNvPr>
              <p:cNvSpPr/>
              <p:nvPr/>
            </p:nvSpPr>
            <p:spPr>
              <a:xfrm>
                <a:off x="2572454" y="1099525"/>
                <a:ext cx="923916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4770" extrusionOk="0">
                    <a:moveTo>
                      <a:pt x="2385" y="0"/>
                    </a:moveTo>
                    <a:cubicBezTo>
                      <a:pt x="1069" y="0"/>
                      <a:pt x="1" y="1068"/>
                      <a:pt x="1" y="2385"/>
                    </a:cubicBezTo>
                    <a:cubicBezTo>
                      <a:pt x="1" y="3702"/>
                      <a:pt x="1069" y="4769"/>
                      <a:pt x="2385" y="4769"/>
                    </a:cubicBezTo>
                    <a:cubicBezTo>
                      <a:pt x="3703" y="4769"/>
                      <a:pt x="4771" y="3702"/>
                      <a:pt x="4771" y="2385"/>
                    </a:cubicBezTo>
                    <a:cubicBezTo>
                      <a:pt x="4771" y="1068"/>
                      <a:pt x="3703" y="0"/>
                      <a:pt x="2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5" name="Google Shape;935;p23">
              <a:extLst>
                <a:ext uri="{FF2B5EF4-FFF2-40B4-BE49-F238E27FC236}">
                  <a16:creationId xmlns:a16="http://schemas.microsoft.com/office/drawing/2014/main" id="{C888E97D-9983-1669-0CD9-72B6FDFCCA62}"/>
                </a:ext>
              </a:extLst>
            </p:cNvPr>
            <p:cNvSpPr txBox="1"/>
            <p:nvPr/>
          </p:nvSpPr>
          <p:spPr>
            <a:xfrm>
              <a:off x="2699633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01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36" name="Google Shape;936;p23">
            <a:extLst>
              <a:ext uri="{FF2B5EF4-FFF2-40B4-BE49-F238E27FC236}">
                <a16:creationId xmlns:a16="http://schemas.microsoft.com/office/drawing/2014/main" id="{1C3BE1D2-B3B0-B1C4-9EB7-858A39E9D102}"/>
              </a:ext>
            </a:extLst>
          </p:cNvPr>
          <p:cNvGrpSpPr/>
          <p:nvPr/>
        </p:nvGrpSpPr>
        <p:grpSpPr>
          <a:xfrm>
            <a:off x="769175" y="2417893"/>
            <a:ext cx="2838757" cy="923711"/>
            <a:chOff x="769175" y="2417893"/>
            <a:chExt cx="2838757" cy="923711"/>
          </a:xfrm>
        </p:grpSpPr>
        <p:sp>
          <p:nvSpPr>
            <p:cNvPr id="937" name="Google Shape;937;p23">
              <a:extLst>
                <a:ext uri="{FF2B5EF4-FFF2-40B4-BE49-F238E27FC236}">
                  <a16:creationId xmlns:a16="http://schemas.microsoft.com/office/drawing/2014/main" id="{06AEB40F-81B5-18CE-C5A5-FCC69F8F65AE}"/>
                </a:ext>
              </a:extLst>
            </p:cNvPr>
            <p:cNvSpPr/>
            <p:nvPr/>
          </p:nvSpPr>
          <p:spPr>
            <a:xfrm>
              <a:off x="3231864" y="2879555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0" y="1"/>
                  </a:moveTo>
                  <a:lnTo>
                    <a:pt x="1244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3">
              <a:extLst>
                <a:ext uri="{FF2B5EF4-FFF2-40B4-BE49-F238E27FC236}">
                  <a16:creationId xmlns:a16="http://schemas.microsoft.com/office/drawing/2014/main" id="{C3D860C5-BAB0-D04C-581A-95E47F4BA841}"/>
                </a:ext>
              </a:extLst>
            </p:cNvPr>
            <p:cNvSpPr/>
            <p:nvPr/>
          </p:nvSpPr>
          <p:spPr>
            <a:xfrm>
              <a:off x="3472763" y="2812063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2" y="698"/>
                    <a:pt x="350" y="698"/>
                  </a:cubicBezTo>
                  <a:cubicBezTo>
                    <a:pt x="157" y="698"/>
                    <a:pt x="0" y="542"/>
                    <a:pt x="0" y="349"/>
                  </a:cubicBezTo>
                  <a:cubicBezTo>
                    <a:pt x="0" y="156"/>
                    <a:pt x="157" y="1"/>
                    <a:pt x="350" y="1"/>
                  </a:cubicBezTo>
                  <a:cubicBezTo>
                    <a:pt x="542" y="1"/>
                    <a:pt x="698" y="156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3">
              <a:extLst>
                <a:ext uri="{FF2B5EF4-FFF2-40B4-BE49-F238E27FC236}">
                  <a16:creationId xmlns:a16="http://schemas.microsoft.com/office/drawing/2014/main" id="{7588CF44-C536-456D-4A32-C0DD1666921C}"/>
                </a:ext>
              </a:extLst>
            </p:cNvPr>
            <p:cNvSpPr/>
            <p:nvPr/>
          </p:nvSpPr>
          <p:spPr>
            <a:xfrm>
              <a:off x="3501011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4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4" y="406"/>
                  </a:cubicBezTo>
                  <a:cubicBezTo>
                    <a:pt x="315" y="406"/>
                    <a:pt x="405" y="315"/>
                    <a:pt x="405" y="203"/>
                  </a:cubicBezTo>
                  <a:cubicBezTo>
                    <a:pt x="405" y="91"/>
                    <a:pt x="315" y="1"/>
                    <a:pt x="204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0" name="Google Shape;940;p23">
              <a:extLst>
                <a:ext uri="{FF2B5EF4-FFF2-40B4-BE49-F238E27FC236}">
                  <a16:creationId xmlns:a16="http://schemas.microsoft.com/office/drawing/2014/main" id="{8A61D6FF-8B64-CC55-8D65-D03107BBC689}"/>
                </a:ext>
              </a:extLst>
            </p:cNvPr>
            <p:cNvGrpSpPr/>
            <p:nvPr/>
          </p:nvGrpSpPr>
          <p:grpSpPr>
            <a:xfrm>
              <a:off x="769175" y="2417893"/>
              <a:ext cx="2530639" cy="923711"/>
              <a:chOff x="769175" y="2417893"/>
              <a:chExt cx="2530639" cy="923711"/>
            </a:xfrm>
          </p:grpSpPr>
          <p:sp>
            <p:nvSpPr>
              <p:cNvPr id="941" name="Google Shape;941;p23">
                <a:extLst>
                  <a:ext uri="{FF2B5EF4-FFF2-40B4-BE49-F238E27FC236}">
                    <a16:creationId xmlns:a16="http://schemas.microsoft.com/office/drawing/2014/main" id="{822998C2-E620-AB1A-6F99-92D3E2E955ED}"/>
                  </a:ext>
                </a:extLst>
              </p:cNvPr>
              <p:cNvSpPr/>
              <p:nvPr/>
            </p:nvSpPr>
            <p:spPr>
              <a:xfrm>
                <a:off x="2231047" y="2881685"/>
                <a:ext cx="157246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" fill="none" extrusionOk="0">
                    <a:moveTo>
                      <a:pt x="1" y="0"/>
                    </a:moveTo>
                    <a:lnTo>
                      <a:pt x="811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3">
                <a:extLst>
                  <a:ext uri="{FF2B5EF4-FFF2-40B4-BE49-F238E27FC236}">
                    <a16:creationId xmlns:a16="http://schemas.microsoft.com/office/drawing/2014/main" id="{8F60AAED-AA7F-671F-F844-6A40E7CD0564}"/>
                  </a:ext>
                </a:extLst>
              </p:cNvPr>
              <p:cNvSpPr/>
              <p:nvPr/>
            </p:nvSpPr>
            <p:spPr>
              <a:xfrm>
                <a:off x="769175" y="2583077"/>
                <a:ext cx="1463819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3085" fill="none" extrusionOk="0">
                    <a:moveTo>
                      <a:pt x="7525" y="1495"/>
                    </a:moveTo>
                    <a:lnTo>
                      <a:pt x="7379" y="1402"/>
                    </a:lnTo>
                    <a:cubicBezTo>
                      <a:pt x="7191" y="1281"/>
                      <a:pt x="7078" y="1073"/>
                      <a:pt x="7078" y="851"/>
                    </a:cubicBezTo>
                    <a:lnTo>
                      <a:pt x="7078" y="414"/>
                    </a:lnTo>
                    <a:cubicBezTo>
                      <a:pt x="7078" y="185"/>
                      <a:pt x="6893" y="0"/>
                      <a:pt x="6665" y="0"/>
                    </a:cubicBezTo>
                    <a:lnTo>
                      <a:pt x="415" y="0"/>
                    </a:lnTo>
                    <a:cubicBezTo>
                      <a:pt x="186" y="0"/>
                      <a:pt x="1" y="185"/>
                      <a:pt x="1" y="414"/>
                    </a:cubicBezTo>
                    <a:lnTo>
                      <a:pt x="1" y="2670"/>
                    </a:lnTo>
                    <a:cubicBezTo>
                      <a:pt x="1" y="2899"/>
                      <a:pt x="186" y="3084"/>
                      <a:pt x="415" y="3084"/>
                    </a:cubicBezTo>
                    <a:lnTo>
                      <a:pt x="6665" y="3084"/>
                    </a:lnTo>
                    <a:cubicBezTo>
                      <a:pt x="6893" y="3084"/>
                      <a:pt x="7078" y="2899"/>
                      <a:pt x="7078" y="2670"/>
                    </a:cubicBezTo>
                    <a:lnTo>
                      <a:pt x="7078" y="2234"/>
                    </a:lnTo>
                    <a:cubicBezTo>
                      <a:pt x="7078" y="2011"/>
                      <a:pt x="7191" y="1803"/>
                      <a:pt x="7379" y="1683"/>
                    </a:cubicBezTo>
                    <a:lnTo>
                      <a:pt x="7525" y="1588"/>
                    </a:lnTo>
                    <a:cubicBezTo>
                      <a:pt x="7559" y="1567"/>
                      <a:pt x="7559" y="1517"/>
                      <a:pt x="7525" y="149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3">
                <a:extLst>
                  <a:ext uri="{FF2B5EF4-FFF2-40B4-BE49-F238E27FC236}">
                    <a16:creationId xmlns:a16="http://schemas.microsoft.com/office/drawing/2014/main" id="{33A98F3D-22E4-E1C3-F82B-23CC0AFE6F88}"/>
                  </a:ext>
                </a:extLst>
              </p:cNvPr>
              <p:cNvSpPr/>
              <p:nvPr/>
            </p:nvSpPr>
            <p:spPr>
              <a:xfrm>
                <a:off x="2376092" y="2417893"/>
                <a:ext cx="923722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770" extrusionOk="0">
                    <a:moveTo>
                      <a:pt x="2385" y="0"/>
                    </a:moveTo>
                    <a:cubicBezTo>
                      <a:pt x="1068" y="0"/>
                      <a:pt x="0" y="1068"/>
                      <a:pt x="0" y="2385"/>
                    </a:cubicBezTo>
                    <a:cubicBezTo>
                      <a:pt x="0" y="3702"/>
                      <a:pt x="1068" y="4769"/>
                      <a:pt x="2385" y="4769"/>
                    </a:cubicBezTo>
                    <a:cubicBezTo>
                      <a:pt x="3701" y="4769"/>
                      <a:pt x="4769" y="3702"/>
                      <a:pt x="4769" y="2385"/>
                    </a:cubicBezTo>
                    <a:cubicBezTo>
                      <a:pt x="4769" y="1068"/>
                      <a:pt x="3701" y="0"/>
                      <a:pt x="238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3">
                <a:extLst>
                  <a:ext uri="{FF2B5EF4-FFF2-40B4-BE49-F238E27FC236}">
                    <a16:creationId xmlns:a16="http://schemas.microsoft.com/office/drawing/2014/main" id="{FA913B8A-3F96-F2E1-7AFA-E33A75FCC73D}"/>
                  </a:ext>
                </a:extLst>
              </p:cNvPr>
              <p:cNvSpPr txBox="1"/>
              <p:nvPr/>
            </p:nvSpPr>
            <p:spPr>
              <a:xfrm>
                <a:off x="2509161" y="2653106"/>
                <a:ext cx="669600" cy="4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>
                    <a:solidFill>
                      <a:schemeClr val="lt1"/>
                    </a:solidFill>
                    <a:latin typeface="Fira Sans SemiBold"/>
                    <a:ea typeface="Fira Sans SemiBold"/>
                    <a:cs typeface="Fira Sans SemiBold"/>
                    <a:sym typeface="Fira Sans SemiBold"/>
                  </a:rPr>
                  <a:t>02</a:t>
                </a:r>
                <a:endParaRPr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endParaRPr>
              </a:p>
            </p:txBody>
          </p:sp>
        </p:grpSp>
      </p:grpSp>
      <p:grpSp>
        <p:nvGrpSpPr>
          <p:cNvPr id="945" name="Google Shape;945;p23">
            <a:extLst>
              <a:ext uri="{FF2B5EF4-FFF2-40B4-BE49-F238E27FC236}">
                <a16:creationId xmlns:a16="http://schemas.microsoft.com/office/drawing/2014/main" id="{021D43F4-5BD9-5231-F7DE-02FF2A5A1C71}"/>
              </a:ext>
            </a:extLst>
          </p:cNvPr>
          <p:cNvGrpSpPr/>
          <p:nvPr/>
        </p:nvGrpSpPr>
        <p:grpSpPr>
          <a:xfrm>
            <a:off x="965924" y="3736068"/>
            <a:ext cx="2530446" cy="923904"/>
            <a:chOff x="965924" y="3736068"/>
            <a:chExt cx="2530446" cy="923904"/>
          </a:xfrm>
        </p:grpSpPr>
        <p:sp>
          <p:nvSpPr>
            <p:cNvPr id="946" name="Google Shape;946;p23">
              <a:extLst>
                <a:ext uri="{FF2B5EF4-FFF2-40B4-BE49-F238E27FC236}">
                  <a16:creationId xmlns:a16="http://schemas.microsoft.com/office/drawing/2014/main" id="{F787ED14-25C9-580E-83FD-ABDFD615F052}"/>
                </a:ext>
              </a:extLst>
            </p:cNvPr>
            <p:cNvSpPr/>
            <p:nvPr/>
          </p:nvSpPr>
          <p:spPr>
            <a:xfrm>
              <a:off x="2427797" y="4197923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0" y="1"/>
                  </a:moveTo>
                  <a:lnTo>
                    <a:pt x="810" y="1"/>
                  </a:lnTo>
                </a:path>
              </a:pathLst>
            </a:custGeom>
            <a:noFill/>
            <a:ln w="19050" cap="rnd" cmpd="sng">
              <a:solidFill>
                <a:srgbClr val="7E6CFB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>
              <a:extLst>
                <a:ext uri="{FF2B5EF4-FFF2-40B4-BE49-F238E27FC236}">
                  <a16:creationId xmlns:a16="http://schemas.microsoft.com/office/drawing/2014/main" id="{2B8F12F5-D862-01D6-A9D0-6EA0A693FEB5}"/>
                </a:ext>
              </a:extLst>
            </p:cNvPr>
            <p:cNvSpPr/>
            <p:nvPr/>
          </p:nvSpPr>
          <p:spPr>
            <a:xfrm>
              <a:off x="965924" y="3899508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7524" y="1495"/>
                  </a:moveTo>
                  <a:lnTo>
                    <a:pt x="7377" y="1401"/>
                  </a:lnTo>
                  <a:cubicBezTo>
                    <a:pt x="7190" y="1280"/>
                    <a:pt x="7077" y="1074"/>
                    <a:pt x="7077" y="850"/>
                  </a:cubicBezTo>
                  <a:lnTo>
                    <a:pt x="7077" y="413"/>
                  </a:lnTo>
                  <a:cubicBezTo>
                    <a:pt x="7077" y="186"/>
                    <a:pt x="6892" y="0"/>
                    <a:pt x="6663" y="0"/>
                  </a:cubicBezTo>
                  <a:lnTo>
                    <a:pt x="413" y="0"/>
                  </a:lnTo>
                  <a:cubicBezTo>
                    <a:pt x="185" y="0"/>
                    <a:pt x="0" y="186"/>
                    <a:pt x="0" y="413"/>
                  </a:cubicBezTo>
                  <a:lnTo>
                    <a:pt x="0" y="2670"/>
                  </a:lnTo>
                  <a:cubicBezTo>
                    <a:pt x="0" y="2898"/>
                    <a:pt x="185" y="3083"/>
                    <a:pt x="413" y="3083"/>
                  </a:cubicBezTo>
                  <a:lnTo>
                    <a:pt x="6663" y="3083"/>
                  </a:lnTo>
                  <a:cubicBezTo>
                    <a:pt x="6892" y="3083"/>
                    <a:pt x="7077" y="2898"/>
                    <a:pt x="7077" y="2670"/>
                  </a:cubicBezTo>
                  <a:lnTo>
                    <a:pt x="7077" y="2233"/>
                  </a:lnTo>
                  <a:cubicBezTo>
                    <a:pt x="7077" y="2010"/>
                    <a:pt x="7190" y="1803"/>
                    <a:pt x="7377" y="1683"/>
                  </a:cubicBezTo>
                  <a:lnTo>
                    <a:pt x="7524" y="1589"/>
                  </a:lnTo>
                  <a:cubicBezTo>
                    <a:pt x="7557" y="1567"/>
                    <a:pt x="7557" y="1517"/>
                    <a:pt x="7524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>
              <a:extLst>
                <a:ext uri="{FF2B5EF4-FFF2-40B4-BE49-F238E27FC236}">
                  <a16:creationId xmlns:a16="http://schemas.microsoft.com/office/drawing/2014/main" id="{53C75055-53B6-A2FC-BF18-B884F9EA93F2}"/>
                </a:ext>
              </a:extLst>
            </p:cNvPr>
            <p:cNvSpPr/>
            <p:nvPr/>
          </p:nvSpPr>
          <p:spPr>
            <a:xfrm>
              <a:off x="2572454" y="3736068"/>
              <a:ext cx="923916" cy="923904"/>
            </a:xfrm>
            <a:custGeom>
              <a:avLst/>
              <a:gdLst/>
              <a:ahLst/>
              <a:cxnLst/>
              <a:rect l="l" t="t" r="r" b="b"/>
              <a:pathLst>
                <a:path w="4771" h="4771" extrusionOk="0">
                  <a:moveTo>
                    <a:pt x="2385" y="1"/>
                  </a:moveTo>
                  <a:cubicBezTo>
                    <a:pt x="1069" y="1"/>
                    <a:pt x="1" y="1069"/>
                    <a:pt x="1" y="2386"/>
                  </a:cubicBezTo>
                  <a:cubicBezTo>
                    <a:pt x="1" y="3703"/>
                    <a:pt x="1069" y="4771"/>
                    <a:pt x="2385" y="4771"/>
                  </a:cubicBezTo>
                  <a:cubicBezTo>
                    <a:pt x="3703" y="4771"/>
                    <a:pt x="4771" y="3703"/>
                    <a:pt x="4771" y="2386"/>
                  </a:cubicBezTo>
                  <a:cubicBezTo>
                    <a:pt x="4771" y="1069"/>
                    <a:pt x="3703" y="1"/>
                    <a:pt x="2385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>
              <a:extLst>
                <a:ext uri="{FF2B5EF4-FFF2-40B4-BE49-F238E27FC236}">
                  <a16:creationId xmlns:a16="http://schemas.microsoft.com/office/drawing/2014/main" id="{1BD2AE30-63E5-9D9E-285E-C7152EC97F87}"/>
                </a:ext>
              </a:extLst>
            </p:cNvPr>
            <p:cNvSpPr txBox="1"/>
            <p:nvPr/>
          </p:nvSpPr>
          <p:spPr>
            <a:xfrm>
              <a:off x="2699633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03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0" name="Google Shape;950;p23">
            <a:extLst>
              <a:ext uri="{FF2B5EF4-FFF2-40B4-BE49-F238E27FC236}">
                <a16:creationId xmlns:a16="http://schemas.microsoft.com/office/drawing/2014/main" id="{03CCF013-B12C-B81E-29C9-99AABFD09ED1}"/>
              </a:ext>
            </a:extLst>
          </p:cNvPr>
          <p:cNvGrpSpPr/>
          <p:nvPr/>
        </p:nvGrpSpPr>
        <p:grpSpPr>
          <a:xfrm>
            <a:off x="5647827" y="1099525"/>
            <a:ext cx="2530256" cy="923711"/>
            <a:chOff x="5647827" y="1099525"/>
            <a:chExt cx="2530256" cy="923711"/>
          </a:xfrm>
        </p:grpSpPr>
        <p:sp>
          <p:nvSpPr>
            <p:cNvPr id="951" name="Google Shape;951;p23">
              <a:extLst>
                <a:ext uri="{FF2B5EF4-FFF2-40B4-BE49-F238E27FC236}">
                  <a16:creationId xmlns:a16="http://schemas.microsoft.com/office/drawing/2014/main" id="{F38FBAF1-0419-E0D3-B434-C54972DD5DE7}"/>
                </a:ext>
              </a:extLst>
            </p:cNvPr>
            <p:cNvSpPr/>
            <p:nvPr/>
          </p:nvSpPr>
          <p:spPr>
            <a:xfrm>
              <a:off x="6559342" y="1561186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>
              <a:extLst>
                <a:ext uri="{FF2B5EF4-FFF2-40B4-BE49-F238E27FC236}">
                  <a16:creationId xmlns:a16="http://schemas.microsoft.com/office/drawing/2014/main" id="{0F031058-A674-4377-D55C-3468C305A9E9}"/>
                </a:ext>
              </a:extLst>
            </p:cNvPr>
            <p:cNvSpPr/>
            <p:nvPr/>
          </p:nvSpPr>
          <p:spPr>
            <a:xfrm>
              <a:off x="6714457" y="1262578"/>
              <a:ext cx="1463626" cy="597410"/>
            </a:xfrm>
            <a:custGeom>
              <a:avLst/>
              <a:gdLst/>
              <a:ahLst/>
              <a:cxnLst/>
              <a:rect l="l" t="t" r="r" b="b"/>
              <a:pathLst>
                <a:path w="7558" h="3085" fill="none" extrusionOk="0">
                  <a:moveTo>
                    <a:pt x="35" y="1496"/>
                  </a:moveTo>
                  <a:lnTo>
                    <a:pt x="181" y="1402"/>
                  </a:lnTo>
                  <a:cubicBezTo>
                    <a:pt x="368" y="1282"/>
                    <a:pt x="481" y="1074"/>
                    <a:pt x="481" y="851"/>
                  </a:cubicBezTo>
                  <a:lnTo>
                    <a:pt x="481" y="415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5"/>
                  </a:cubicBezTo>
                  <a:lnTo>
                    <a:pt x="7558" y="2671"/>
                  </a:lnTo>
                  <a:cubicBezTo>
                    <a:pt x="7558" y="2900"/>
                    <a:pt x="7373" y="3085"/>
                    <a:pt x="7145" y="3085"/>
                  </a:cubicBezTo>
                  <a:lnTo>
                    <a:pt x="895" y="3085"/>
                  </a:lnTo>
                  <a:cubicBezTo>
                    <a:pt x="666" y="3085"/>
                    <a:pt x="481" y="2900"/>
                    <a:pt x="481" y="2671"/>
                  </a:cubicBezTo>
                  <a:lnTo>
                    <a:pt x="481" y="2234"/>
                  </a:lnTo>
                  <a:cubicBezTo>
                    <a:pt x="481" y="2012"/>
                    <a:pt x="368" y="1804"/>
                    <a:pt x="181" y="1683"/>
                  </a:cubicBezTo>
                  <a:lnTo>
                    <a:pt x="35" y="1589"/>
                  </a:lnTo>
                  <a:cubicBezTo>
                    <a:pt x="1" y="1567"/>
                    <a:pt x="1" y="1518"/>
                    <a:pt x="35" y="1496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>
              <a:extLst>
                <a:ext uri="{FF2B5EF4-FFF2-40B4-BE49-F238E27FC236}">
                  <a16:creationId xmlns:a16="http://schemas.microsoft.com/office/drawing/2014/main" id="{544B0F57-92F4-02DA-B726-F854B8B1D822}"/>
                </a:ext>
              </a:extLst>
            </p:cNvPr>
            <p:cNvSpPr/>
            <p:nvPr/>
          </p:nvSpPr>
          <p:spPr>
            <a:xfrm>
              <a:off x="5647827" y="1099525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7" y="0"/>
                    <a:pt x="0" y="1068"/>
                    <a:pt x="0" y="2385"/>
                  </a:cubicBezTo>
                  <a:cubicBezTo>
                    <a:pt x="0" y="3702"/>
                    <a:pt x="1067" y="4769"/>
                    <a:pt x="2385" y="4769"/>
                  </a:cubicBezTo>
                  <a:cubicBezTo>
                    <a:pt x="3701" y="4769"/>
                    <a:pt x="4769" y="3702"/>
                    <a:pt x="4769" y="2385"/>
                  </a:cubicBezTo>
                  <a:cubicBezTo>
                    <a:pt x="4769" y="1068"/>
                    <a:pt x="3701" y="0"/>
                    <a:pt x="2385" y="0"/>
                  </a:cubicBez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>
              <a:extLst>
                <a:ext uri="{FF2B5EF4-FFF2-40B4-BE49-F238E27FC236}">
                  <a16:creationId xmlns:a16="http://schemas.microsoft.com/office/drawing/2014/main" id="{4BA5A861-8205-277F-4AA3-E73BCD92EDCF}"/>
                </a:ext>
              </a:extLst>
            </p:cNvPr>
            <p:cNvSpPr txBox="1"/>
            <p:nvPr/>
          </p:nvSpPr>
          <p:spPr>
            <a:xfrm>
              <a:off x="5774896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04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5" name="Google Shape;955;p23">
            <a:extLst>
              <a:ext uri="{FF2B5EF4-FFF2-40B4-BE49-F238E27FC236}">
                <a16:creationId xmlns:a16="http://schemas.microsoft.com/office/drawing/2014/main" id="{56304407-3E85-D8B0-2A39-0EB571A015FF}"/>
              </a:ext>
            </a:extLst>
          </p:cNvPr>
          <p:cNvGrpSpPr/>
          <p:nvPr/>
        </p:nvGrpSpPr>
        <p:grpSpPr>
          <a:xfrm>
            <a:off x="5536090" y="2417893"/>
            <a:ext cx="2838742" cy="923711"/>
            <a:chOff x="5536090" y="2417893"/>
            <a:chExt cx="2838742" cy="923711"/>
          </a:xfrm>
        </p:grpSpPr>
        <p:sp>
          <p:nvSpPr>
            <p:cNvPr id="956" name="Google Shape;956;p23">
              <a:extLst>
                <a:ext uri="{FF2B5EF4-FFF2-40B4-BE49-F238E27FC236}">
                  <a16:creationId xmlns:a16="http://schemas.microsoft.com/office/drawing/2014/main" id="{D4156B0F-3669-FF44-82F1-CFFACAE86350}"/>
                </a:ext>
              </a:extLst>
            </p:cNvPr>
            <p:cNvSpPr/>
            <p:nvPr/>
          </p:nvSpPr>
          <p:spPr>
            <a:xfrm>
              <a:off x="5673981" y="2880523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1" y="0"/>
                  </a:moveTo>
                  <a:lnTo>
                    <a:pt x="124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>
              <a:extLst>
                <a:ext uri="{FF2B5EF4-FFF2-40B4-BE49-F238E27FC236}">
                  <a16:creationId xmlns:a16="http://schemas.microsoft.com/office/drawing/2014/main" id="{0A11C1A8-2959-9659-EAA8-99429A7755E9}"/>
                </a:ext>
              </a:extLst>
            </p:cNvPr>
            <p:cNvSpPr/>
            <p:nvPr/>
          </p:nvSpPr>
          <p:spPr>
            <a:xfrm>
              <a:off x="6755705" y="2879555"/>
              <a:ext cx="157246" cy="194"/>
            </a:xfrm>
            <a:custGeom>
              <a:avLst/>
              <a:gdLst/>
              <a:ahLst/>
              <a:cxnLst/>
              <a:rect l="l" t="t" r="r" b="b"/>
              <a:pathLst>
                <a:path w="812" h="1" fill="none" extrusionOk="0">
                  <a:moveTo>
                    <a:pt x="81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>
              <a:extLst>
                <a:ext uri="{FF2B5EF4-FFF2-40B4-BE49-F238E27FC236}">
                  <a16:creationId xmlns:a16="http://schemas.microsoft.com/office/drawing/2014/main" id="{AA617219-25A4-7AF4-81B2-5E5CA6E31AA3}"/>
                </a:ext>
              </a:extLst>
            </p:cNvPr>
            <p:cNvSpPr/>
            <p:nvPr/>
          </p:nvSpPr>
          <p:spPr>
            <a:xfrm>
              <a:off x="6911013" y="2581140"/>
              <a:ext cx="1463819" cy="597217"/>
            </a:xfrm>
            <a:custGeom>
              <a:avLst/>
              <a:gdLst/>
              <a:ahLst/>
              <a:cxnLst/>
              <a:rect l="l" t="t" r="r" b="b"/>
              <a:pathLst>
                <a:path w="7559" h="3084" fill="none" extrusionOk="0">
                  <a:moveTo>
                    <a:pt x="35" y="1495"/>
                  </a:moveTo>
                  <a:lnTo>
                    <a:pt x="180" y="1401"/>
                  </a:lnTo>
                  <a:cubicBezTo>
                    <a:pt x="368" y="1281"/>
                    <a:pt x="482" y="1073"/>
                    <a:pt x="482" y="850"/>
                  </a:cubicBezTo>
                  <a:lnTo>
                    <a:pt x="482" y="414"/>
                  </a:lnTo>
                  <a:cubicBezTo>
                    <a:pt x="482" y="186"/>
                    <a:pt x="667" y="1"/>
                    <a:pt x="895" y="1"/>
                  </a:cubicBezTo>
                  <a:lnTo>
                    <a:pt x="7144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9"/>
                    <a:pt x="7373" y="3084"/>
                    <a:pt x="7144" y="3084"/>
                  </a:cubicBezTo>
                  <a:lnTo>
                    <a:pt x="895" y="3084"/>
                  </a:lnTo>
                  <a:cubicBezTo>
                    <a:pt x="667" y="3084"/>
                    <a:pt x="482" y="2899"/>
                    <a:pt x="482" y="2670"/>
                  </a:cubicBezTo>
                  <a:lnTo>
                    <a:pt x="482" y="2233"/>
                  </a:lnTo>
                  <a:cubicBezTo>
                    <a:pt x="482" y="2011"/>
                    <a:pt x="368" y="1803"/>
                    <a:pt x="180" y="1682"/>
                  </a:cubicBezTo>
                  <a:lnTo>
                    <a:pt x="35" y="1589"/>
                  </a:lnTo>
                  <a:cubicBezTo>
                    <a:pt x="0" y="1567"/>
                    <a:pt x="0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0C2DF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>
              <a:extLst>
                <a:ext uri="{FF2B5EF4-FFF2-40B4-BE49-F238E27FC236}">
                  <a16:creationId xmlns:a16="http://schemas.microsoft.com/office/drawing/2014/main" id="{26083A2A-98D9-320D-5C93-4DE817D3FCD9}"/>
                </a:ext>
              </a:extLst>
            </p:cNvPr>
            <p:cNvSpPr/>
            <p:nvPr/>
          </p:nvSpPr>
          <p:spPr>
            <a:xfrm>
              <a:off x="5844189" y="2417893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9" y="0"/>
                    <a:pt x="1" y="1068"/>
                    <a:pt x="1" y="2385"/>
                  </a:cubicBezTo>
                  <a:cubicBezTo>
                    <a:pt x="1" y="3702"/>
                    <a:pt x="1069" y="4769"/>
                    <a:pt x="2385" y="4769"/>
                  </a:cubicBezTo>
                  <a:cubicBezTo>
                    <a:pt x="3702" y="4769"/>
                    <a:pt x="4770" y="3702"/>
                    <a:pt x="4770" y="2385"/>
                  </a:cubicBezTo>
                  <a:cubicBezTo>
                    <a:pt x="4770" y="1068"/>
                    <a:pt x="3702" y="0"/>
                    <a:pt x="2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>
              <a:extLst>
                <a:ext uri="{FF2B5EF4-FFF2-40B4-BE49-F238E27FC236}">
                  <a16:creationId xmlns:a16="http://schemas.microsoft.com/office/drawing/2014/main" id="{F741D7B4-6E45-57C8-5AA6-B0F3F8BE0F80}"/>
                </a:ext>
              </a:extLst>
            </p:cNvPr>
            <p:cNvSpPr/>
            <p:nvPr/>
          </p:nvSpPr>
          <p:spPr>
            <a:xfrm>
              <a:off x="5536090" y="2814189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1" y="698"/>
                    <a:pt x="349" y="698"/>
                  </a:cubicBezTo>
                  <a:cubicBezTo>
                    <a:pt x="156" y="698"/>
                    <a:pt x="0" y="542"/>
                    <a:pt x="0" y="349"/>
                  </a:cubicBezTo>
                  <a:cubicBezTo>
                    <a:pt x="0" y="157"/>
                    <a:pt x="156" y="0"/>
                    <a:pt x="349" y="0"/>
                  </a:cubicBezTo>
                  <a:cubicBezTo>
                    <a:pt x="541" y="0"/>
                    <a:pt x="698" y="157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>
              <a:extLst>
                <a:ext uri="{FF2B5EF4-FFF2-40B4-BE49-F238E27FC236}">
                  <a16:creationId xmlns:a16="http://schemas.microsoft.com/office/drawing/2014/main" id="{79C2C1A5-620D-F7BE-A8AA-79022F27BD9B}"/>
                </a:ext>
              </a:extLst>
            </p:cNvPr>
            <p:cNvSpPr/>
            <p:nvPr/>
          </p:nvSpPr>
          <p:spPr>
            <a:xfrm>
              <a:off x="5564363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3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3" y="406"/>
                  </a:cubicBezTo>
                  <a:cubicBezTo>
                    <a:pt x="314" y="406"/>
                    <a:pt x="405" y="315"/>
                    <a:pt x="405" y="203"/>
                  </a:cubicBezTo>
                  <a:cubicBezTo>
                    <a:pt x="405" y="91"/>
                    <a:pt x="314" y="1"/>
                    <a:pt x="203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>
              <a:extLst>
                <a:ext uri="{FF2B5EF4-FFF2-40B4-BE49-F238E27FC236}">
                  <a16:creationId xmlns:a16="http://schemas.microsoft.com/office/drawing/2014/main" id="{304B53B8-D593-E069-1246-33B6A046A80A}"/>
                </a:ext>
              </a:extLst>
            </p:cNvPr>
            <p:cNvSpPr txBox="1"/>
            <p:nvPr/>
          </p:nvSpPr>
          <p:spPr>
            <a:xfrm>
              <a:off x="5965259" y="2653106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05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63" name="Google Shape;963;p23">
            <a:extLst>
              <a:ext uri="{FF2B5EF4-FFF2-40B4-BE49-F238E27FC236}">
                <a16:creationId xmlns:a16="http://schemas.microsoft.com/office/drawing/2014/main" id="{8508EFE6-98DA-9960-9D24-073D9CE0C795}"/>
              </a:ext>
            </a:extLst>
          </p:cNvPr>
          <p:cNvGrpSpPr/>
          <p:nvPr/>
        </p:nvGrpSpPr>
        <p:grpSpPr>
          <a:xfrm>
            <a:off x="5647827" y="3736068"/>
            <a:ext cx="2530256" cy="923904"/>
            <a:chOff x="5647827" y="3736068"/>
            <a:chExt cx="2530256" cy="923904"/>
          </a:xfrm>
        </p:grpSpPr>
        <p:sp>
          <p:nvSpPr>
            <p:cNvPr id="964" name="Google Shape;964;p23">
              <a:extLst>
                <a:ext uri="{FF2B5EF4-FFF2-40B4-BE49-F238E27FC236}">
                  <a16:creationId xmlns:a16="http://schemas.microsoft.com/office/drawing/2014/main" id="{0B81E7A9-84E1-28A8-3E13-8F0365925AE6}"/>
                </a:ext>
              </a:extLst>
            </p:cNvPr>
            <p:cNvSpPr/>
            <p:nvPr/>
          </p:nvSpPr>
          <p:spPr>
            <a:xfrm>
              <a:off x="6559342" y="4199085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4D3DC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>
              <a:extLst>
                <a:ext uri="{FF2B5EF4-FFF2-40B4-BE49-F238E27FC236}">
                  <a16:creationId xmlns:a16="http://schemas.microsoft.com/office/drawing/2014/main" id="{F43BF0C7-2982-DC5D-2646-846D587909E9}"/>
                </a:ext>
              </a:extLst>
            </p:cNvPr>
            <p:cNvSpPr/>
            <p:nvPr/>
          </p:nvSpPr>
          <p:spPr>
            <a:xfrm>
              <a:off x="6714457" y="3900670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35" y="1495"/>
                  </a:moveTo>
                  <a:lnTo>
                    <a:pt x="181" y="1401"/>
                  </a:lnTo>
                  <a:cubicBezTo>
                    <a:pt x="368" y="1281"/>
                    <a:pt x="481" y="1073"/>
                    <a:pt x="481" y="850"/>
                  </a:cubicBezTo>
                  <a:lnTo>
                    <a:pt x="481" y="414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8"/>
                    <a:pt x="7373" y="3084"/>
                    <a:pt x="7145" y="3084"/>
                  </a:cubicBezTo>
                  <a:lnTo>
                    <a:pt x="895" y="3084"/>
                  </a:lnTo>
                  <a:cubicBezTo>
                    <a:pt x="666" y="3084"/>
                    <a:pt x="481" y="2898"/>
                    <a:pt x="481" y="2670"/>
                  </a:cubicBezTo>
                  <a:lnTo>
                    <a:pt x="481" y="2233"/>
                  </a:lnTo>
                  <a:cubicBezTo>
                    <a:pt x="481" y="2011"/>
                    <a:pt x="368" y="1803"/>
                    <a:pt x="181" y="1682"/>
                  </a:cubicBezTo>
                  <a:lnTo>
                    <a:pt x="35" y="1589"/>
                  </a:lnTo>
                  <a:cubicBezTo>
                    <a:pt x="1" y="1567"/>
                    <a:pt x="1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>
              <a:extLst>
                <a:ext uri="{FF2B5EF4-FFF2-40B4-BE49-F238E27FC236}">
                  <a16:creationId xmlns:a16="http://schemas.microsoft.com/office/drawing/2014/main" id="{7F263289-824C-0D5E-9A63-DA44E6539EFD}"/>
                </a:ext>
              </a:extLst>
            </p:cNvPr>
            <p:cNvSpPr/>
            <p:nvPr/>
          </p:nvSpPr>
          <p:spPr>
            <a:xfrm>
              <a:off x="5647827" y="3736068"/>
              <a:ext cx="923722" cy="923904"/>
            </a:xfrm>
            <a:custGeom>
              <a:avLst/>
              <a:gdLst/>
              <a:ahLst/>
              <a:cxnLst/>
              <a:rect l="l" t="t" r="r" b="b"/>
              <a:pathLst>
                <a:path w="4770" h="4771" extrusionOk="0">
                  <a:moveTo>
                    <a:pt x="2385" y="1"/>
                  </a:moveTo>
                  <a:cubicBezTo>
                    <a:pt x="1067" y="1"/>
                    <a:pt x="0" y="1069"/>
                    <a:pt x="0" y="2386"/>
                  </a:cubicBezTo>
                  <a:cubicBezTo>
                    <a:pt x="0" y="3703"/>
                    <a:pt x="1067" y="4771"/>
                    <a:pt x="2385" y="4771"/>
                  </a:cubicBezTo>
                  <a:cubicBezTo>
                    <a:pt x="3701" y="4771"/>
                    <a:pt x="4769" y="3703"/>
                    <a:pt x="4769" y="2386"/>
                  </a:cubicBezTo>
                  <a:cubicBezTo>
                    <a:pt x="4769" y="1069"/>
                    <a:pt x="3701" y="1"/>
                    <a:pt x="2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>
              <a:extLst>
                <a:ext uri="{FF2B5EF4-FFF2-40B4-BE49-F238E27FC236}">
                  <a16:creationId xmlns:a16="http://schemas.microsoft.com/office/drawing/2014/main" id="{C102111D-543B-E164-660E-4D18F90DF34B}"/>
                </a:ext>
              </a:extLst>
            </p:cNvPr>
            <p:cNvSpPr txBox="1"/>
            <p:nvPr/>
          </p:nvSpPr>
          <p:spPr>
            <a:xfrm>
              <a:off x="5774896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06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7AADB953-84C2-3334-4A35-C515120B211E}"/>
              </a:ext>
            </a:extLst>
          </p:cNvPr>
          <p:cNvSpPr/>
          <p:nvPr/>
        </p:nvSpPr>
        <p:spPr>
          <a:xfrm>
            <a:off x="5517119" y="1047190"/>
            <a:ext cx="3268742" cy="37610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05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B7A086F1-6091-BBAA-B770-B7B5FAEDF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E3EC1A97-4678-7744-08BD-FD280DE8C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6330"/>
            <a:ext cx="9144000" cy="3382379"/>
          </a:xfrm>
          <a:prstGeom prst="rect">
            <a:avLst/>
          </a:prstGeom>
        </p:spPr>
      </p:pic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2BF02A6F-780E-C053-C6C0-4749EEE478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Global mental health disorders prevalence and burden analysis</a:t>
            </a:r>
            <a:endParaRPr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0AAC22E-216F-2F74-E766-33D71D7F1B83}"/>
              </a:ext>
            </a:extLst>
          </p:cNvPr>
          <p:cNvSpPr/>
          <p:nvPr/>
        </p:nvSpPr>
        <p:spPr>
          <a:xfrm>
            <a:off x="2423160" y="1524000"/>
            <a:ext cx="1013460" cy="20955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880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D3C7B9ED-475B-EAEA-5B1B-096CAD927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B48BA5C2-A2F2-C3D7-0759-837A343C14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mental health disorders metrics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6707772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4E854E96-C9E6-7066-0089-830BF25D0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170C7C3C-DB06-D04B-D819-616BE5B5A9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mental health disorders metrics</a:t>
            </a:r>
            <a:endParaRPr dirty="0"/>
          </a:p>
        </p:txBody>
      </p:sp>
      <p:pic>
        <p:nvPicPr>
          <p:cNvPr id="3" name="Imagen 2" descr="Imagen que contiene Tabla&#10;&#10;El contenido generado por IA puede ser incorrecto.">
            <a:extLst>
              <a:ext uri="{FF2B5EF4-FFF2-40B4-BE49-F238E27FC236}">
                <a16:creationId xmlns:a16="http://schemas.microsoft.com/office/drawing/2014/main" id="{B7AA7C7B-3161-1ECC-E0F3-9221D8469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085850"/>
            <a:ext cx="868680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29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F4008CE6-FAAE-8BCA-F19F-A8BDCF570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B99E1BAC-A462-1780-803F-6EBA799D4C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mental health disorders metrics</a:t>
            </a:r>
            <a:endParaRPr dirty="0"/>
          </a:p>
        </p:txBody>
      </p:sp>
      <p:pic>
        <p:nvPicPr>
          <p:cNvPr id="3" name="Imagen 2" descr="Imagen que contiene Tabla&#10;&#10;El contenido generado por IA puede ser incorrecto.">
            <a:extLst>
              <a:ext uri="{FF2B5EF4-FFF2-40B4-BE49-F238E27FC236}">
                <a16:creationId xmlns:a16="http://schemas.microsoft.com/office/drawing/2014/main" id="{DB4B545A-A5D7-DC69-1C76-D6130B1C6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085850"/>
            <a:ext cx="8686800" cy="347472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9F065B49-2B15-C5D3-25BB-54FF5DCB7BA0}"/>
              </a:ext>
            </a:extLst>
          </p:cNvPr>
          <p:cNvSpPr/>
          <p:nvPr/>
        </p:nvSpPr>
        <p:spPr>
          <a:xfrm>
            <a:off x="1379220" y="1653540"/>
            <a:ext cx="1013460" cy="20955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819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9FA6C9A5-0D16-4A0F-6979-4A4702999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80F4F9AB-023F-5499-796E-43E7D77080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mental health disorders metrics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0575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3F2F6564-5F68-BB54-F10C-2640C42D9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0EEADD4C-7373-E30D-17EE-E9F76D76AC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mental health disorders metrics</a:t>
            </a:r>
            <a:endParaRPr dirty="0"/>
          </a:p>
        </p:txBody>
      </p:sp>
      <p:pic>
        <p:nvPicPr>
          <p:cNvPr id="3" name="Imagen 2" descr="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EF3D961F-334C-B492-19A5-315362D82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49" y="1142540"/>
            <a:ext cx="8920111" cy="32542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036E3F7-94AB-9C89-A092-8D732BEB6B27}"/>
              </a:ext>
            </a:extLst>
          </p:cNvPr>
          <p:cNvSpPr/>
          <p:nvPr/>
        </p:nvSpPr>
        <p:spPr>
          <a:xfrm>
            <a:off x="1379220" y="1653540"/>
            <a:ext cx="1051560" cy="20955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745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EE5C67D2-502B-EF04-96C7-6EB254461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5B8FD20C-0BA2-CC5C-E611-4E56FF091D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mental health disorders metrics distribution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3691143"/>
      </p:ext>
    </p:extLst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CBA61466-12F3-60AA-1C48-26B7647D4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229CE759-6518-E8CC-62A6-AC90B894AF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mental health disorders metrics distribution</a:t>
            </a:r>
            <a:endParaRPr dirty="0"/>
          </a:p>
        </p:txBody>
      </p:sp>
      <p:pic>
        <p:nvPicPr>
          <p:cNvPr id="3" name="Imagen 2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969EA921-8775-5045-74A9-696B03F4F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54486"/>
            <a:ext cx="3932802" cy="30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68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52989977-1D5F-055D-1E0D-CBE339F6F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2EFADD2C-DC89-2A12-E9BB-962ED29C83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mental health disorders metrics distribution</a:t>
            </a:r>
            <a:endParaRPr dirty="0"/>
          </a:p>
        </p:txBody>
      </p:sp>
      <p:pic>
        <p:nvPicPr>
          <p:cNvPr id="3" name="Imagen 2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8036A1AD-C6F5-0CB2-C33D-E27C5163D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54486"/>
            <a:ext cx="3932802" cy="3000677"/>
          </a:xfrm>
          <a:prstGeom prst="rect">
            <a:avLst/>
          </a:prstGeom>
        </p:spPr>
      </p:pic>
      <p:pic>
        <p:nvPicPr>
          <p:cNvPr id="5" name="Imagen 4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F93226E1-FBBB-896F-1DBF-F06E994DC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296" y="1354486"/>
            <a:ext cx="4022183" cy="30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44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D8B22324-464D-764A-24A9-5B5C0C182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92902372-8586-7176-3122-65637CA005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progression mental health disorders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056570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>
          <a:extLst>
            <a:ext uri="{FF2B5EF4-FFF2-40B4-BE49-F238E27FC236}">
              <a16:creationId xmlns:a16="http://schemas.microsoft.com/office/drawing/2014/main" id="{4F0EF7FD-D239-98E1-9A67-52C5E5118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3">
            <a:extLst>
              <a:ext uri="{FF2B5EF4-FFF2-40B4-BE49-F238E27FC236}">
                <a16:creationId xmlns:a16="http://schemas.microsoft.com/office/drawing/2014/main" id="{5230E226-834B-D742-4623-25758F6F2F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INDEX</a:t>
            </a:r>
            <a:endParaRPr dirty="0"/>
          </a:p>
        </p:txBody>
      </p:sp>
      <p:sp>
        <p:nvSpPr>
          <p:cNvPr id="918" name="Google Shape;918;p23">
            <a:extLst>
              <a:ext uri="{FF2B5EF4-FFF2-40B4-BE49-F238E27FC236}">
                <a16:creationId xmlns:a16="http://schemas.microsoft.com/office/drawing/2014/main" id="{22E928A2-675E-C457-AB3F-F208C25DAE89}"/>
              </a:ext>
            </a:extLst>
          </p:cNvPr>
          <p:cNvSpPr/>
          <p:nvPr/>
        </p:nvSpPr>
        <p:spPr>
          <a:xfrm>
            <a:off x="5871881" y="1615796"/>
            <a:ext cx="513760" cy="2418495"/>
          </a:xfrm>
          <a:custGeom>
            <a:avLst/>
            <a:gdLst/>
            <a:ahLst/>
            <a:cxnLst/>
            <a:rect l="l" t="t" r="r" b="b"/>
            <a:pathLst>
              <a:path w="2653" h="12489" fill="none" extrusionOk="0">
                <a:moveTo>
                  <a:pt x="0" y="1"/>
                </a:moveTo>
                <a:cubicBezTo>
                  <a:pt x="1642" y="1688"/>
                  <a:pt x="2653" y="3991"/>
                  <a:pt x="2653" y="6531"/>
                </a:cubicBezTo>
                <a:cubicBezTo>
                  <a:pt x="2653" y="8794"/>
                  <a:pt x="1850" y="10870"/>
                  <a:pt x="514" y="12488"/>
                </a:cubicBez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23">
            <a:extLst>
              <a:ext uri="{FF2B5EF4-FFF2-40B4-BE49-F238E27FC236}">
                <a16:creationId xmlns:a16="http://schemas.microsoft.com/office/drawing/2014/main" id="{472550A7-C811-1DA9-AB8B-CF63F95693EE}"/>
              </a:ext>
            </a:extLst>
          </p:cNvPr>
          <p:cNvSpPr/>
          <p:nvPr/>
        </p:nvSpPr>
        <p:spPr>
          <a:xfrm>
            <a:off x="2758359" y="1647941"/>
            <a:ext cx="485487" cy="2467295"/>
          </a:xfrm>
          <a:custGeom>
            <a:avLst/>
            <a:gdLst/>
            <a:ahLst/>
            <a:cxnLst/>
            <a:rect l="l" t="t" r="r" b="b"/>
            <a:pathLst>
              <a:path w="2507" h="12741" fill="none" extrusionOk="0">
                <a:moveTo>
                  <a:pt x="2506" y="12741"/>
                </a:moveTo>
                <a:cubicBezTo>
                  <a:pt x="951" y="11070"/>
                  <a:pt x="0" y="8828"/>
                  <a:pt x="0" y="6365"/>
                </a:cubicBezTo>
                <a:cubicBezTo>
                  <a:pt x="0" y="3908"/>
                  <a:pt x="947" y="1672"/>
                  <a:pt x="2495" y="1"/>
                </a:cubicBezTo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0" name="Google Shape;920;p23">
            <a:extLst>
              <a:ext uri="{FF2B5EF4-FFF2-40B4-BE49-F238E27FC236}">
                <a16:creationId xmlns:a16="http://schemas.microsoft.com/office/drawing/2014/main" id="{5A168356-3249-D539-2615-0D8BB819B950}"/>
              </a:ext>
            </a:extLst>
          </p:cNvPr>
          <p:cNvGrpSpPr/>
          <p:nvPr/>
        </p:nvGrpSpPr>
        <p:grpSpPr>
          <a:xfrm>
            <a:off x="3736491" y="2044924"/>
            <a:ext cx="1671027" cy="1671393"/>
            <a:chOff x="3736491" y="2044924"/>
            <a:chExt cx="1671027" cy="1671393"/>
          </a:xfrm>
        </p:grpSpPr>
        <p:sp>
          <p:nvSpPr>
            <p:cNvPr id="921" name="Google Shape;921;p23">
              <a:extLst>
                <a:ext uri="{FF2B5EF4-FFF2-40B4-BE49-F238E27FC236}">
                  <a16:creationId xmlns:a16="http://schemas.microsoft.com/office/drawing/2014/main" id="{F1771248-C11A-5459-56BD-9FC626D9A615}"/>
                </a:ext>
              </a:extLst>
            </p:cNvPr>
            <p:cNvSpPr/>
            <p:nvPr/>
          </p:nvSpPr>
          <p:spPr>
            <a:xfrm>
              <a:off x="3736491" y="2044924"/>
              <a:ext cx="1671027" cy="1671393"/>
            </a:xfrm>
            <a:custGeom>
              <a:avLst/>
              <a:gdLst/>
              <a:ahLst/>
              <a:cxnLst/>
              <a:rect l="l" t="t" r="r" b="b"/>
              <a:pathLst>
                <a:path w="8629" h="8631" extrusionOk="0">
                  <a:moveTo>
                    <a:pt x="4315" y="1"/>
                  </a:moveTo>
                  <a:cubicBezTo>
                    <a:pt x="1932" y="1"/>
                    <a:pt x="0" y="1932"/>
                    <a:pt x="0" y="4315"/>
                  </a:cubicBezTo>
                  <a:cubicBezTo>
                    <a:pt x="0" y="6698"/>
                    <a:pt x="1932" y="8630"/>
                    <a:pt x="4315" y="8630"/>
                  </a:cubicBezTo>
                  <a:cubicBezTo>
                    <a:pt x="6697" y="8630"/>
                    <a:pt x="8629" y="6698"/>
                    <a:pt x="8629" y="4315"/>
                  </a:cubicBezTo>
                  <a:cubicBezTo>
                    <a:pt x="8629" y="1932"/>
                    <a:pt x="6697" y="1"/>
                    <a:pt x="4315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3">
              <a:extLst>
                <a:ext uri="{FF2B5EF4-FFF2-40B4-BE49-F238E27FC236}">
                  <a16:creationId xmlns:a16="http://schemas.microsoft.com/office/drawing/2014/main" id="{54550AC0-B832-2BA7-9B1C-84DF2D4E9B0A}"/>
                </a:ext>
              </a:extLst>
            </p:cNvPr>
            <p:cNvSpPr/>
            <p:nvPr/>
          </p:nvSpPr>
          <p:spPr>
            <a:xfrm>
              <a:off x="4110624" y="2298799"/>
              <a:ext cx="1032361" cy="1417518"/>
            </a:xfrm>
            <a:custGeom>
              <a:avLst/>
              <a:gdLst/>
              <a:ahLst/>
              <a:cxnLst/>
              <a:rect l="l" t="t" r="r" b="b"/>
              <a:pathLst>
                <a:path w="5331" h="7320" extrusionOk="0">
                  <a:moveTo>
                    <a:pt x="2426" y="0"/>
                  </a:moveTo>
                  <a:cubicBezTo>
                    <a:pt x="1087" y="0"/>
                    <a:pt x="1" y="1007"/>
                    <a:pt x="1" y="2250"/>
                  </a:cubicBezTo>
                  <a:cubicBezTo>
                    <a:pt x="1" y="2616"/>
                    <a:pt x="95" y="2962"/>
                    <a:pt x="263" y="3268"/>
                  </a:cubicBezTo>
                  <a:cubicBezTo>
                    <a:pt x="298" y="3331"/>
                    <a:pt x="336" y="3393"/>
                    <a:pt x="377" y="3454"/>
                  </a:cubicBezTo>
                  <a:cubicBezTo>
                    <a:pt x="460" y="3618"/>
                    <a:pt x="579" y="3907"/>
                    <a:pt x="697" y="4387"/>
                  </a:cubicBezTo>
                  <a:cubicBezTo>
                    <a:pt x="832" y="4937"/>
                    <a:pt x="423" y="6050"/>
                    <a:pt x="141" y="6691"/>
                  </a:cubicBezTo>
                  <a:cubicBezTo>
                    <a:pt x="794" y="7089"/>
                    <a:pt x="1562" y="7319"/>
                    <a:pt x="2383" y="7319"/>
                  </a:cubicBezTo>
                  <a:cubicBezTo>
                    <a:pt x="2707" y="7319"/>
                    <a:pt x="3024" y="7282"/>
                    <a:pt x="3328" y="7214"/>
                  </a:cubicBezTo>
                  <a:cubicBezTo>
                    <a:pt x="3343" y="6550"/>
                    <a:pt x="3414" y="5593"/>
                    <a:pt x="3771" y="5463"/>
                  </a:cubicBezTo>
                  <a:cubicBezTo>
                    <a:pt x="4074" y="5353"/>
                    <a:pt x="4533" y="5382"/>
                    <a:pt x="4719" y="5210"/>
                  </a:cubicBezTo>
                  <a:cubicBezTo>
                    <a:pt x="4905" y="5039"/>
                    <a:pt x="4754" y="4804"/>
                    <a:pt x="4723" y="4653"/>
                  </a:cubicBezTo>
                  <a:cubicBezTo>
                    <a:pt x="4692" y="4501"/>
                    <a:pt x="4852" y="4467"/>
                    <a:pt x="4852" y="4377"/>
                  </a:cubicBezTo>
                  <a:cubicBezTo>
                    <a:pt x="4852" y="4287"/>
                    <a:pt x="4765" y="4293"/>
                    <a:pt x="4771" y="4266"/>
                  </a:cubicBezTo>
                  <a:cubicBezTo>
                    <a:pt x="4776" y="4239"/>
                    <a:pt x="4822" y="4244"/>
                    <a:pt x="4874" y="4198"/>
                  </a:cubicBezTo>
                  <a:cubicBezTo>
                    <a:pt x="4925" y="4151"/>
                    <a:pt x="4879" y="4064"/>
                    <a:pt x="4852" y="3929"/>
                  </a:cubicBezTo>
                  <a:cubicBezTo>
                    <a:pt x="4825" y="3792"/>
                    <a:pt x="4928" y="3760"/>
                    <a:pt x="5102" y="3738"/>
                  </a:cubicBezTo>
                  <a:cubicBezTo>
                    <a:pt x="5276" y="3717"/>
                    <a:pt x="5330" y="3592"/>
                    <a:pt x="5281" y="3483"/>
                  </a:cubicBezTo>
                  <a:cubicBezTo>
                    <a:pt x="5232" y="3374"/>
                    <a:pt x="5005" y="2901"/>
                    <a:pt x="4895" y="2623"/>
                  </a:cubicBezTo>
                  <a:cubicBezTo>
                    <a:pt x="4785" y="2347"/>
                    <a:pt x="4916" y="2318"/>
                    <a:pt x="4916" y="2159"/>
                  </a:cubicBezTo>
                  <a:cubicBezTo>
                    <a:pt x="4916" y="2000"/>
                    <a:pt x="4883" y="1804"/>
                    <a:pt x="4735" y="1449"/>
                  </a:cubicBezTo>
                  <a:cubicBezTo>
                    <a:pt x="4420" y="576"/>
                    <a:pt x="3505" y="0"/>
                    <a:pt x="2426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3">
              <a:extLst>
                <a:ext uri="{FF2B5EF4-FFF2-40B4-BE49-F238E27FC236}">
                  <a16:creationId xmlns:a16="http://schemas.microsoft.com/office/drawing/2014/main" id="{7A3774B9-0ABE-E551-74BF-9FF4A86733A2}"/>
                </a:ext>
              </a:extLst>
            </p:cNvPr>
            <p:cNvSpPr/>
            <p:nvPr/>
          </p:nvSpPr>
          <p:spPr>
            <a:xfrm>
              <a:off x="4188472" y="2380712"/>
              <a:ext cx="762604" cy="533699"/>
            </a:xfrm>
            <a:custGeom>
              <a:avLst/>
              <a:gdLst/>
              <a:ahLst/>
              <a:cxnLst/>
              <a:rect l="l" t="t" r="r" b="b"/>
              <a:pathLst>
                <a:path w="3938" h="2756" extrusionOk="0">
                  <a:moveTo>
                    <a:pt x="2519" y="0"/>
                  </a:moveTo>
                  <a:cubicBezTo>
                    <a:pt x="2374" y="0"/>
                    <a:pt x="2246" y="68"/>
                    <a:pt x="2164" y="174"/>
                  </a:cubicBezTo>
                  <a:cubicBezTo>
                    <a:pt x="2085" y="82"/>
                    <a:pt x="1969" y="24"/>
                    <a:pt x="1838" y="24"/>
                  </a:cubicBezTo>
                  <a:cubicBezTo>
                    <a:pt x="1657" y="24"/>
                    <a:pt x="1502" y="137"/>
                    <a:pt x="1440" y="297"/>
                  </a:cubicBezTo>
                  <a:cubicBezTo>
                    <a:pt x="1382" y="259"/>
                    <a:pt x="1313" y="238"/>
                    <a:pt x="1239" y="238"/>
                  </a:cubicBezTo>
                  <a:cubicBezTo>
                    <a:pt x="1035" y="238"/>
                    <a:pt x="869" y="403"/>
                    <a:pt x="869" y="608"/>
                  </a:cubicBezTo>
                  <a:cubicBezTo>
                    <a:pt x="869" y="639"/>
                    <a:pt x="873" y="669"/>
                    <a:pt x="880" y="697"/>
                  </a:cubicBezTo>
                  <a:cubicBezTo>
                    <a:pt x="846" y="691"/>
                    <a:pt x="812" y="687"/>
                    <a:pt x="777" y="687"/>
                  </a:cubicBezTo>
                  <a:cubicBezTo>
                    <a:pt x="486" y="687"/>
                    <a:pt x="248" y="925"/>
                    <a:pt x="248" y="1216"/>
                  </a:cubicBezTo>
                  <a:cubicBezTo>
                    <a:pt x="248" y="1291"/>
                    <a:pt x="263" y="1360"/>
                    <a:pt x="290" y="1424"/>
                  </a:cubicBezTo>
                  <a:cubicBezTo>
                    <a:pt x="118" y="1511"/>
                    <a:pt x="0" y="1690"/>
                    <a:pt x="0" y="1897"/>
                  </a:cubicBezTo>
                  <a:cubicBezTo>
                    <a:pt x="0" y="2189"/>
                    <a:pt x="237" y="2426"/>
                    <a:pt x="529" y="2426"/>
                  </a:cubicBezTo>
                  <a:cubicBezTo>
                    <a:pt x="552" y="2426"/>
                    <a:pt x="575" y="2424"/>
                    <a:pt x="597" y="2421"/>
                  </a:cubicBezTo>
                  <a:cubicBezTo>
                    <a:pt x="694" y="2606"/>
                    <a:pt x="889" y="2733"/>
                    <a:pt x="1114" y="2733"/>
                  </a:cubicBezTo>
                  <a:cubicBezTo>
                    <a:pt x="1257" y="2733"/>
                    <a:pt x="1389" y="2681"/>
                    <a:pt x="1490" y="2595"/>
                  </a:cubicBezTo>
                  <a:cubicBezTo>
                    <a:pt x="1595" y="2695"/>
                    <a:pt x="1736" y="2756"/>
                    <a:pt x="1891" y="2756"/>
                  </a:cubicBezTo>
                  <a:cubicBezTo>
                    <a:pt x="2171" y="2756"/>
                    <a:pt x="2404" y="2559"/>
                    <a:pt x="2462" y="2297"/>
                  </a:cubicBezTo>
                  <a:cubicBezTo>
                    <a:pt x="2538" y="2330"/>
                    <a:pt x="2622" y="2347"/>
                    <a:pt x="2710" y="2347"/>
                  </a:cubicBezTo>
                  <a:cubicBezTo>
                    <a:pt x="2979" y="2347"/>
                    <a:pt x="3210" y="2183"/>
                    <a:pt x="3308" y="1949"/>
                  </a:cubicBezTo>
                  <a:cubicBezTo>
                    <a:pt x="3340" y="1955"/>
                    <a:pt x="3373" y="1959"/>
                    <a:pt x="3407" y="1959"/>
                  </a:cubicBezTo>
                  <a:cubicBezTo>
                    <a:pt x="3700" y="1959"/>
                    <a:pt x="3937" y="1722"/>
                    <a:pt x="3937" y="1429"/>
                  </a:cubicBezTo>
                  <a:cubicBezTo>
                    <a:pt x="3937" y="1215"/>
                    <a:pt x="3811" y="1031"/>
                    <a:pt x="3628" y="948"/>
                  </a:cubicBezTo>
                  <a:cubicBezTo>
                    <a:pt x="3628" y="945"/>
                    <a:pt x="3629" y="942"/>
                    <a:pt x="3629" y="940"/>
                  </a:cubicBezTo>
                  <a:cubicBezTo>
                    <a:pt x="3664" y="649"/>
                    <a:pt x="3456" y="385"/>
                    <a:pt x="3166" y="351"/>
                  </a:cubicBezTo>
                  <a:cubicBezTo>
                    <a:pt x="3145" y="348"/>
                    <a:pt x="3124" y="347"/>
                    <a:pt x="3103" y="347"/>
                  </a:cubicBezTo>
                  <a:cubicBezTo>
                    <a:pt x="3054" y="347"/>
                    <a:pt x="3006" y="354"/>
                    <a:pt x="2961" y="367"/>
                  </a:cubicBezTo>
                  <a:cubicBezTo>
                    <a:pt x="2922" y="158"/>
                    <a:pt x="2739" y="0"/>
                    <a:pt x="2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23">
            <a:extLst>
              <a:ext uri="{FF2B5EF4-FFF2-40B4-BE49-F238E27FC236}">
                <a16:creationId xmlns:a16="http://schemas.microsoft.com/office/drawing/2014/main" id="{AE98447D-D2A6-0572-5E12-C4D735DE383A}"/>
              </a:ext>
            </a:extLst>
          </p:cNvPr>
          <p:cNvSpPr txBox="1"/>
          <p:nvPr/>
        </p:nvSpPr>
        <p:spPr>
          <a:xfrm>
            <a:off x="6803071" y="1334950"/>
            <a:ext cx="1447848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Metrics and Classifications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5" name="Google Shape;925;p23">
            <a:extLst>
              <a:ext uri="{FF2B5EF4-FFF2-40B4-BE49-F238E27FC236}">
                <a16:creationId xmlns:a16="http://schemas.microsoft.com/office/drawing/2014/main" id="{C6D337A6-747D-6A1F-5F1C-9BA2632F1D80}"/>
              </a:ext>
            </a:extLst>
          </p:cNvPr>
          <p:cNvSpPr txBox="1"/>
          <p:nvPr/>
        </p:nvSpPr>
        <p:spPr>
          <a:xfrm>
            <a:off x="7067599" y="265379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Results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6" name="Google Shape;926;p23">
            <a:extLst>
              <a:ext uri="{FF2B5EF4-FFF2-40B4-BE49-F238E27FC236}">
                <a16:creationId xmlns:a16="http://schemas.microsoft.com/office/drawing/2014/main" id="{843653AF-4E14-EA72-9CF2-8A663448063A}"/>
              </a:ext>
            </a:extLst>
          </p:cNvPr>
          <p:cNvSpPr txBox="1"/>
          <p:nvPr/>
        </p:nvSpPr>
        <p:spPr>
          <a:xfrm>
            <a:off x="6871652" y="3971468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Conclusions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7" name="Google Shape;927;p23">
            <a:extLst>
              <a:ext uri="{FF2B5EF4-FFF2-40B4-BE49-F238E27FC236}">
                <a16:creationId xmlns:a16="http://schemas.microsoft.com/office/drawing/2014/main" id="{A93D7A00-6DE6-571D-6627-C4469DDE7436}"/>
              </a:ext>
            </a:extLst>
          </p:cNvPr>
          <p:cNvSpPr txBox="1"/>
          <p:nvPr/>
        </p:nvSpPr>
        <p:spPr>
          <a:xfrm>
            <a:off x="1023384" y="1334950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8" name="Google Shape;928;p23">
            <a:extLst>
              <a:ext uri="{FF2B5EF4-FFF2-40B4-BE49-F238E27FC236}">
                <a16:creationId xmlns:a16="http://schemas.microsoft.com/office/drawing/2014/main" id="{A05010E0-FDB1-EFF2-A853-CFE18F1FCDF6}"/>
              </a:ext>
            </a:extLst>
          </p:cNvPr>
          <p:cNvSpPr txBox="1"/>
          <p:nvPr/>
        </p:nvSpPr>
        <p:spPr>
          <a:xfrm>
            <a:off x="824644" y="2653216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Objectives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9" name="Google Shape;929;p23">
            <a:extLst>
              <a:ext uri="{FF2B5EF4-FFF2-40B4-BE49-F238E27FC236}">
                <a16:creationId xmlns:a16="http://schemas.microsoft.com/office/drawing/2014/main" id="{64DEFC61-0F27-449A-A639-03FE572490C9}"/>
              </a:ext>
            </a:extLst>
          </p:cNvPr>
          <p:cNvSpPr txBox="1"/>
          <p:nvPr/>
        </p:nvSpPr>
        <p:spPr>
          <a:xfrm>
            <a:off x="1017334" y="397556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Data information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30" name="Google Shape;930;p23">
            <a:extLst>
              <a:ext uri="{FF2B5EF4-FFF2-40B4-BE49-F238E27FC236}">
                <a16:creationId xmlns:a16="http://schemas.microsoft.com/office/drawing/2014/main" id="{480A5A7B-89D4-ED68-1391-834A4F92090D}"/>
              </a:ext>
            </a:extLst>
          </p:cNvPr>
          <p:cNvGrpSpPr/>
          <p:nvPr/>
        </p:nvGrpSpPr>
        <p:grpSpPr>
          <a:xfrm>
            <a:off x="965924" y="1099525"/>
            <a:ext cx="2530446" cy="923711"/>
            <a:chOff x="965924" y="1099525"/>
            <a:chExt cx="2530446" cy="923711"/>
          </a:xfrm>
        </p:grpSpPr>
        <p:grpSp>
          <p:nvGrpSpPr>
            <p:cNvPr id="931" name="Google Shape;931;p23">
              <a:extLst>
                <a:ext uri="{FF2B5EF4-FFF2-40B4-BE49-F238E27FC236}">
                  <a16:creationId xmlns:a16="http://schemas.microsoft.com/office/drawing/2014/main" id="{7565A0E7-21B1-964D-FE7D-F48832F100DE}"/>
                </a:ext>
              </a:extLst>
            </p:cNvPr>
            <p:cNvGrpSpPr/>
            <p:nvPr/>
          </p:nvGrpSpPr>
          <p:grpSpPr>
            <a:xfrm>
              <a:off x="965924" y="1099525"/>
              <a:ext cx="2530446" cy="923711"/>
              <a:chOff x="965924" y="1099525"/>
              <a:chExt cx="2530446" cy="923711"/>
            </a:xfrm>
          </p:grpSpPr>
          <p:sp>
            <p:nvSpPr>
              <p:cNvPr id="932" name="Google Shape;932;p23">
                <a:extLst>
                  <a:ext uri="{FF2B5EF4-FFF2-40B4-BE49-F238E27FC236}">
                    <a16:creationId xmlns:a16="http://schemas.microsoft.com/office/drawing/2014/main" id="{44286463-E00B-1101-1B82-5F683549CA92}"/>
                  </a:ext>
                </a:extLst>
              </p:cNvPr>
              <p:cNvSpPr/>
              <p:nvPr/>
            </p:nvSpPr>
            <p:spPr>
              <a:xfrm>
                <a:off x="2427797" y="1561186"/>
                <a:ext cx="156859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" fill="none" extrusionOk="0">
                    <a:moveTo>
                      <a:pt x="0" y="1"/>
                    </a:moveTo>
                    <a:lnTo>
                      <a:pt x="810" y="1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3">
                <a:extLst>
                  <a:ext uri="{FF2B5EF4-FFF2-40B4-BE49-F238E27FC236}">
                    <a16:creationId xmlns:a16="http://schemas.microsoft.com/office/drawing/2014/main" id="{217797F7-D2F0-47E5-DA5A-409BC3B57BA1}"/>
                  </a:ext>
                </a:extLst>
              </p:cNvPr>
              <p:cNvSpPr/>
              <p:nvPr/>
            </p:nvSpPr>
            <p:spPr>
              <a:xfrm>
                <a:off x="965924" y="1262578"/>
                <a:ext cx="1463626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8" h="3085" fill="none" extrusionOk="0">
                    <a:moveTo>
                      <a:pt x="7524" y="1496"/>
                    </a:moveTo>
                    <a:lnTo>
                      <a:pt x="7377" y="1402"/>
                    </a:lnTo>
                    <a:cubicBezTo>
                      <a:pt x="7190" y="1282"/>
                      <a:pt x="7077" y="1074"/>
                      <a:pt x="7077" y="851"/>
                    </a:cubicBezTo>
                    <a:lnTo>
                      <a:pt x="7077" y="415"/>
                    </a:lnTo>
                    <a:cubicBezTo>
                      <a:pt x="7077" y="186"/>
                      <a:pt x="6892" y="1"/>
                      <a:pt x="6663" y="1"/>
                    </a:cubicBezTo>
                    <a:lnTo>
                      <a:pt x="413" y="1"/>
                    </a:lnTo>
                    <a:cubicBezTo>
                      <a:pt x="185" y="1"/>
                      <a:pt x="0" y="186"/>
                      <a:pt x="0" y="415"/>
                    </a:cubicBezTo>
                    <a:lnTo>
                      <a:pt x="0" y="2671"/>
                    </a:lnTo>
                    <a:cubicBezTo>
                      <a:pt x="0" y="2900"/>
                      <a:pt x="185" y="3085"/>
                      <a:pt x="413" y="3085"/>
                    </a:cubicBezTo>
                    <a:lnTo>
                      <a:pt x="6663" y="3085"/>
                    </a:lnTo>
                    <a:cubicBezTo>
                      <a:pt x="6892" y="3085"/>
                      <a:pt x="7077" y="2900"/>
                      <a:pt x="7077" y="2671"/>
                    </a:cubicBezTo>
                    <a:lnTo>
                      <a:pt x="7077" y="2234"/>
                    </a:lnTo>
                    <a:cubicBezTo>
                      <a:pt x="7077" y="2012"/>
                      <a:pt x="7190" y="1804"/>
                      <a:pt x="7377" y="1683"/>
                    </a:cubicBezTo>
                    <a:lnTo>
                      <a:pt x="7524" y="1589"/>
                    </a:lnTo>
                    <a:cubicBezTo>
                      <a:pt x="7557" y="1567"/>
                      <a:pt x="7557" y="1518"/>
                      <a:pt x="7524" y="1496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3">
                <a:extLst>
                  <a:ext uri="{FF2B5EF4-FFF2-40B4-BE49-F238E27FC236}">
                    <a16:creationId xmlns:a16="http://schemas.microsoft.com/office/drawing/2014/main" id="{2DC7A3F6-F35B-0D61-BF9C-A925C3EABF2D}"/>
                  </a:ext>
                </a:extLst>
              </p:cNvPr>
              <p:cNvSpPr/>
              <p:nvPr/>
            </p:nvSpPr>
            <p:spPr>
              <a:xfrm>
                <a:off x="2572454" y="1099525"/>
                <a:ext cx="923916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4770" extrusionOk="0">
                    <a:moveTo>
                      <a:pt x="2385" y="0"/>
                    </a:moveTo>
                    <a:cubicBezTo>
                      <a:pt x="1069" y="0"/>
                      <a:pt x="1" y="1068"/>
                      <a:pt x="1" y="2385"/>
                    </a:cubicBezTo>
                    <a:cubicBezTo>
                      <a:pt x="1" y="3702"/>
                      <a:pt x="1069" y="4769"/>
                      <a:pt x="2385" y="4769"/>
                    </a:cubicBezTo>
                    <a:cubicBezTo>
                      <a:pt x="3703" y="4769"/>
                      <a:pt x="4771" y="3702"/>
                      <a:pt x="4771" y="2385"/>
                    </a:cubicBezTo>
                    <a:cubicBezTo>
                      <a:pt x="4771" y="1068"/>
                      <a:pt x="3703" y="0"/>
                      <a:pt x="2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5" name="Google Shape;935;p23">
              <a:extLst>
                <a:ext uri="{FF2B5EF4-FFF2-40B4-BE49-F238E27FC236}">
                  <a16:creationId xmlns:a16="http://schemas.microsoft.com/office/drawing/2014/main" id="{C443EABF-8122-484D-1F6A-59441992CDE2}"/>
                </a:ext>
              </a:extLst>
            </p:cNvPr>
            <p:cNvSpPr txBox="1"/>
            <p:nvPr/>
          </p:nvSpPr>
          <p:spPr>
            <a:xfrm>
              <a:off x="2699633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01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36" name="Google Shape;936;p23">
            <a:extLst>
              <a:ext uri="{FF2B5EF4-FFF2-40B4-BE49-F238E27FC236}">
                <a16:creationId xmlns:a16="http://schemas.microsoft.com/office/drawing/2014/main" id="{C73EE7B6-4BBF-637F-6884-16ED27F0E5A8}"/>
              </a:ext>
            </a:extLst>
          </p:cNvPr>
          <p:cNvGrpSpPr/>
          <p:nvPr/>
        </p:nvGrpSpPr>
        <p:grpSpPr>
          <a:xfrm>
            <a:off x="769175" y="2417893"/>
            <a:ext cx="2838757" cy="923711"/>
            <a:chOff x="769175" y="2417893"/>
            <a:chExt cx="2838757" cy="923711"/>
          </a:xfrm>
        </p:grpSpPr>
        <p:sp>
          <p:nvSpPr>
            <p:cNvPr id="937" name="Google Shape;937;p23">
              <a:extLst>
                <a:ext uri="{FF2B5EF4-FFF2-40B4-BE49-F238E27FC236}">
                  <a16:creationId xmlns:a16="http://schemas.microsoft.com/office/drawing/2014/main" id="{26F2B41D-C2FC-AD0F-5C4A-7C192739BE6D}"/>
                </a:ext>
              </a:extLst>
            </p:cNvPr>
            <p:cNvSpPr/>
            <p:nvPr/>
          </p:nvSpPr>
          <p:spPr>
            <a:xfrm>
              <a:off x="3231864" y="2879555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0" y="1"/>
                  </a:moveTo>
                  <a:lnTo>
                    <a:pt x="1244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3">
              <a:extLst>
                <a:ext uri="{FF2B5EF4-FFF2-40B4-BE49-F238E27FC236}">
                  <a16:creationId xmlns:a16="http://schemas.microsoft.com/office/drawing/2014/main" id="{0E4E0C29-6A93-2160-2D7A-6B07ACC12117}"/>
                </a:ext>
              </a:extLst>
            </p:cNvPr>
            <p:cNvSpPr/>
            <p:nvPr/>
          </p:nvSpPr>
          <p:spPr>
            <a:xfrm>
              <a:off x="3472763" y="2812063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2" y="698"/>
                    <a:pt x="350" y="698"/>
                  </a:cubicBezTo>
                  <a:cubicBezTo>
                    <a:pt x="157" y="698"/>
                    <a:pt x="0" y="542"/>
                    <a:pt x="0" y="349"/>
                  </a:cubicBezTo>
                  <a:cubicBezTo>
                    <a:pt x="0" y="156"/>
                    <a:pt x="157" y="1"/>
                    <a:pt x="350" y="1"/>
                  </a:cubicBezTo>
                  <a:cubicBezTo>
                    <a:pt x="542" y="1"/>
                    <a:pt x="698" y="156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3">
              <a:extLst>
                <a:ext uri="{FF2B5EF4-FFF2-40B4-BE49-F238E27FC236}">
                  <a16:creationId xmlns:a16="http://schemas.microsoft.com/office/drawing/2014/main" id="{35340A45-7DC7-C2AE-6105-CD224AEF5359}"/>
                </a:ext>
              </a:extLst>
            </p:cNvPr>
            <p:cNvSpPr/>
            <p:nvPr/>
          </p:nvSpPr>
          <p:spPr>
            <a:xfrm>
              <a:off x="3501011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4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4" y="406"/>
                  </a:cubicBezTo>
                  <a:cubicBezTo>
                    <a:pt x="315" y="406"/>
                    <a:pt x="405" y="315"/>
                    <a:pt x="405" y="203"/>
                  </a:cubicBezTo>
                  <a:cubicBezTo>
                    <a:pt x="405" y="91"/>
                    <a:pt x="315" y="1"/>
                    <a:pt x="204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0" name="Google Shape;940;p23">
              <a:extLst>
                <a:ext uri="{FF2B5EF4-FFF2-40B4-BE49-F238E27FC236}">
                  <a16:creationId xmlns:a16="http://schemas.microsoft.com/office/drawing/2014/main" id="{7C1B5EF7-C0E3-23C8-BC30-3BEAB58AE78B}"/>
                </a:ext>
              </a:extLst>
            </p:cNvPr>
            <p:cNvGrpSpPr/>
            <p:nvPr/>
          </p:nvGrpSpPr>
          <p:grpSpPr>
            <a:xfrm>
              <a:off x="769175" y="2417893"/>
              <a:ext cx="2530639" cy="923711"/>
              <a:chOff x="769175" y="2417893"/>
              <a:chExt cx="2530639" cy="923711"/>
            </a:xfrm>
          </p:grpSpPr>
          <p:sp>
            <p:nvSpPr>
              <p:cNvPr id="941" name="Google Shape;941;p23">
                <a:extLst>
                  <a:ext uri="{FF2B5EF4-FFF2-40B4-BE49-F238E27FC236}">
                    <a16:creationId xmlns:a16="http://schemas.microsoft.com/office/drawing/2014/main" id="{5761C3CE-6A88-F999-1824-55118C682A66}"/>
                  </a:ext>
                </a:extLst>
              </p:cNvPr>
              <p:cNvSpPr/>
              <p:nvPr/>
            </p:nvSpPr>
            <p:spPr>
              <a:xfrm>
                <a:off x="2231047" y="2881685"/>
                <a:ext cx="157246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" fill="none" extrusionOk="0">
                    <a:moveTo>
                      <a:pt x="1" y="0"/>
                    </a:moveTo>
                    <a:lnTo>
                      <a:pt x="811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3">
                <a:extLst>
                  <a:ext uri="{FF2B5EF4-FFF2-40B4-BE49-F238E27FC236}">
                    <a16:creationId xmlns:a16="http://schemas.microsoft.com/office/drawing/2014/main" id="{277B524E-915C-8F3A-E084-B96DA7588BCE}"/>
                  </a:ext>
                </a:extLst>
              </p:cNvPr>
              <p:cNvSpPr/>
              <p:nvPr/>
            </p:nvSpPr>
            <p:spPr>
              <a:xfrm>
                <a:off x="769175" y="2583077"/>
                <a:ext cx="1463819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3085" fill="none" extrusionOk="0">
                    <a:moveTo>
                      <a:pt x="7525" y="1495"/>
                    </a:moveTo>
                    <a:lnTo>
                      <a:pt x="7379" y="1402"/>
                    </a:lnTo>
                    <a:cubicBezTo>
                      <a:pt x="7191" y="1281"/>
                      <a:pt x="7078" y="1073"/>
                      <a:pt x="7078" y="851"/>
                    </a:cubicBezTo>
                    <a:lnTo>
                      <a:pt x="7078" y="414"/>
                    </a:lnTo>
                    <a:cubicBezTo>
                      <a:pt x="7078" y="185"/>
                      <a:pt x="6893" y="0"/>
                      <a:pt x="6665" y="0"/>
                    </a:cubicBezTo>
                    <a:lnTo>
                      <a:pt x="415" y="0"/>
                    </a:lnTo>
                    <a:cubicBezTo>
                      <a:pt x="186" y="0"/>
                      <a:pt x="1" y="185"/>
                      <a:pt x="1" y="414"/>
                    </a:cubicBezTo>
                    <a:lnTo>
                      <a:pt x="1" y="2670"/>
                    </a:lnTo>
                    <a:cubicBezTo>
                      <a:pt x="1" y="2899"/>
                      <a:pt x="186" y="3084"/>
                      <a:pt x="415" y="3084"/>
                    </a:cubicBezTo>
                    <a:lnTo>
                      <a:pt x="6665" y="3084"/>
                    </a:lnTo>
                    <a:cubicBezTo>
                      <a:pt x="6893" y="3084"/>
                      <a:pt x="7078" y="2899"/>
                      <a:pt x="7078" y="2670"/>
                    </a:cubicBezTo>
                    <a:lnTo>
                      <a:pt x="7078" y="2234"/>
                    </a:lnTo>
                    <a:cubicBezTo>
                      <a:pt x="7078" y="2011"/>
                      <a:pt x="7191" y="1803"/>
                      <a:pt x="7379" y="1683"/>
                    </a:cubicBezTo>
                    <a:lnTo>
                      <a:pt x="7525" y="1588"/>
                    </a:lnTo>
                    <a:cubicBezTo>
                      <a:pt x="7559" y="1567"/>
                      <a:pt x="7559" y="1517"/>
                      <a:pt x="7525" y="149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3">
                <a:extLst>
                  <a:ext uri="{FF2B5EF4-FFF2-40B4-BE49-F238E27FC236}">
                    <a16:creationId xmlns:a16="http://schemas.microsoft.com/office/drawing/2014/main" id="{ADCC17AF-D82A-8B5D-7BE8-B400F72AE3AB}"/>
                  </a:ext>
                </a:extLst>
              </p:cNvPr>
              <p:cNvSpPr/>
              <p:nvPr/>
            </p:nvSpPr>
            <p:spPr>
              <a:xfrm>
                <a:off x="2376092" y="2417893"/>
                <a:ext cx="923722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770" extrusionOk="0">
                    <a:moveTo>
                      <a:pt x="2385" y="0"/>
                    </a:moveTo>
                    <a:cubicBezTo>
                      <a:pt x="1068" y="0"/>
                      <a:pt x="0" y="1068"/>
                      <a:pt x="0" y="2385"/>
                    </a:cubicBezTo>
                    <a:cubicBezTo>
                      <a:pt x="0" y="3702"/>
                      <a:pt x="1068" y="4769"/>
                      <a:pt x="2385" y="4769"/>
                    </a:cubicBezTo>
                    <a:cubicBezTo>
                      <a:pt x="3701" y="4769"/>
                      <a:pt x="4769" y="3702"/>
                      <a:pt x="4769" y="2385"/>
                    </a:cubicBezTo>
                    <a:cubicBezTo>
                      <a:pt x="4769" y="1068"/>
                      <a:pt x="3701" y="0"/>
                      <a:pt x="238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3">
                <a:extLst>
                  <a:ext uri="{FF2B5EF4-FFF2-40B4-BE49-F238E27FC236}">
                    <a16:creationId xmlns:a16="http://schemas.microsoft.com/office/drawing/2014/main" id="{2BF391DA-CFE4-1A74-2127-A3D3EEB2C003}"/>
                  </a:ext>
                </a:extLst>
              </p:cNvPr>
              <p:cNvSpPr txBox="1"/>
              <p:nvPr/>
            </p:nvSpPr>
            <p:spPr>
              <a:xfrm>
                <a:off x="2509161" y="2653106"/>
                <a:ext cx="669600" cy="4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>
                    <a:solidFill>
                      <a:schemeClr val="lt1"/>
                    </a:solidFill>
                    <a:latin typeface="Fira Sans SemiBold"/>
                    <a:ea typeface="Fira Sans SemiBold"/>
                    <a:cs typeface="Fira Sans SemiBold"/>
                    <a:sym typeface="Fira Sans SemiBold"/>
                  </a:rPr>
                  <a:t>02</a:t>
                </a:r>
                <a:endParaRPr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endParaRPr>
              </a:p>
            </p:txBody>
          </p:sp>
        </p:grpSp>
      </p:grpSp>
      <p:grpSp>
        <p:nvGrpSpPr>
          <p:cNvPr id="945" name="Google Shape;945;p23">
            <a:extLst>
              <a:ext uri="{FF2B5EF4-FFF2-40B4-BE49-F238E27FC236}">
                <a16:creationId xmlns:a16="http://schemas.microsoft.com/office/drawing/2014/main" id="{928B2DC1-4C65-E1F0-26E5-EF45CE2A5E6F}"/>
              </a:ext>
            </a:extLst>
          </p:cNvPr>
          <p:cNvGrpSpPr/>
          <p:nvPr/>
        </p:nvGrpSpPr>
        <p:grpSpPr>
          <a:xfrm>
            <a:off x="965924" y="3736068"/>
            <a:ext cx="2530446" cy="923904"/>
            <a:chOff x="965924" y="3736068"/>
            <a:chExt cx="2530446" cy="923904"/>
          </a:xfrm>
        </p:grpSpPr>
        <p:sp>
          <p:nvSpPr>
            <p:cNvPr id="946" name="Google Shape;946;p23">
              <a:extLst>
                <a:ext uri="{FF2B5EF4-FFF2-40B4-BE49-F238E27FC236}">
                  <a16:creationId xmlns:a16="http://schemas.microsoft.com/office/drawing/2014/main" id="{2EE61248-89F7-335B-24A9-416263063430}"/>
                </a:ext>
              </a:extLst>
            </p:cNvPr>
            <p:cNvSpPr/>
            <p:nvPr/>
          </p:nvSpPr>
          <p:spPr>
            <a:xfrm>
              <a:off x="2427797" y="4197923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0" y="1"/>
                  </a:moveTo>
                  <a:lnTo>
                    <a:pt x="810" y="1"/>
                  </a:lnTo>
                </a:path>
              </a:pathLst>
            </a:custGeom>
            <a:noFill/>
            <a:ln w="19050" cap="rnd" cmpd="sng">
              <a:solidFill>
                <a:srgbClr val="7E6CFB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>
              <a:extLst>
                <a:ext uri="{FF2B5EF4-FFF2-40B4-BE49-F238E27FC236}">
                  <a16:creationId xmlns:a16="http://schemas.microsoft.com/office/drawing/2014/main" id="{EE30251A-F7EC-0B5F-9ADD-EE05270ECDBB}"/>
                </a:ext>
              </a:extLst>
            </p:cNvPr>
            <p:cNvSpPr/>
            <p:nvPr/>
          </p:nvSpPr>
          <p:spPr>
            <a:xfrm>
              <a:off x="965924" y="3899508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7524" y="1495"/>
                  </a:moveTo>
                  <a:lnTo>
                    <a:pt x="7377" y="1401"/>
                  </a:lnTo>
                  <a:cubicBezTo>
                    <a:pt x="7190" y="1280"/>
                    <a:pt x="7077" y="1074"/>
                    <a:pt x="7077" y="850"/>
                  </a:cubicBezTo>
                  <a:lnTo>
                    <a:pt x="7077" y="413"/>
                  </a:lnTo>
                  <a:cubicBezTo>
                    <a:pt x="7077" y="186"/>
                    <a:pt x="6892" y="0"/>
                    <a:pt x="6663" y="0"/>
                  </a:cubicBezTo>
                  <a:lnTo>
                    <a:pt x="413" y="0"/>
                  </a:lnTo>
                  <a:cubicBezTo>
                    <a:pt x="185" y="0"/>
                    <a:pt x="0" y="186"/>
                    <a:pt x="0" y="413"/>
                  </a:cubicBezTo>
                  <a:lnTo>
                    <a:pt x="0" y="2670"/>
                  </a:lnTo>
                  <a:cubicBezTo>
                    <a:pt x="0" y="2898"/>
                    <a:pt x="185" y="3083"/>
                    <a:pt x="413" y="3083"/>
                  </a:cubicBezTo>
                  <a:lnTo>
                    <a:pt x="6663" y="3083"/>
                  </a:lnTo>
                  <a:cubicBezTo>
                    <a:pt x="6892" y="3083"/>
                    <a:pt x="7077" y="2898"/>
                    <a:pt x="7077" y="2670"/>
                  </a:cubicBezTo>
                  <a:lnTo>
                    <a:pt x="7077" y="2233"/>
                  </a:lnTo>
                  <a:cubicBezTo>
                    <a:pt x="7077" y="2010"/>
                    <a:pt x="7190" y="1803"/>
                    <a:pt x="7377" y="1683"/>
                  </a:cubicBezTo>
                  <a:lnTo>
                    <a:pt x="7524" y="1589"/>
                  </a:lnTo>
                  <a:cubicBezTo>
                    <a:pt x="7557" y="1567"/>
                    <a:pt x="7557" y="1517"/>
                    <a:pt x="7524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>
              <a:extLst>
                <a:ext uri="{FF2B5EF4-FFF2-40B4-BE49-F238E27FC236}">
                  <a16:creationId xmlns:a16="http://schemas.microsoft.com/office/drawing/2014/main" id="{63AF9B3A-F64E-D61E-5557-F4751BE8D49C}"/>
                </a:ext>
              </a:extLst>
            </p:cNvPr>
            <p:cNvSpPr/>
            <p:nvPr/>
          </p:nvSpPr>
          <p:spPr>
            <a:xfrm>
              <a:off x="2572454" y="3736068"/>
              <a:ext cx="923916" cy="923904"/>
            </a:xfrm>
            <a:custGeom>
              <a:avLst/>
              <a:gdLst/>
              <a:ahLst/>
              <a:cxnLst/>
              <a:rect l="l" t="t" r="r" b="b"/>
              <a:pathLst>
                <a:path w="4771" h="4771" extrusionOk="0">
                  <a:moveTo>
                    <a:pt x="2385" y="1"/>
                  </a:moveTo>
                  <a:cubicBezTo>
                    <a:pt x="1069" y="1"/>
                    <a:pt x="1" y="1069"/>
                    <a:pt x="1" y="2386"/>
                  </a:cubicBezTo>
                  <a:cubicBezTo>
                    <a:pt x="1" y="3703"/>
                    <a:pt x="1069" y="4771"/>
                    <a:pt x="2385" y="4771"/>
                  </a:cubicBezTo>
                  <a:cubicBezTo>
                    <a:pt x="3703" y="4771"/>
                    <a:pt x="4771" y="3703"/>
                    <a:pt x="4771" y="2386"/>
                  </a:cubicBezTo>
                  <a:cubicBezTo>
                    <a:pt x="4771" y="1069"/>
                    <a:pt x="3703" y="1"/>
                    <a:pt x="2385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>
              <a:extLst>
                <a:ext uri="{FF2B5EF4-FFF2-40B4-BE49-F238E27FC236}">
                  <a16:creationId xmlns:a16="http://schemas.microsoft.com/office/drawing/2014/main" id="{0A8DBC9D-796E-7807-7554-28B3063E7A27}"/>
                </a:ext>
              </a:extLst>
            </p:cNvPr>
            <p:cNvSpPr txBox="1"/>
            <p:nvPr/>
          </p:nvSpPr>
          <p:spPr>
            <a:xfrm>
              <a:off x="2699633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03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0" name="Google Shape;950;p23">
            <a:extLst>
              <a:ext uri="{FF2B5EF4-FFF2-40B4-BE49-F238E27FC236}">
                <a16:creationId xmlns:a16="http://schemas.microsoft.com/office/drawing/2014/main" id="{0BE9D6CA-AD62-98F3-0BD4-A529EAC47CB2}"/>
              </a:ext>
            </a:extLst>
          </p:cNvPr>
          <p:cNvGrpSpPr/>
          <p:nvPr/>
        </p:nvGrpSpPr>
        <p:grpSpPr>
          <a:xfrm>
            <a:off x="5647827" y="1099525"/>
            <a:ext cx="2530256" cy="923711"/>
            <a:chOff x="5647827" y="1099525"/>
            <a:chExt cx="2530256" cy="923711"/>
          </a:xfrm>
        </p:grpSpPr>
        <p:sp>
          <p:nvSpPr>
            <p:cNvPr id="951" name="Google Shape;951;p23">
              <a:extLst>
                <a:ext uri="{FF2B5EF4-FFF2-40B4-BE49-F238E27FC236}">
                  <a16:creationId xmlns:a16="http://schemas.microsoft.com/office/drawing/2014/main" id="{A34F8810-3E8B-FCAB-7950-6E0368574BAD}"/>
                </a:ext>
              </a:extLst>
            </p:cNvPr>
            <p:cNvSpPr/>
            <p:nvPr/>
          </p:nvSpPr>
          <p:spPr>
            <a:xfrm>
              <a:off x="6559342" y="1561186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>
              <a:extLst>
                <a:ext uri="{FF2B5EF4-FFF2-40B4-BE49-F238E27FC236}">
                  <a16:creationId xmlns:a16="http://schemas.microsoft.com/office/drawing/2014/main" id="{BCDD9163-892B-7116-AB09-AE5C35D97CAF}"/>
                </a:ext>
              </a:extLst>
            </p:cNvPr>
            <p:cNvSpPr/>
            <p:nvPr/>
          </p:nvSpPr>
          <p:spPr>
            <a:xfrm>
              <a:off x="6714457" y="1262578"/>
              <a:ext cx="1463626" cy="597410"/>
            </a:xfrm>
            <a:custGeom>
              <a:avLst/>
              <a:gdLst/>
              <a:ahLst/>
              <a:cxnLst/>
              <a:rect l="l" t="t" r="r" b="b"/>
              <a:pathLst>
                <a:path w="7558" h="3085" fill="none" extrusionOk="0">
                  <a:moveTo>
                    <a:pt x="35" y="1496"/>
                  </a:moveTo>
                  <a:lnTo>
                    <a:pt x="181" y="1402"/>
                  </a:lnTo>
                  <a:cubicBezTo>
                    <a:pt x="368" y="1282"/>
                    <a:pt x="481" y="1074"/>
                    <a:pt x="481" y="851"/>
                  </a:cubicBezTo>
                  <a:lnTo>
                    <a:pt x="481" y="415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5"/>
                  </a:cubicBezTo>
                  <a:lnTo>
                    <a:pt x="7558" y="2671"/>
                  </a:lnTo>
                  <a:cubicBezTo>
                    <a:pt x="7558" y="2900"/>
                    <a:pt x="7373" y="3085"/>
                    <a:pt x="7145" y="3085"/>
                  </a:cubicBezTo>
                  <a:lnTo>
                    <a:pt x="895" y="3085"/>
                  </a:lnTo>
                  <a:cubicBezTo>
                    <a:pt x="666" y="3085"/>
                    <a:pt x="481" y="2900"/>
                    <a:pt x="481" y="2671"/>
                  </a:cubicBezTo>
                  <a:lnTo>
                    <a:pt x="481" y="2234"/>
                  </a:lnTo>
                  <a:cubicBezTo>
                    <a:pt x="481" y="2012"/>
                    <a:pt x="368" y="1804"/>
                    <a:pt x="181" y="1683"/>
                  </a:cubicBezTo>
                  <a:lnTo>
                    <a:pt x="35" y="1589"/>
                  </a:lnTo>
                  <a:cubicBezTo>
                    <a:pt x="1" y="1567"/>
                    <a:pt x="1" y="1518"/>
                    <a:pt x="35" y="1496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>
              <a:extLst>
                <a:ext uri="{FF2B5EF4-FFF2-40B4-BE49-F238E27FC236}">
                  <a16:creationId xmlns:a16="http://schemas.microsoft.com/office/drawing/2014/main" id="{2E70019C-DBFA-AD11-4C5B-1DBB089D2DBD}"/>
                </a:ext>
              </a:extLst>
            </p:cNvPr>
            <p:cNvSpPr/>
            <p:nvPr/>
          </p:nvSpPr>
          <p:spPr>
            <a:xfrm>
              <a:off x="5647827" y="1099525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7" y="0"/>
                    <a:pt x="0" y="1068"/>
                    <a:pt x="0" y="2385"/>
                  </a:cubicBezTo>
                  <a:cubicBezTo>
                    <a:pt x="0" y="3702"/>
                    <a:pt x="1067" y="4769"/>
                    <a:pt x="2385" y="4769"/>
                  </a:cubicBezTo>
                  <a:cubicBezTo>
                    <a:pt x="3701" y="4769"/>
                    <a:pt x="4769" y="3702"/>
                    <a:pt x="4769" y="2385"/>
                  </a:cubicBezTo>
                  <a:cubicBezTo>
                    <a:pt x="4769" y="1068"/>
                    <a:pt x="3701" y="0"/>
                    <a:pt x="2385" y="0"/>
                  </a:cubicBez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>
              <a:extLst>
                <a:ext uri="{FF2B5EF4-FFF2-40B4-BE49-F238E27FC236}">
                  <a16:creationId xmlns:a16="http://schemas.microsoft.com/office/drawing/2014/main" id="{FE0EF47B-51B9-8C69-0FCC-C6FA89033EDF}"/>
                </a:ext>
              </a:extLst>
            </p:cNvPr>
            <p:cNvSpPr txBox="1"/>
            <p:nvPr/>
          </p:nvSpPr>
          <p:spPr>
            <a:xfrm>
              <a:off x="5774896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04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5" name="Google Shape;955;p23">
            <a:extLst>
              <a:ext uri="{FF2B5EF4-FFF2-40B4-BE49-F238E27FC236}">
                <a16:creationId xmlns:a16="http://schemas.microsoft.com/office/drawing/2014/main" id="{98865F47-392F-2CB8-9B3E-822FDC6BF066}"/>
              </a:ext>
            </a:extLst>
          </p:cNvPr>
          <p:cNvGrpSpPr/>
          <p:nvPr/>
        </p:nvGrpSpPr>
        <p:grpSpPr>
          <a:xfrm>
            <a:off x="5536090" y="2417893"/>
            <a:ext cx="2838742" cy="923711"/>
            <a:chOff x="5536090" y="2417893"/>
            <a:chExt cx="2838742" cy="923711"/>
          </a:xfrm>
        </p:grpSpPr>
        <p:sp>
          <p:nvSpPr>
            <p:cNvPr id="956" name="Google Shape;956;p23">
              <a:extLst>
                <a:ext uri="{FF2B5EF4-FFF2-40B4-BE49-F238E27FC236}">
                  <a16:creationId xmlns:a16="http://schemas.microsoft.com/office/drawing/2014/main" id="{EC840DD3-832C-9F3D-A5F2-A1D21D266CD1}"/>
                </a:ext>
              </a:extLst>
            </p:cNvPr>
            <p:cNvSpPr/>
            <p:nvPr/>
          </p:nvSpPr>
          <p:spPr>
            <a:xfrm>
              <a:off x="5673981" y="2880523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1" y="0"/>
                  </a:moveTo>
                  <a:lnTo>
                    <a:pt x="124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>
              <a:extLst>
                <a:ext uri="{FF2B5EF4-FFF2-40B4-BE49-F238E27FC236}">
                  <a16:creationId xmlns:a16="http://schemas.microsoft.com/office/drawing/2014/main" id="{7AAFB069-F6C6-1CED-9ECE-BE538777305A}"/>
                </a:ext>
              </a:extLst>
            </p:cNvPr>
            <p:cNvSpPr/>
            <p:nvPr/>
          </p:nvSpPr>
          <p:spPr>
            <a:xfrm>
              <a:off x="6755705" y="2879555"/>
              <a:ext cx="157246" cy="194"/>
            </a:xfrm>
            <a:custGeom>
              <a:avLst/>
              <a:gdLst/>
              <a:ahLst/>
              <a:cxnLst/>
              <a:rect l="l" t="t" r="r" b="b"/>
              <a:pathLst>
                <a:path w="812" h="1" fill="none" extrusionOk="0">
                  <a:moveTo>
                    <a:pt x="81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>
              <a:extLst>
                <a:ext uri="{FF2B5EF4-FFF2-40B4-BE49-F238E27FC236}">
                  <a16:creationId xmlns:a16="http://schemas.microsoft.com/office/drawing/2014/main" id="{7B92D1E6-DFE1-AA9C-830A-CC54C540019B}"/>
                </a:ext>
              </a:extLst>
            </p:cNvPr>
            <p:cNvSpPr/>
            <p:nvPr/>
          </p:nvSpPr>
          <p:spPr>
            <a:xfrm>
              <a:off x="6911013" y="2581140"/>
              <a:ext cx="1463819" cy="597217"/>
            </a:xfrm>
            <a:custGeom>
              <a:avLst/>
              <a:gdLst/>
              <a:ahLst/>
              <a:cxnLst/>
              <a:rect l="l" t="t" r="r" b="b"/>
              <a:pathLst>
                <a:path w="7559" h="3084" fill="none" extrusionOk="0">
                  <a:moveTo>
                    <a:pt x="35" y="1495"/>
                  </a:moveTo>
                  <a:lnTo>
                    <a:pt x="180" y="1401"/>
                  </a:lnTo>
                  <a:cubicBezTo>
                    <a:pt x="368" y="1281"/>
                    <a:pt x="482" y="1073"/>
                    <a:pt x="482" y="850"/>
                  </a:cubicBezTo>
                  <a:lnTo>
                    <a:pt x="482" y="414"/>
                  </a:lnTo>
                  <a:cubicBezTo>
                    <a:pt x="482" y="186"/>
                    <a:pt x="667" y="1"/>
                    <a:pt x="895" y="1"/>
                  </a:cubicBezTo>
                  <a:lnTo>
                    <a:pt x="7144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9"/>
                    <a:pt x="7373" y="3084"/>
                    <a:pt x="7144" y="3084"/>
                  </a:cubicBezTo>
                  <a:lnTo>
                    <a:pt x="895" y="3084"/>
                  </a:lnTo>
                  <a:cubicBezTo>
                    <a:pt x="667" y="3084"/>
                    <a:pt x="482" y="2899"/>
                    <a:pt x="482" y="2670"/>
                  </a:cubicBezTo>
                  <a:lnTo>
                    <a:pt x="482" y="2233"/>
                  </a:lnTo>
                  <a:cubicBezTo>
                    <a:pt x="482" y="2011"/>
                    <a:pt x="368" y="1803"/>
                    <a:pt x="180" y="1682"/>
                  </a:cubicBezTo>
                  <a:lnTo>
                    <a:pt x="35" y="1589"/>
                  </a:lnTo>
                  <a:cubicBezTo>
                    <a:pt x="0" y="1567"/>
                    <a:pt x="0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0C2DF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>
              <a:extLst>
                <a:ext uri="{FF2B5EF4-FFF2-40B4-BE49-F238E27FC236}">
                  <a16:creationId xmlns:a16="http://schemas.microsoft.com/office/drawing/2014/main" id="{7EB42CE6-A89F-F8D1-6AD2-B7FF5D752C79}"/>
                </a:ext>
              </a:extLst>
            </p:cNvPr>
            <p:cNvSpPr/>
            <p:nvPr/>
          </p:nvSpPr>
          <p:spPr>
            <a:xfrm>
              <a:off x="5844189" y="2417893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9" y="0"/>
                    <a:pt x="1" y="1068"/>
                    <a:pt x="1" y="2385"/>
                  </a:cubicBezTo>
                  <a:cubicBezTo>
                    <a:pt x="1" y="3702"/>
                    <a:pt x="1069" y="4769"/>
                    <a:pt x="2385" y="4769"/>
                  </a:cubicBezTo>
                  <a:cubicBezTo>
                    <a:pt x="3702" y="4769"/>
                    <a:pt x="4770" y="3702"/>
                    <a:pt x="4770" y="2385"/>
                  </a:cubicBezTo>
                  <a:cubicBezTo>
                    <a:pt x="4770" y="1068"/>
                    <a:pt x="3702" y="0"/>
                    <a:pt x="2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>
              <a:extLst>
                <a:ext uri="{FF2B5EF4-FFF2-40B4-BE49-F238E27FC236}">
                  <a16:creationId xmlns:a16="http://schemas.microsoft.com/office/drawing/2014/main" id="{D7C47100-4239-0DEE-A2F2-C4D348197E5A}"/>
                </a:ext>
              </a:extLst>
            </p:cNvPr>
            <p:cNvSpPr/>
            <p:nvPr/>
          </p:nvSpPr>
          <p:spPr>
            <a:xfrm>
              <a:off x="5536090" y="2814189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1" y="698"/>
                    <a:pt x="349" y="698"/>
                  </a:cubicBezTo>
                  <a:cubicBezTo>
                    <a:pt x="156" y="698"/>
                    <a:pt x="0" y="542"/>
                    <a:pt x="0" y="349"/>
                  </a:cubicBezTo>
                  <a:cubicBezTo>
                    <a:pt x="0" y="157"/>
                    <a:pt x="156" y="0"/>
                    <a:pt x="349" y="0"/>
                  </a:cubicBezTo>
                  <a:cubicBezTo>
                    <a:pt x="541" y="0"/>
                    <a:pt x="698" y="157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>
              <a:extLst>
                <a:ext uri="{FF2B5EF4-FFF2-40B4-BE49-F238E27FC236}">
                  <a16:creationId xmlns:a16="http://schemas.microsoft.com/office/drawing/2014/main" id="{C917CB54-A5F4-0138-8319-C3250131EB55}"/>
                </a:ext>
              </a:extLst>
            </p:cNvPr>
            <p:cNvSpPr/>
            <p:nvPr/>
          </p:nvSpPr>
          <p:spPr>
            <a:xfrm>
              <a:off x="5564363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3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3" y="406"/>
                  </a:cubicBezTo>
                  <a:cubicBezTo>
                    <a:pt x="314" y="406"/>
                    <a:pt x="405" y="315"/>
                    <a:pt x="405" y="203"/>
                  </a:cubicBezTo>
                  <a:cubicBezTo>
                    <a:pt x="405" y="91"/>
                    <a:pt x="314" y="1"/>
                    <a:pt x="203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>
              <a:extLst>
                <a:ext uri="{FF2B5EF4-FFF2-40B4-BE49-F238E27FC236}">
                  <a16:creationId xmlns:a16="http://schemas.microsoft.com/office/drawing/2014/main" id="{EE0D1554-57E7-9236-E3C0-23651E6E62A8}"/>
                </a:ext>
              </a:extLst>
            </p:cNvPr>
            <p:cNvSpPr txBox="1"/>
            <p:nvPr/>
          </p:nvSpPr>
          <p:spPr>
            <a:xfrm>
              <a:off x="5965259" y="2653106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05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63" name="Google Shape;963;p23">
            <a:extLst>
              <a:ext uri="{FF2B5EF4-FFF2-40B4-BE49-F238E27FC236}">
                <a16:creationId xmlns:a16="http://schemas.microsoft.com/office/drawing/2014/main" id="{6D632E19-615A-006B-4461-E1CB9FA74CB2}"/>
              </a:ext>
            </a:extLst>
          </p:cNvPr>
          <p:cNvGrpSpPr/>
          <p:nvPr/>
        </p:nvGrpSpPr>
        <p:grpSpPr>
          <a:xfrm>
            <a:off x="5647827" y="3736068"/>
            <a:ext cx="2530256" cy="923904"/>
            <a:chOff x="5647827" y="3736068"/>
            <a:chExt cx="2530256" cy="923904"/>
          </a:xfrm>
        </p:grpSpPr>
        <p:sp>
          <p:nvSpPr>
            <p:cNvPr id="964" name="Google Shape;964;p23">
              <a:extLst>
                <a:ext uri="{FF2B5EF4-FFF2-40B4-BE49-F238E27FC236}">
                  <a16:creationId xmlns:a16="http://schemas.microsoft.com/office/drawing/2014/main" id="{4E4274BE-0BD0-BEB6-9652-5FF3ED4CCFD1}"/>
                </a:ext>
              </a:extLst>
            </p:cNvPr>
            <p:cNvSpPr/>
            <p:nvPr/>
          </p:nvSpPr>
          <p:spPr>
            <a:xfrm>
              <a:off x="6559342" y="4199085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4D3DC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>
              <a:extLst>
                <a:ext uri="{FF2B5EF4-FFF2-40B4-BE49-F238E27FC236}">
                  <a16:creationId xmlns:a16="http://schemas.microsoft.com/office/drawing/2014/main" id="{884A939E-6BB9-47B7-A480-434169F0EB6F}"/>
                </a:ext>
              </a:extLst>
            </p:cNvPr>
            <p:cNvSpPr/>
            <p:nvPr/>
          </p:nvSpPr>
          <p:spPr>
            <a:xfrm>
              <a:off x="6714457" y="3900670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35" y="1495"/>
                  </a:moveTo>
                  <a:lnTo>
                    <a:pt x="181" y="1401"/>
                  </a:lnTo>
                  <a:cubicBezTo>
                    <a:pt x="368" y="1281"/>
                    <a:pt x="481" y="1073"/>
                    <a:pt x="481" y="850"/>
                  </a:cubicBezTo>
                  <a:lnTo>
                    <a:pt x="481" y="414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8"/>
                    <a:pt x="7373" y="3084"/>
                    <a:pt x="7145" y="3084"/>
                  </a:cubicBezTo>
                  <a:lnTo>
                    <a:pt x="895" y="3084"/>
                  </a:lnTo>
                  <a:cubicBezTo>
                    <a:pt x="666" y="3084"/>
                    <a:pt x="481" y="2898"/>
                    <a:pt x="481" y="2670"/>
                  </a:cubicBezTo>
                  <a:lnTo>
                    <a:pt x="481" y="2233"/>
                  </a:lnTo>
                  <a:cubicBezTo>
                    <a:pt x="481" y="2011"/>
                    <a:pt x="368" y="1803"/>
                    <a:pt x="181" y="1682"/>
                  </a:cubicBezTo>
                  <a:lnTo>
                    <a:pt x="35" y="1589"/>
                  </a:lnTo>
                  <a:cubicBezTo>
                    <a:pt x="1" y="1567"/>
                    <a:pt x="1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>
              <a:extLst>
                <a:ext uri="{FF2B5EF4-FFF2-40B4-BE49-F238E27FC236}">
                  <a16:creationId xmlns:a16="http://schemas.microsoft.com/office/drawing/2014/main" id="{5A5A9785-7E49-2B2E-3531-16DD75EC50AF}"/>
                </a:ext>
              </a:extLst>
            </p:cNvPr>
            <p:cNvSpPr/>
            <p:nvPr/>
          </p:nvSpPr>
          <p:spPr>
            <a:xfrm>
              <a:off x="5647827" y="3736068"/>
              <a:ext cx="923722" cy="923904"/>
            </a:xfrm>
            <a:custGeom>
              <a:avLst/>
              <a:gdLst/>
              <a:ahLst/>
              <a:cxnLst/>
              <a:rect l="l" t="t" r="r" b="b"/>
              <a:pathLst>
                <a:path w="4770" h="4771" extrusionOk="0">
                  <a:moveTo>
                    <a:pt x="2385" y="1"/>
                  </a:moveTo>
                  <a:cubicBezTo>
                    <a:pt x="1067" y="1"/>
                    <a:pt x="0" y="1069"/>
                    <a:pt x="0" y="2386"/>
                  </a:cubicBezTo>
                  <a:cubicBezTo>
                    <a:pt x="0" y="3703"/>
                    <a:pt x="1067" y="4771"/>
                    <a:pt x="2385" y="4771"/>
                  </a:cubicBezTo>
                  <a:cubicBezTo>
                    <a:pt x="3701" y="4771"/>
                    <a:pt x="4769" y="3703"/>
                    <a:pt x="4769" y="2386"/>
                  </a:cubicBezTo>
                  <a:cubicBezTo>
                    <a:pt x="4769" y="1069"/>
                    <a:pt x="3701" y="1"/>
                    <a:pt x="2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>
              <a:extLst>
                <a:ext uri="{FF2B5EF4-FFF2-40B4-BE49-F238E27FC236}">
                  <a16:creationId xmlns:a16="http://schemas.microsoft.com/office/drawing/2014/main" id="{441C58CE-6827-CA75-B7B7-B45590EA770C}"/>
                </a:ext>
              </a:extLst>
            </p:cNvPr>
            <p:cNvSpPr txBox="1"/>
            <p:nvPr/>
          </p:nvSpPr>
          <p:spPr>
            <a:xfrm>
              <a:off x="5774896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06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54313A9D-0D06-5AED-8240-BFBAEC5845BC}"/>
              </a:ext>
            </a:extLst>
          </p:cNvPr>
          <p:cNvSpPr/>
          <p:nvPr/>
        </p:nvSpPr>
        <p:spPr>
          <a:xfrm>
            <a:off x="5517119" y="2038230"/>
            <a:ext cx="3268742" cy="27852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972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F59CE701-E4A1-307D-E6A7-90AE4B7B8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984D8F28-15EE-6E57-A46F-BC76CB8214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progression mental health disorders</a:t>
            </a:r>
            <a:endParaRPr dirty="0"/>
          </a:p>
        </p:txBody>
      </p:sp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946C9F89-CAC4-00D1-8277-C59D6629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5229"/>
          <a:stretch>
            <a:fillRect/>
          </a:stretch>
        </p:blipFill>
        <p:spPr>
          <a:xfrm>
            <a:off x="711978" y="1332613"/>
            <a:ext cx="3087851" cy="19812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CDF4ACD3-F6E9-2E8A-C6E3-65A8918A91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53" b="63118"/>
          <a:stretch>
            <a:fillRect/>
          </a:stretch>
        </p:blipFill>
        <p:spPr>
          <a:xfrm>
            <a:off x="624840" y="1592461"/>
            <a:ext cx="3087851" cy="132588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4E57C039-3AF7-A6CD-566E-6B32C0460A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30" t="36698" b="31373"/>
          <a:stretch>
            <a:fillRect/>
          </a:stretch>
        </p:blipFill>
        <p:spPr>
          <a:xfrm>
            <a:off x="152400" y="2980069"/>
            <a:ext cx="2824468" cy="1325880"/>
          </a:xfrm>
          <a:prstGeom prst="rect">
            <a:avLst/>
          </a:prstGeom>
        </p:spPr>
      </p:pic>
      <p:pic>
        <p:nvPicPr>
          <p:cNvPr id="10" name="Imagen 9" descr="Gráfico&#10;&#10;El contenido generado por IA puede ser incorrecto.">
            <a:extLst>
              <a:ext uri="{FF2B5EF4-FFF2-40B4-BE49-F238E27FC236}">
                <a16:creationId xmlns:a16="http://schemas.microsoft.com/office/drawing/2014/main" id="{3CA3C79D-365E-E860-E8D0-7230ECE14D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00" t="67910" r="46874" b="161"/>
          <a:stretch>
            <a:fillRect/>
          </a:stretch>
        </p:blipFill>
        <p:spPr>
          <a:xfrm>
            <a:off x="2726265" y="2980069"/>
            <a:ext cx="1356360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19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7FD202F3-5509-8445-2FE5-9BF64C1C2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F67F9E8B-FD4B-7B7A-4D05-03D8916A3C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23" t="68138" r="47498" b="293"/>
          <a:stretch>
            <a:fillRect/>
          </a:stretch>
        </p:blipFill>
        <p:spPr>
          <a:xfrm>
            <a:off x="7232373" y="2986774"/>
            <a:ext cx="1386840" cy="1312470"/>
          </a:xfrm>
          <a:prstGeom prst="rect">
            <a:avLst/>
          </a:prstGeom>
        </p:spPr>
      </p:pic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E7CEFE68-E728-4D90-BAEF-447C19A7F7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progression mental health disorders</a:t>
            </a:r>
            <a:endParaRPr dirty="0"/>
          </a:p>
        </p:txBody>
      </p:sp>
      <p:pic>
        <p:nvPicPr>
          <p:cNvPr id="5" name="Imagen 4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FD03D3B6-6461-1DCA-550A-9279CCC712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6508"/>
          <a:stretch>
            <a:fillRect/>
          </a:stretch>
        </p:blipFill>
        <p:spPr>
          <a:xfrm>
            <a:off x="4935209" y="1331726"/>
            <a:ext cx="3087851" cy="131489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3BF5E182-A6A1-FF2A-152C-89535D5B1A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5229"/>
          <a:stretch>
            <a:fillRect/>
          </a:stretch>
        </p:blipFill>
        <p:spPr>
          <a:xfrm>
            <a:off x="624840" y="1332613"/>
            <a:ext cx="3087851" cy="19812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0CB64F52-2B3A-310A-563D-940FEFB354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53" b="63118"/>
          <a:stretch>
            <a:fillRect/>
          </a:stretch>
        </p:blipFill>
        <p:spPr>
          <a:xfrm>
            <a:off x="624840" y="1592461"/>
            <a:ext cx="3087851" cy="132588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3A3D7F6D-BD32-1C85-9645-8C49007F5F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30" t="36698" b="31373"/>
          <a:stretch>
            <a:fillRect/>
          </a:stretch>
        </p:blipFill>
        <p:spPr>
          <a:xfrm>
            <a:off x="152400" y="2980069"/>
            <a:ext cx="2824468" cy="1325880"/>
          </a:xfrm>
          <a:prstGeom prst="rect">
            <a:avLst/>
          </a:prstGeom>
        </p:spPr>
      </p:pic>
      <p:pic>
        <p:nvPicPr>
          <p:cNvPr id="10" name="Imagen 9" descr="Gráfico&#10;&#10;El contenido generado por IA puede ser incorrecto.">
            <a:extLst>
              <a:ext uri="{FF2B5EF4-FFF2-40B4-BE49-F238E27FC236}">
                <a16:creationId xmlns:a16="http://schemas.microsoft.com/office/drawing/2014/main" id="{36F59378-1216-F6A4-6EED-86C18B0926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00" t="67910" r="46874" b="161"/>
          <a:stretch>
            <a:fillRect/>
          </a:stretch>
        </p:blipFill>
        <p:spPr>
          <a:xfrm>
            <a:off x="2726265" y="2980069"/>
            <a:ext cx="1356360" cy="1325880"/>
          </a:xfrm>
          <a:prstGeom prst="rect">
            <a:avLst/>
          </a:prstGeom>
        </p:spPr>
      </p:pic>
      <p:pic>
        <p:nvPicPr>
          <p:cNvPr id="11" name="Imagen 10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D6D382AA-F2F7-014F-5A22-EA51A7683F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31" t="4904" r="10091" b="63527"/>
          <a:stretch>
            <a:fillRect/>
          </a:stretch>
        </p:blipFill>
        <p:spPr>
          <a:xfrm>
            <a:off x="5189592" y="1591693"/>
            <a:ext cx="2685764" cy="1312470"/>
          </a:xfrm>
          <a:prstGeom prst="rect">
            <a:avLst/>
          </a:prstGeom>
        </p:spPr>
      </p:pic>
      <p:pic>
        <p:nvPicPr>
          <p:cNvPr id="12" name="Imagen 11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134DA559-4B15-DDC4-5465-3135917924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08" t="36796" r="11626" b="31635"/>
          <a:stretch>
            <a:fillRect/>
          </a:stretch>
        </p:blipFill>
        <p:spPr>
          <a:xfrm>
            <a:off x="4672757" y="2994541"/>
            <a:ext cx="2620576" cy="131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59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C0EAC6C3-8A77-9C01-6C90-F82173230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1E512B1A-EE07-93B6-AC86-7794D789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23" t="68138" r="47498" b="293"/>
          <a:stretch>
            <a:fillRect/>
          </a:stretch>
        </p:blipFill>
        <p:spPr>
          <a:xfrm>
            <a:off x="7232373" y="2986774"/>
            <a:ext cx="1386840" cy="1312470"/>
          </a:xfrm>
          <a:prstGeom prst="rect">
            <a:avLst/>
          </a:prstGeom>
        </p:spPr>
      </p:pic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0CEF92A9-1C81-097D-C31F-A50D1B5BB6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progression mental health disorders</a:t>
            </a:r>
            <a:endParaRPr dirty="0"/>
          </a:p>
        </p:txBody>
      </p:sp>
      <p:pic>
        <p:nvPicPr>
          <p:cNvPr id="5" name="Imagen 4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CD5E2C15-552B-F446-0FB5-E3C9820C46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6508"/>
          <a:stretch>
            <a:fillRect/>
          </a:stretch>
        </p:blipFill>
        <p:spPr>
          <a:xfrm>
            <a:off x="4935209" y="1331726"/>
            <a:ext cx="3087851" cy="131489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34806E5E-EE3C-5576-FBE9-428D61EB3D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5229"/>
          <a:stretch>
            <a:fillRect/>
          </a:stretch>
        </p:blipFill>
        <p:spPr>
          <a:xfrm>
            <a:off x="624840" y="1332613"/>
            <a:ext cx="3087851" cy="19812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522BA86C-4B07-D739-80F4-E678E2B2AB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53" b="63118"/>
          <a:stretch>
            <a:fillRect/>
          </a:stretch>
        </p:blipFill>
        <p:spPr>
          <a:xfrm>
            <a:off x="624840" y="1592461"/>
            <a:ext cx="3087851" cy="132588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2307C275-C23F-4E0B-BA7B-E5C6308689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30" t="36698" b="31373"/>
          <a:stretch>
            <a:fillRect/>
          </a:stretch>
        </p:blipFill>
        <p:spPr>
          <a:xfrm>
            <a:off x="152400" y="2980069"/>
            <a:ext cx="2824468" cy="1325880"/>
          </a:xfrm>
          <a:prstGeom prst="rect">
            <a:avLst/>
          </a:prstGeom>
        </p:spPr>
      </p:pic>
      <p:pic>
        <p:nvPicPr>
          <p:cNvPr id="10" name="Imagen 9" descr="Gráfico&#10;&#10;El contenido generado por IA puede ser incorrecto.">
            <a:extLst>
              <a:ext uri="{FF2B5EF4-FFF2-40B4-BE49-F238E27FC236}">
                <a16:creationId xmlns:a16="http://schemas.microsoft.com/office/drawing/2014/main" id="{027B9093-ED7B-B694-E9D8-FA726089FE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00" t="67910" r="46874" b="161"/>
          <a:stretch>
            <a:fillRect/>
          </a:stretch>
        </p:blipFill>
        <p:spPr>
          <a:xfrm>
            <a:off x="2726265" y="2980069"/>
            <a:ext cx="1356360" cy="1325880"/>
          </a:xfrm>
          <a:prstGeom prst="rect">
            <a:avLst/>
          </a:prstGeom>
        </p:spPr>
      </p:pic>
      <p:pic>
        <p:nvPicPr>
          <p:cNvPr id="11" name="Imagen 10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5C5597C0-A3EB-6A85-3218-F9DEE8A1BD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31" t="4904" r="10091" b="63527"/>
          <a:stretch>
            <a:fillRect/>
          </a:stretch>
        </p:blipFill>
        <p:spPr>
          <a:xfrm>
            <a:off x="5189592" y="1591693"/>
            <a:ext cx="2685764" cy="1312470"/>
          </a:xfrm>
          <a:prstGeom prst="rect">
            <a:avLst/>
          </a:prstGeom>
        </p:spPr>
      </p:pic>
      <p:pic>
        <p:nvPicPr>
          <p:cNvPr id="12" name="Imagen 11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FE8046C8-C683-8DFF-6C6D-3B71669F68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08" t="36796" r="11626" b="31635"/>
          <a:stretch>
            <a:fillRect/>
          </a:stretch>
        </p:blipFill>
        <p:spPr>
          <a:xfrm>
            <a:off x="4672757" y="2994541"/>
            <a:ext cx="2620576" cy="131247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9192F26-DB02-7CF3-177A-DC2D0743A48F}"/>
              </a:ext>
            </a:extLst>
          </p:cNvPr>
          <p:cNvSpPr txBox="1"/>
          <p:nvPr/>
        </p:nvSpPr>
        <p:spPr>
          <a:xfrm>
            <a:off x="2726265" y="171501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66" name="Abrir corchete 1065">
            <a:extLst>
              <a:ext uri="{FF2B5EF4-FFF2-40B4-BE49-F238E27FC236}">
                <a16:creationId xmlns:a16="http://schemas.microsoft.com/office/drawing/2014/main" id="{1D1BA304-1E29-65FE-8009-C84D134265A0}"/>
              </a:ext>
            </a:extLst>
          </p:cNvPr>
          <p:cNvSpPr/>
          <p:nvPr/>
        </p:nvSpPr>
        <p:spPr>
          <a:xfrm rot="5400000">
            <a:off x="2891132" y="148143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67" name="CuadroTexto 1066">
            <a:extLst>
              <a:ext uri="{FF2B5EF4-FFF2-40B4-BE49-F238E27FC236}">
                <a16:creationId xmlns:a16="http://schemas.microsoft.com/office/drawing/2014/main" id="{51140783-5CA0-D628-8546-2BB123E851FE}"/>
              </a:ext>
            </a:extLst>
          </p:cNvPr>
          <p:cNvSpPr txBox="1"/>
          <p:nvPr/>
        </p:nvSpPr>
        <p:spPr>
          <a:xfrm>
            <a:off x="1441328" y="1708085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68" name="Abrir corchete 1067">
            <a:extLst>
              <a:ext uri="{FF2B5EF4-FFF2-40B4-BE49-F238E27FC236}">
                <a16:creationId xmlns:a16="http://schemas.microsoft.com/office/drawing/2014/main" id="{749C35E0-E19D-7FD9-6CF6-E4D3D453E947}"/>
              </a:ext>
            </a:extLst>
          </p:cNvPr>
          <p:cNvSpPr/>
          <p:nvPr/>
        </p:nvSpPr>
        <p:spPr>
          <a:xfrm rot="5400000">
            <a:off x="1606195" y="1474502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69" name="CuadroTexto 1068">
            <a:extLst>
              <a:ext uri="{FF2B5EF4-FFF2-40B4-BE49-F238E27FC236}">
                <a16:creationId xmlns:a16="http://schemas.microsoft.com/office/drawing/2014/main" id="{B90C64C7-BBCB-B5C4-172A-8D62C5762072}"/>
              </a:ext>
            </a:extLst>
          </p:cNvPr>
          <p:cNvSpPr txBox="1"/>
          <p:nvPr/>
        </p:nvSpPr>
        <p:spPr>
          <a:xfrm>
            <a:off x="7069665" y="170459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0" name="Abrir corchete 1069">
            <a:extLst>
              <a:ext uri="{FF2B5EF4-FFF2-40B4-BE49-F238E27FC236}">
                <a16:creationId xmlns:a16="http://schemas.microsoft.com/office/drawing/2014/main" id="{73C193A7-20BE-925A-9EDD-6B7E911C43E5}"/>
              </a:ext>
            </a:extLst>
          </p:cNvPr>
          <p:cNvSpPr/>
          <p:nvPr/>
        </p:nvSpPr>
        <p:spPr>
          <a:xfrm rot="5400000">
            <a:off x="7234532" y="147101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1" name="CuadroTexto 1070">
            <a:extLst>
              <a:ext uri="{FF2B5EF4-FFF2-40B4-BE49-F238E27FC236}">
                <a16:creationId xmlns:a16="http://schemas.microsoft.com/office/drawing/2014/main" id="{38E247D2-EDFA-3827-2C77-701B2AF481BA}"/>
              </a:ext>
            </a:extLst>
          </p:cNvPr>
          <p:cNvSpPr txBox="1"/>
          <p:nvPr/>
        </p:nvSpPr>
        <p:spPr>
          <a:xfrm>
            <a:off x="5784728" y="169765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2" name="Abrir corchete 1071">
            <a:extLst>
              <a:ext uri="{FF2B5EF4-FFF2-40B4-BE49-F238E27FC236}">
                <a16:creationId xmlns:a16="http://schemas.microsoft.com/office/drawing/2014/main" id="{6DE83B79-BD29-B051-D738-DEC92B298294}"/>
              </a:ext>
            </a:extLst>
          </p:cNvPr>
          <p:cNvSpPr/>
          <p:nvPr/>
        </p:nvSpPr>
        <p:spPr>
          <a:xfrm rot="5400000">
            <a:off x="5949595" y="146407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3" name="CuadroTexto 1072">
            <a:extLst>
              <a:ext uri="{FF2B5EF4-FFF2-40B4-BE49-F238E27FC236}">
                <a16:creationId xmlns:a16="http://schemas.microsoft.com/office/drawing/2014/main" id="{405BCD8C-1032-22A0-57AD-FDC24F9DCAC5}"/>
              </a:ext>
            </a:extLst>
          </p:cNvPr>
          <p:cNvSpPr txBox="1"/>
          <p:nvPr/>
        </p:nvSpPr>
        <p:spPr>
          <a:xfrm>
            <a:off x="3265042" y="307959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4" name="Abrir corchete 1073">
            <a:extLst>
              <a:ext uri="{FF2B5EF4-FFF2-40B4-BE49-F238E27FC236}">
                <a16:creationId xmlns:a16="http://schemas.microsoft.com/office/drawing/2014/main" id="{704C31F0-7FA6-FA94-53B2-0E072958AC1E}"/>
              </a:ext>
            </a:extLst>
          </p:cNvPr>
          <p:cNvSpPr/>
          <p:nvPr/>
        </p:nvSpPr>
        <p:spPr>
          <a:xfrm rot="5400000">
            <a:off x="3429909" y="284601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6" name="CuadroTexto 1075">
            <a:extLst>
              <a:ext uri="{FF2B5EF4-FFF2-40B4-BE49-F238E27FC236}">
                <a16:creationId xmlns:a16="http://schemas.microsoft.com/office/drawing/2014/main" id="{2D989C15-B454-FD79-795D-23DFDCDC07EF}"/>
              </a:ext>
            </a:extLst>
          </p:cNvPr>
          <p:cNvSpPr txBox="1"/>
          <p:nvPr/>
        </p:nvSpPr>
        <p:spPr>
          <a:xfrm>
            <a:off x="1980105" y="307265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*</a:t>
            </a:r>
          </a:p>
        </p:txBody>
      </p:sp>
      <p:sp>
        <p:nvSpPr>
          <p:cNvPr id="1077" name="Abrir corchete 1076">
            <a:extLst>
              <a:ext uri="{FF2B5EF4-FFF2-40B4-BE49-F238E27FC236}">
                <a16:creationId xmlns:a16="http://schemas.microsoft.com/office/drawing/2014/main" id="{452D6977-2BBB-23C4-51D6-D6B88738C7C8}"/>
              </a:ext>
            </a:extLst>
          </p:cNvPr>
          <p:cNvSpPr/>
          <p:nvPr/>
        </p:nvSpPr>
        <p:spPr>
          <a:xfrm rot="5400000">
            <a:off x="2144972" y="283907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8" name="CuadroTexto 1077">
            <a:extLst>
              <a:ext uri="{FF2B5EF4-FFF2-40B4-BE49-F238E27FC236}">
                <a16:creationId xmlns:a16="http://schemas.microsoft.com/office/drawing/2014/main" id="{761D44AA-B222-55F3-D5FD-7B75625D28FF}"/>
              </a:ext>
            </a:extLst>
          </p:cNvPr>
          <p:cNvSpPr txBox="1"/>
          <p:nvPr/>
        </p:nvSpPr>
        <p:spPr>
          <a:xfrm>
            <a:off x="7798942" y="3069167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9" name="Abrir corchete 1078">
            <a:extLst>
              <a:ext uri="{FF2B5EF4-FFF2-40B4-BE49-F238E27FC236}">
                <a16:creationId xmlns:a16="http://schemas.microsoft.com/office/drawing/2014/main" id="{1B2B248E-829D-F85F-E8D5-4FDF0B7F4B84}"/>
              </a:ext>
            </a:extLst>
          </p:cNvPr>
          <p:cNvSpPr/>
          <p:nvPr/>
        </p:nvSpPr>
        <p:spPr>
          <a:xfrm rot="5400000">
            <a:off x="7963809" y="283558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0" name="CuadroTexto 1079">
            <a:extLst>
              <a:ext uri="{FF2B5EF4-FFF2-40B4-BE49-F238E27FC236}">
                <a16:creationId xmlns:a16="http://schemas.microsoft.com/office/drawing/2014/main" id="{C0A6FE20-C8A8-D651-6E71-0474221416B3}"/>
              </a:ext>
            </a:extLst>
          </p:cNvPr>
          <p:cNvSpPr txBox="1"/>
          <p:nvPr/>
        </p:nvSpPr>
        <p:spPr>
          <a:xfrm>
            <a:off x="6529245" y="306223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81" name="Abrir corchete 1080">
            <a:extLst>
              <a:ext uri="{FF2B5EF4-FFF2-40B4-BE49-F238E27FC236}">
                <a16:creationId xmlns:a16="http://schemas.microsoft.com/office/drawing/2014/main" id="{980B41DA-C617-0D58-DD61-47DB6EDB673B}"/>
              </a:ext>
            </a:extLst>
          </p:cNvPr>
          <p:cNvSpPr/>
          <p:nvPr/>
        </p:nvSpPr>
        <p:spPr>
          <a:xfrm rot="5400000">
            <a:off x="6694112" y="282865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2" name="CuadroTexto 1081">
            <a:extLst>
              <a:ext uri="{FF2B5EF4-FFF2-40B4-BE49-F238E27FC236}">
                <a16:creationId xmlns:a16="http://schemas.microsoft.com/office/drawing/2014/main" id="{68ABD2FF-59D6-AA7F-17C9-5B9D9C736E7F}"/>
              </a:ext>
            </a:extLst>
          </p:cNvPr>
          <p:cNvSpPr txBox="1"/>
          <p:nvPr/>
        </p:nvSpPr>
        <p:spPr>
          <a:xfrm>
            <a:off x="5203366" y="3076787"/>
            <a:ext cx="817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***</a:t>
            </a:r>
          </a:p>
        </p:txBody>
      </p:sp>
      <p:sp>
        <p:nvSpPr>
          <p:cNvPr id="1083" name="Abrir corchete 1082">
            <a:extLst>
              <a:ext uri="{FF2B5EF4-FFF2-40B4-BE49-F238E27FC236}">
                <a16:creationId xmlns:a16="http://schemas.microsoft.com/office/drawing/2014/main" id="{2500330E-A693-37D5-9BF6-75626A4E0B36}"/>
              </a:ext>
            </a:extLst>
          </p:cNvPr>
          <p:cNvSpPr/>
          <p:nvPr/>
        </p:nvSpPr>
        <p:spPr>
          <a:xfrm rot="5400000">
            <a:off x="5418729" y="284320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4" name="CuadroTexto 1083">
            <a:extLst>
              <a:ext uri="{FF2B5EF4-FFF2-40B4-BE49-F238E27FC236}">
                <a16:creationId xmlns:a16="http://schemas.microsoft.com/office/drawing/2014/main" id="{0792F0EC-A926-2E84-18EF-E6FA5573DC74}"/>
              </a:ext>
            </a:extLst>
          </p:cNvPr>
          <p:cNvSpPr txBox="1"/>
          <p:nvPr/>
        </p:nvSpPr>
        <p:spPr>
          <a:xfrm>
            <a:off x="712342" y="3084407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85" name="Abrir corchete 1084">
            <a:extLst>
              <a:ext uri="{FF2B5EF4-FFF2-40B4-BE49-F238E27FC236}">
                <a16:creationId xmlns:a16="http://schemas.microsoft.com/office/drawing/2014/main" id="{B305320B-5298-6882-436F-E5A73FCA1980}"/>
              </a:ext>
            </a:extLst>
          </p:cNvPr>
          <p:cNvSpPr/>
          <p:nvPr/>
        </p:nvSpPr>
        <p:spPr>
          <a:xfrm rot="5400000">
            <a:off x="877209" y="285082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6" name="CuadroTexto 1085">
            <a:extLst>
              <a:ext uri="{FF2B5EF4-FFF2-40B4-BE49-F238E27FC236}">
                <a16:creationId xmlns:a16="http://schemas.microsoft.com/office/drawing/2014/main" id="{9DFA174E-7533-5926-DB40-D4199634FB92}"/>
              </a:ext>
            </a:extLst>
          </p:cNvPr>
          <p:cNvSpPr txBox="1"/>
          <p:nvPr/>
        </p:nvSpPr>
        <p:spPr>
          <a:xfrm>
            <a:off x="3641297" y="4388195"/>
            <a:ext cx="1584929" cy="600164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*</a:t>
            </a:r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p-values &lt; 0.05</a:t>
            </a:r>
          </a:p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***  p-values &lt; 0.001</a:t>
            </a:r>
          </a:p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</p:spTree>
    <p:extLst>
      <p:ext uri="{BB962C8B-B14F-4D97-AF65-F5344CB8AC3E}">
        <p14:creationId xmlns:p14="http://schemas.microsoft.com/office/powerpoint/2010/main" val="4274689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15F898E0-625B-6A53-1ED8-BC5A272EE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27B47A21-5F6B-180A-DAD3-D74B7C1925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23" t="68138" r="47498" b="293"/>
          <a:stretch>
            <a:fillRect/>
          </a:stretch>
        </p:blipFill>
        <p:spPr>
          <a:xfrm>
            <a:off x="7232373" y="2986774"/>
            <a:ext cx="1386840" cy="1312470"/>
          </a:xfrm>
          <a:prstGeom prst="rect">
            <a:avLst/>
          </a:prstGeom>
        </p:spPr>
      </p:pic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4A532A35-7316-22E1-942D-CCE774060B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progression mental health disorders</a:t>
            </a:r>
            <a:endParaRPr dirty="0"/>
          </a:p>
        </p:txBody>
      </p:sp>
      <p:pic>
        <p:nvPicPr>
          <p:cNvPr id="5" name="Imagen 4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40B645FC-4553-3EC6-494C-D00A0A09CC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6508"/>
          <a:stretch>
            <a:fillRect/>
          </a:stretch>
        </p:blipFill>
        <p:spPr>
          <a:xfrm>
            <a:off x="4935209" y="1331726"/>
            <a:ext cx="3087851" cy="131489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517051AC-9D69-8F0E-D094-D685A8A16F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5229"/>
          <a:stretch>
            <a:fillRect/>
          </a:stretch>
        </p:blipFill>
        <p:spPr>
          <a:xfrm>
            <a:off x="624840" y="1332613"/>
            <a:ext cx="3087851" cy="19812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10C124C2-DFFD-9E20-92D5-44883CA7B9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53" b="63118"/>
          <a:stretch>
            <a:fillRect/>
          </a:stretch>
        </p:blipFill>
        <p:spPr>
          <a:xfrm>
            <a:off x="624840" y="1592461"/>
            <a:ext cx="3087851" cy="132588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663D3724-AD55-9734-625D-A5C42A19B3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30" t="36698" b="31373"/>
          <a:stretch>
            <a:fillRect/>
          </a:stretch>
        </p:blipFill>
        <p:spPr>
          <a:xfrm>
            <a:off x="152400" y="2980069"/>
            <a:ext cx="2824468" cy="1325880"/>
          </a:xfrm>
          <a:prstGeom prst="rect">
            <a:avLst/>
          </a:prstGeom>
        </p:spPr>
      </p:pic>
      <p:pic>
        <p:nvPicPr>
          <p:cNvPr id="10" name="Imagen 9" descr="Gráfico&#10;&#10;El contenido generado por IA puede ser incorrecto.">
            <a:extLst>
              <a:ext uri="{FF2B5EF4-FFF2-40B4-BE49-F238E27FC236}">
                <a16:creationId xmlns:a16="http://schemas.microsoft.com/office/drawing/2014/main" id="{A8A4CCDC-E1F1-3582-A459-3C1DF631B2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00" t="67910" r="46874" b="161"/>
          <a:stretch>
            <a:fillRect/>
          </a:stretch>
        </p:blipFill>
        <p:spPr>
          <a:xfrm>
            <a:off x="2726265" y="2980069"/>
            <a:ext cx="1356360" cy="1325880"/>
          </a:xfrm>
          <a:prstGeom prst="rect">
            <a:avLst/>
          </a:prstGeom>
        </p:spPr>
      </p:pic>
      <p:pic>
        <p:nvPicPr>
          <p:cNvPr id="11" name="Imagen 10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A8B580E7-3964-3E80-D428-D358567F73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31" t="4904" r="10091" b="63527"/>
          <a:stretch>
            <a:fillRect/>
          </a:stretch>
        </p:blipFill>
        <p:spPr>
          <a:xfrm>
            <a:off x="5189592" y="1591693"/>
            <a:ext cx="2685764" cy="1312470"/>
          </a:xfrm>
          <a:prstGeom prst="rect">
            <a:avLst/>
          </a:prstGeom>
        </p:spPr>
      </p:pic>
      <p:pic>
        <p:nvPicPr>
          <p:cNvPr id="12" name="Imagen 11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1BF96A58-5BB3-83A5-A55C-452794F600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08" t="36796" r="11626" b="31635"/>
          <a:stretch>
            <a:fillRect/>
          </a:stretch>
        </p:blipFill>
        <p:spPr>
          <a:xfrm>
            <a:off x="4672757" y="2994541"/>
            <a:ext cx="2620576" cy="131247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6C2A7BD-081A-E1AD-69DE-92C400F6BE19}"/>
              </a:ext>
            </a:extLst>
          </p:cNvPr>
          <p:cNvSpPr txBox="1"/>
          <p:nvPr/>
        </p:nvSpPr>
        <p:spPr>
          <a:xfrm>
            <a:off x="2726265" y="171501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66" name="Abrir corchete 1065">
            <a:extLst>
              <a:ext uri="{FF2B5EF4-FFF2-40B4-BE49-F238E27FC236}">
                <a16:creationId xmlns:a16="http://schemas.microsoft.com/office/drawing/2014/main" id="{F102D59B-DF27-784D-B37F-447CEB9609FB}"/>
              </a:ext>
            </a:extLst>
          </p:cNvPr>
          <p:cNvSpPr/>
          <p:nvPr/>
        </p:nvSpPr>
        <p:spPr>
          <a:xfrm rot="5400000">
            <a:off x="2891132" y="148143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67" name="CuadroTexto 1066">
            <a:extLst>
              <a:ext uri="{FF2B5EF4-FFF2-40B4-BE49-F238E27FC236}">
                <a16:creationId xmlns:a16="http://schemas.microsoft.com/office/drawing/2014/main" id="{F0FC829E-C137-9BBB-0F1C-A8A11430D52D}"/>
              </a:ext>
            </a:extLst>
          </p:cNvPr>
          <p:cNvSpPr txBox="1"/>
          <p:nvPr/>
        </p:nvSpPr>
        <p:spPr>
          <a:xfrm>
            <a:off x="1441328" y="1708085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68" name="Abrir corchete 1067">
            <a:extLst>
              <a:ext uri="{FF2B5EF4-FFF2-40B4-BE49-F238E27FC236}">
                <a16:creationId xmlns:a16="http://schemas.microsoft.com/office/drawing/2014/main" id="{D128404B-B4D3-568D-6F72-338AC89D7AE3}"/>
              </a:ext>
            </a:extLst>
          </p:cNvPr>
          <p:cNvSpPr/>
          <p:nvPr/>
        </p:nvSpPr>
        <p:spPr>
          <a:xfrm rot="5400000">
            <a:off x="1606195" y="1474502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69" name="CuadroTexto 1068">
            <a:extLst>
              <a:ext uri="{FF2B5EF4-FFF2-40B4-BE49-F238E27FC236}">
                <a16:creationId xmlns:a16="http://schemas.microsoft.com/office/drawing/2014/main" id="{4581B83C-0E01-6C96-F526-6F5997FF6DF1}"/>
              </a:ext>
            </a:extLst>
          </p:cNvPr>
          <p:cNvSpPr txBox="1"/>
          <p:nvPr/>
        </p:nvSpPr>
        <p:spPr>
          <a:xfrm>
            <a:off x="7069665" y="170459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0" name="Abrir corchete 1069">
            <a:extLst>
              <a:ext uri="{FF2B5EF4-FFF2-40B4-BE49-F238E27FC236}">
                <a16:creationId xmlns:a16="http://schemas.microsoft.com/office/drawing/2014/main" id="{E871074F-9A73-0ACB-EDBA-40B15045A00C}"/>
              </a:ext>
            </a:extLst>
          </p:cNvPr>
          <p:cNvSpPr/>
          <p:nvPr/>
        </p:nvSpPr>
        <p:spPr>
          <a:xfrm rot="5400000">
            <a:off x="7234532" y="147101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1" name="CuadroTexto 1070">
            <a:extLst>
              <a:ext uri="{FF2B5EF4-FFF2-40B4-BE49-F238E27FC236}">
                <a16:creationId xmlns:a16="http://schemas.microsoft.com/office/drawing/2014/main" id="{5F2B52EC-B370-E42D-143C-14AA8C294243}"/>
              </a:ext>
            </a:extLst>
          </p:cNvPr>
          <p:cNvSpPr txBox="1"/>
          <p:nvPr/>
        </p:nvSpPr>
        <p:spPr>
          <a:xfrm>
            <a:off x="5784728" y="169765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2" name="Abrir corchete 1071">
            <a:extLst>
              <a:ext uri="{FF2B5EF4-FFF2-40B4-BE49-F238E27FC236}">
                <a16:creationId xmlns:a16="http://schemas.microsoft.com/office/drawing/2014/main" id="{646737EA-EA00-88B6-274A-D3734CC8CEC7}"/>
              </a:ext>
            </a:extLst>
          </p:cNvPr>
          <p:cNvSpPr/>
          <p:nvPr/>
        </p:nvSpPr>
        <p:spPr>
          <a:xfrm rot="5400000">
            <a:off x="5949595" y="146407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3" name="CuadroTexto 1072">
            <a:extLst>
              <a:ext uri="{FF2B5EF4-FFF2-40B4-BE49-F238E27FC236}">
                <a16:creationId xmlns:a16="http://schemas.microsoft.com/office/drawing/2014/main" id="{482B5AD0-E0B7-BFC4-C0D8-897F7D53D77A}"/>
              </a:ext>
            </a:extLst>
          </p:cNvPr>
          <p:cNvSpPr txBox="1"/>
          <p:nvPr/>
        </p:nvSpPr>
        <p:spPr>
          <a:xfrm>
            <a:off x="3265042" y="307959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4" name="Abrir corchete 1073">
            <a:extLst>
              <a:ext uri="{FF2B5EF4-FFF2-40B4-BE49-F238E27FC236}">
                <a16:creationId xmlns:a16="http://schemas.microsoft.com/office/drawing/2014/main" id="{16D12157-F50C-7843-F588-F37CF80A65A2}"/>
              </a:ext>
            </a:extLst>
          </p:cNvPr>
          <p:cNvSpPr/>
          <p:nvPr/>
        </p:nvSpPr>
        <p:spPr>
          <a:xfrm rot="5400000">
            <a:off x="3429909" y="284601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6" name="CuadroTexto 1075">
            <a:extLst>
              <a:ext uri="{FF2B5EF4-FFF2-40B4-BE49-F238E27FC236}">
                <a16:creationId xmlns:a16="http://schemas.microsoft.com/office/drawing/2014/main" id="{51FF6199-00DA-2B31-9B01-6672BD2CCE28}"/>
              </a:ext>
            </a:extLst>
          </p:cNvPr>
          <p:cNvSpPr txBox="1"/>
          <p:nvPr/>
        </p:nvSpPr>
        <p:spPr>
          <a:xfrm>
            <a:off x="1980105" y="307265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*</a:t>
            </a:r>
          </a:p>
        </p:txBody>
      </p:sp>
      <p:sp>
        <p:nvSpPr>
          <p:cNvPr id="1077" name="Abrir corchete 1076">
            <a:extLst>
              <a:ext uri="{FF2B5EF4-FFF2-40B4-BE49-F238E27FC236}">
                <a16:creationId xmlns:a16="http://schemas.microsoft.com/office/drawing/2014/main" id="{9A528DDD-1E03-0E36-8865-6E7612824DDE}"/>
              </a:ext>
            </a:extLst>
          </p:cNvPr>
          <p:cNvSpPr/>
          <p:nvPr/>
        </p:nvSpPr>
        <p:spPr>
          <a:xfrm rot="5400000">
            <a:off x="2144972" y="283907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8" name="CuadroTexto 1077">
            <a:extLst>
              <a:ext uri="{FF2B5EF4-FFF2-40B4-BE49-F238E27FC236}">
                <a16:creationId xmlns:a16="http://schemas.microsoft.com/office/drawing/2014/main" id="{BCF6346E-3C67-3550-F841-EF28C3ABBE6B}"/>
              </a:ext>
            </a:extLst>
          </p:cNvPr>
          <p:cNvSpPr txBox="1"/>
          <p:nvPr/>
        </p:nvSpPr>
        <p:spPr>
          <a:xfrm>
            <a:off x="7798942" y="3069167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9" name="Abrir corchete 1078">
            <a:extLst>
              <a:ext uri="{FF2B5EF4-FFF2-40B4-BE49-F238E27FC236}">
                <a16:creationId xmlns:a16="http://schemas.microsoft.com/office/drawing/2014/main" id="{623DE9AF-B5AF-6BA0-AB8A-F2A27B2DF933}"/>
              </a:ext>
            </a:extLst>
          </p:cNvPr>
          <p:cNvSpPr/>
          <p:nvPr/>
        </p:nvSpPr>
        <p:spPr>
          <a:xfrm rot="5400000">
            <a:off x="7963809" y="283558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0" name="CuadroTexto 1079">
            <a:extLst>
              <a:ext uri="{FF2B5EF4-FFF2-40B4-BE49-F238E27FC236}">
                <a16:creationId xmlns:a16="http://schemas.microsoft.com/office/drawing/2014/main" id="{340F3680-9665-3DD8-6BB6-313DF6AAB72D}"/>
              </a:ext>
            </a:extLst>
          </p:cNvPr>
          <p:cNvSpPr txBox="1"/>
          <p:nvPr/>
        </p:nvSpPr>
        <p:spPr>
          <a:xfrm>
            <a:off x="6529245" y="306223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81" name="Abrir corchete 1080">
            <a:extLst>
              <a:ext uri="{FF2B5EF4-FFF2-40B4-BE49-F238E27FC236}">
                <a16:creationId xmlns:a16="http://schemas.microsoft.com/office/drawing/2014/main" id="{6D571C7A-78C0-F3DB-33C8-3E6574B5382E}"/>
              </a:ext>
            </a:extLst>
          </p:cNvPr>
          <p:cNvSpPr/>
          <p:nvPr/>
        </p:nvSpPr>
        <p:spPr>
          <a:xfrm rot="5400000">
            <a:off x="6694112" y="282865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2" name="CuadroTexto 1081">
            <a:extLst>
              <a:ext uri="{FF2B5EF4-FFF2-40B4-BE49-F238E27FC236}">
                <a16:creationId xmlns:a16="http://schemas.microsoft.com/office/drawing/2014/main" id="{C8090799-B947-7D74-7488-225CEC9F68CE}"/>
              </a:ext>
            </a:extLst>
          </p:cNvPr>
          <p:cNvSpPr txBox="1"/>
          <p:nvPr/>
        </p:nvSpPr>
        <p:spPr>
          <a:xfrm>
            <a:off x="5203366" y="3076787"/>
            <a:ext cx="817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***</a:t>
            </a:r>
          </a:p>
        </p:txBody>
      </p:sp>
      <p:sp>
        <p:nvSpPr>
          <p:cNvPr id="1083" name="Abrir corchete 1082">
            <a:extLst>
              <a:ext uri="{FF2B5EF4-FFF2-40B4-BE49-F238E27FC236}">
                <a16:creationId xmlns:a16="http://schemas.microsoft.com/office/drawing/2014/main" id="{9C582CAF-2C78-2122-0F08-A19B3AE491E6}"/>
              </a:ext>
            </a:extLst>
          </p:cNvPr>
          <p:cNvSpPr/>
          <p:nvPr/>
        </p:nvSpPr>
        <p:spPr>
          <a:xfrm rot="5400000">
            <a:off x="5418729" y="284320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4" name="CuadroTexto 1083">
            <a:extLst>
              <a:ext uri="{FF2B5EF4-FFF2-40B4-BE49-F238E27FC236}">
                <a16:creationId xmlns:a16="http://schemas.microsoft.com/office/drawing/2014/main" id="{BA009F70-E4FF-E44A-F6DA-E799733423E3}"/>
              </a:ext>
            </a:extLst>
          </p:cNvPr>
          <p:cNvSpPr txBox="1"/>
          <p:nvPr/>
        </p:nvSpPr>
        <p:spPr>
          <a:xfrm>
            <a:off x="712342" y="3084407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85" name="Abrir corchete 1084">
            <a:extLst>
              <a:ext uri="{FF2B5EF4-FFF2-40B4-BE49-F238E27FC236}">
                <a16:creationId xmlns:a16="http://schemas.microsoft.com/office/drawing/2014/main" id="{0BB52D28-5852-3AF3-F0B0-40B1B0BAD4A6}"/>
              </a:ext>
            </a:extLst>
          </p:cNvPr>
          <p:cNvSpPr/>
          <p:nvPr/>
        </p:nvSpPr>
        <p:spPr>
          <a:xfrm rot="5400000">
            <a:off x="877209" y="285082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6" name="CuadroTexto 1085">
            <a:extLst>
              <a:ext uri="{FF2B5EF4-FFF2-40B4-BE49-F238E27FC236}">
                <a16:creationId xmlns:a16="http://schemas.microsoft.com/office/drawing/2014/main" id="{CE347BAF-9753-45CB-38BF-5E95CF308221}"/>
              </a:ext>
            </a:extLst>
          </p:cNvPr>
          <p:cNvSpPr txBox="1"/>
          <p:nvPr/>
        </p:nvSpPr>
        <p:spPr>
          <a:xfrm>
            <a:off x="3641297" y="4388195"/>
            <a:ext cx="1584929" cy="600164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*</a:t>
            </a:r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p-values &lt; 0.05</a:t>
            </a:r>
          </a:p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***  p-values &lt; 0.001</a:t>
            </a:r>
          </a:p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F5E79C9-5A00-F40A-C070-42EB116C2F29}"/>
              </a:ext>
            </a:extLst>
          </p:cNvPr>
          <p:cNvSpPr/>
          <p:nvPr/>
        </p:nvSpPr>
        <p:spPr>
          <a:xfrm>
            <a:off x="149419" y="1571127"/>
            <a:ext cx="2539850" cy="272811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3E6B174-441E-F99F-6342-2D932DC75614}"/>
              </a:ext>
            </a:extLst>
          </p:cNvPr>
          <p:cNvSpPr/>
          <p:nvPr/>
        </p:nvSpPr>
        <p:spPr>
          <a:xfrm>
            <a:off x="2688164" y="1516622"/>
            <a:ext cx="5541435" cy="140780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A42C589-8269-996E-97A8-BFE27DD0FAE9}"/>
              </a:ext>
            </a:extLst>
          </p:cNvPr>
          <p:cNvSpPr/>
          <p:nvPr/>
        </p:nvSpPr>
        <p:spPr>
          <a:xfrm>
            <a:off x="4636123" y="2918341"/>
            <a:ext cx="2682158" cy="144958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E192105-FAD9-2A51-333F-1A0EB14EE210}"/>
              </a:ext>
            </a:extLst>
          </p:cNvPr>
          <p:cNvSpPr/>
          <p:nvPr/>
        </p:nvSpPr>
        <p:spPr>
          <a:xfrm>
            <a:off x="7318281" y="2935922"/>
            <a:ext cx="1356360" cy="147222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55B3392-F51C-AC79-3BAD-70AF824318FB}"/>
              </a:ext>
            </a:extLst>
          </p:cNvPr>
          <p:cNvSpPr/>
          <p:nvPr/>
        </p:nvSpPr>
        <p:spPr>
          <a:xfrm>
            <a:off x="3585869" y="4367929"/>
            <a:ext cx="1749042" cy="63697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62B5802-A2F0-4CBB-4BB1-C7EA3C2F2A4D}"/>
              </a:ext>
            </a:extLst>
          </p:cNvPr>
          <p:cNvSpPr/>
          <p:nvPr/>
        </p:nvSpPr>
        <p:spPr>
          <a:xfrm>
            <a:off x="2689268" y="2944694"/>
            <a:ext cx="1407967" cy="141627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178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5456D5A6-28D9-48ED-7CF4-4E9C4F588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9301446E-5950-1898-DB19-FF07C8E0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23" t="68138" r="47498" b="293"/>
          <a:stretch>
            <a:fillRect/>
          </a:stretch>
        </p:blipFill>
        <p:spPr>
          <a:xfrm>
            <a:off x="7232373" y="2986774"/>
            <a:ext cx="1386840" cy="1312470"/>
          </a:xfrm>
          <a:prstGeom prst="rect">
            <a:avLst/>
          </a:prstGeom>
        </p:spPr>
      </p:pic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6BF28A95-FF84-7A68-6881-5D2FE57541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progression mental health disorders</a:t>
            </a:r>
            <a:endParaRPr dirty="0"/>
          </a:p>
        </p:txBody>
      </p:sp>
      <p:pic>
        <p:nvPicPr>
          <p:cNvPr id="5" name="Imagen 4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1CBC1031-A307-ADDD-8662-9F407C9153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6508"/>
          <a:stretch>
            <a:fillRect/>
          </a:stretch>
        </p:blipFill>
        <p:spPr>
          <a:xfrm>
            <a:off x="4935209" y="1331726"/>
            <a:ext cx="3087851" cy="131489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975AEF5E-7ECF-DA21-3B65-43BF7CE430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5229"/>
          <a:stretch>
            <a:fillRect/>
          </a:stretch>
        </p:blipFill>
        <p:spPr>
          <a:xfrm>
            <a:off x="624840" y="1332613"/>
            <a:ext cx="3087851" cy="19812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625D9D51-F858-D0D9-8248-915CA515AF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53" b="63118"/>
          <a:stretch>
            <a:fillRect/>
          </a:stretch>
        </p:blipFill>
        <p:spPr>
          <a:xfrm>
            <a:off x="624840" y="1592461"/>
            <a:ext cx="3087851" cy="132588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1FC477CD-6491-1851-53E6-6C029A12A1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30" t="36698" b="31373"/>
          <a:stretch>
            <a:fillRect/>
          </a:stretch>
        </p:blipFill>
        <p:spPr>
          <a:xfrm>
            <a:off x="152400" y="2980069"/>
            <a:ext cx="2824468" cy="1325880"/>
          </a:xfrm>
          <a:prstGeom prst="rect">
            <a:avLst/>
          </a:prstGeom>
        </p:spPr>
      </p:pic>
      <p:pic>
        <p:nvPicPr>
          <p:cNvPr id="10" name="Imagen 9" descr="Gráfico&#10;&#10;El contenido generado por IA puede ser incorrecto.">
            <a:extLst>
              <a:ext uri="{FF2B5EF4-FFF2-40B4-BE49-F238E27FC236}">
                <a16:creationId xmlns:a16="http://schemas.microsoft.com/office/drawing/2014/main" id="{53C4A34E-CFE4-B219-8685-5C3DBB1F1C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00" t="67910" r="46874" b="161"/>
          <a:stretch>
            <a:fillRect/>
          </a:stretch>
        </p:blipFill>
        <p:spPr>
          <a:xfrm>
            <a:off x="2726265" y="2980069"/>
            <a:ext cx="1356360" cy="1325880"/>
          </a:xfrm>
          <a:prstGeom prst="rect">
            <a:avLst/>
          </a:prstGeom>
        </p:spPr>
      </p:pic>
      <p:pic>
        <p:nvPicPr>
          <p:cNvPr id="11" name="Imagen 10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3584B144-B803-A910-DD58-0BD38D6EAC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31" t="4904" r="10091" b="63527"/>
          <a:stretch>
            <a:fillRect/>
          </a:stretch>
        </p:blipFill>
        <p:spPr>
          <a:xfrm>
            <a:off x="5189592" y="1591693"/>
            <a:ext cx="2685764" cy="1312470"/>
          </a:xfrm>
          <a:prstGeom prst="rect">
            <a:avLst/>
          </a:prstGeom>
        </p:spPr>
      </p:pic>
      <p:pic>
        <p:nvPicPr>
          <p:cNvPr id="12" name="Imagen 11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CA1383B9-DE30-6DE7-036B-B5E60EADCA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08" t="36796" r="11626" b="31635"/>
          <a:stretch>
            <a:fillRect/>
          </a:stretch>
        </p:blipFill>
        <p:spPr>
          <a:xfrm>
            <a:off x="4672757" y="2994541"/>
            <a:ext cx="2620576" cy="131247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C34877A-3177-E657-03E9-394D2878D2DF}"/>
              </a:ext>
            </a:extLst>
          </p:cNvPr>
          <p:cNvSpPr txBox="1"/>
          <p:nvPr/>
        </p:nvSpPr>
        <p:spPr>
          <a:xfrm>
            <a:off x="2726265" y="171501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66" name="Abrir corchete 1065">
            <a:extLst>
              <a:ext uri="{FF2B5EF4-FFF2-40B4-BE49-F238E27FC236}">
                <a16:creationId xmlns:a16="http://schemas.microsoft.com/office/drawing/2014/main" id="{FF0C5FEA-DB25-B1A4-DA41-B6044BEF0077}"/>
              </a:ext>
            </a:extLst>
          </p:cNvPr>
          <p:cNvSpPr/>
          <p:nvPr/>
        </p:nvSpPr>
        <p:spPr>
          <a:xfrm rot="5400000">
            <a:off x="2891132" y="148143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67" name="CuadroTexto 1066">
            <a:extLst>
              <a:ext uri="{FF2B5EF4-FFF2-40B4-BE49-F238E27FC236}">
                <a16:creationId xmlns:a16="http://schemas.microsoft.com/office/drawing/2014/main" id="{557925FE-D8D5-0F59-77A6-65DFF8D37044}"/>
              </a:ext>
            </a:extLst>
          </p:cNvPr>
          <p:cNvSpPr txBox="1"/>
          <p:nvPr/>
        </p:nvSpPr>
        <p:spPr>
          <a:xfrm>
            <a:off x="1441328" y="1708085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68" name="Abrir corchete 1067">
            <a:extLst>
              <a:ext uri="{FF2B5EF4-FFF2-40B4-BE49-F238E27FC236}">
                <a16:creationId xmlns:a16="http://schemas.microsoft.com/office/drawing/2014/main" id="{B97A1829-A8B8-2120-5C50-BDB1F0CAE855}"/>
              </a:ext>
            </a:extLst>
          </p:cNvPr>
          <p:cNvSpPr/>
          <p:nvPr/>
        </p:nvSpPr>
        <p:spPr>
          <a:xfrm rot="5400000">
            <a:off x="1606195" y="1474502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69" name="CuadroTexto 1068">
            <a:extLst>
              <a:ext uri="{FF2B5EF4-FFF2-40B4-BE49-F238E27FC236}">
                <a16:creationId xmlns:a16="http://schemas.microsoft.com/office/drawing/2014/main" id="{A86DAE32-8EA3-936B-C6C5-D4C92BB6B18A}"/>
              </a:ext>
            </a:extLst>
          </p:cNvPr>
          <p:cNvSpPr txBox="1"/>
          <p:nvPr/>
        </p:nvSpPr>
        <p:spPr>
          <a:xfrm>
            <a:off x="7069665" y="170459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0" name="Abrir corchete 1069">
            <a:extLst>
              <a:ext uri="{FF2B5EF4-FFF2-40B4-BE49-F238E27FC236}">
                <a16:creationId xmlns:a16="http://schemas.microsoft.com/office/drawing/2014/main" id="{9F8E580F-6A2F-BDF4-F1DD-CC24467CBA7F}"/>
              </a:ext>
            </a:extLst>
          </p:cNvPr>
          <p:cNvSpPr/>
          <p:nvPr/>
        </p:nvSpPr>
        <p:spPr>
          <a:xfrm rot="5400000">
            <a:off x="7234532" y="147101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1" name="CuadroTexto 1070">
            <a:extLst>
              <a:ext uri="{FF2B5EF4-FFF2-40B4-BE49-F238E27FC236}">
                <a16:creationId xmlns:a16="http://schemas.microsoft.com/office/drawing/2014/main" id="{F8BC56F6-EB9B-E28F-4098-7AA63218996E}"/>
              </a:ext>
            </a:extLst>
          </p:cNvPr>
          <p:cNvSpPr txBox="1"/>
          <p:nvPr/>
        </p:nvSpPr>
        <p:spPr>
          <a:xfrm>
            <a:off x="5784728" y="169765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2" name="Abrir corchete 1071">
            <a:extLst>
              <a:ext uri="{FF2B5EF4-FFF2-40B4-BE49-F238E27FC236}">
                <a16:creationId xmlns:a16="http://schemas.microsoft.com/office/drawing/2014/main" id="{EC1BDA9A-E71F-4DEB-032F-A8B55C581E38}"/>
              </a:ext>
            </a:extLst>
          </p:cNvPr>
          <p:cNvSpPr/>
          <p:nvPr/>
        </p:nvSpPr>
        <p:spPr>
          <a:xfrm rot="5400000">
            <a:off x="5949595" y="146407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3" name="CuadroTexto 1072">
            <a:extLst>
              <a:ext uri="{FF2B5EF4-FFF2-40B4-BE49-F238E27FC236}">
                <a16:creationId xmlns:a16="http://schemas.microsoft.com/office/drawing/2014/main" id="{C8937947-304A-2BF0-DC35-C8102C669640}"/>
              </a:ext>
            </a:extLst>
          </p:cNvPr>
          <p:cNvSpPr txBox="1"/>
          <p:nvPr/>
        </p:nvSpPr>
        <p:spPr>
          <a:xfrm>
            <a:off x="3265042" y="307959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4" name="Abrir corchete 1073">
            <a:extLst>
              <a:ext uri="{FF2B5EF4-FFF2-40B4-BE49-F238E27FC236}">
                <a16:creationId xmlns:a16="http://schemas.microsoft.com/office/drawing/2014/main" id="{85864166-724C-3B9E-292A-9E312B541A0A}"/>
              </a:ext>
            </a:extLst>
          </p:cNvPr>
          <p:cNvSpPr/>
          <p:nvPr/>
        </p:nvSpPr>
        <p:spPr>
          <a:xfrm rot="5400000">
            <a:off x="3429909" y="284601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6" name="CuadroTexto 1075">
            <a:extLst>
              <a:ext uri="{FF2B5EF4-FFF2-40B4-BE49-F238E27FC236}">
                <a16:creationId xmlns:a16="http://schemas.microsoft.com/office/drawing/2014/main" id="{57001F8F-89FA-6D1D-0BDA-464AFE27A4DF}"/>
              </a:ext>
            </a:extLst>
          </p:cNvPr>
          <p:cNvSpPr txBox="1"/>
          <p:nvPr/>
        </p:nvSpPr>
        <p:spPr>
          <a:xfrm>
            <a:off x="1980105" y="307265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*</a:t>
            </a:r>
          </a:p>
        </p:txBody>
      </p:sp>
      <p:sp>
        <p:nvSpPr>
          <p:cNvPr id="1077" name="Abrir corchete 1076">
            <a:extLst>
              <a:ext uri="{FF2B5EF4-FFF2-40B4-BE49-F238E27FC236}">
                <a16:creationId xmlns:a16="http://schemas.microsoft.com/office/drawing/2014/main" id="{B84D76FF-6FCC-35A7-951E-2C834D1AAECB}"/>
              </a:ext>
            </a:extLst>
          </p:cNvPr>
          <p:cNvSpPr/>
          <p:nvPr/>
        </p:nvSpPr>
        <p:spPr>
          <a:xfrm rot="5400000">
            <a:off x="2144972" y="283907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8" name="CuadroTexto 1077">
            <a:extLst>
              <a:ext uri="{FF2B5EF4-FFF2-40B4-BE49-F238E27FC236}">
                <a16:creationId xmlns:a16="http://schemas.microsoft.com/office/drawing/2014/main" id="{09A98E48-75AD-A5B9-A01F-2DDDD39B116C}"/>
              </a:ext>
            </a:extLst>
          </p:cNvPr>
          <p:cNvSpPr txBox="1"/>
          <p:nvPr/>
        </p:nvSpPr>
        <p:spPr>
          <a:xfrm>
            <a:off x="7798942" y="3069167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9" name="Abrir corchete 1078">
            <a:extLst>
              <a:ext uri="{FF2B5EF4-FFF2-40B4-BE49-F238E27FC236}">
                <a16:creationId xmlns:a16="http://schemas.microsoft.com/office/drawing/2014/main" id="{36263F04-F1DC-F73B-5B52-E1DD0B891C23}"/>
              </a:ext>
            </a:extLst>
          </p:cNvPr>
          <p:cNvSpPr/>
          <p:nvPr/>
        </p:nvSpPr>
        <p:spPr>
          <a:xfrm rot="5400000">
            <a:off x="7963809" y="283558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0" name="CuadroTexto 1079">
            <a:extLst>
              <a:ext uri="{FF2B5EF4-FFF2-40B4-BE49-F238E27FC236}">
                <a16:creationId xmlns:a16="http://schemas.microsoft.com/office/drawing/2014/main" id="{66E580AD-0DB5-2452-F086-22D9C01D1597}"/>
              </a:ext>
            </a:extLst>
          </p:cNvPr>
          <p:cNvSpPr txBox="1"/>
          <p:nvPr/>
        </p:nvSpPr>
        <p:spPr>
          <a:xfrm>
            <a:off x="6529245" y="306223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81" name="Abrir corchete 1080">
            <a:extLst>
              <a:ext uri="{FF2B5EF4-FFF2-40B4-BE49-F238E27FC236}">
                <a16:creationId xmlns:a16="http://schemas.microsoft.com/office/drawing/2014/main" id="{675E655B-BD0F-C30F-D45D-9C4133C95B26}"/>
              </a:ext>
            </a:extLst>
          </p:cNvPr>
          <p:cNvSpPr/>
          <p:nvPr/>
        </p:nvSpPr>
        <p:spPr>
          <a:xfrm rot="5400000">
            <a:off x="6694112" y="282865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2" name="CuadroTexto 1081">
            <a:extLst>
              <a:ext uri="{FF2B5EF4-FFF2-40B4-BE49-F238E27FC236}">
                <a16:creationId xmlns:a16="http://schemas.microsoft.com/office/drawing/2014/main" id="{7B77F7B1-5E6D-2885-ECB5-7F86D535D0F2}"/>
              </a:ext>
            </a:extLst>
          </p:cNvPr>
          <p:cNvSpPr txBox="1"/>
          <p:nvPr/>
        </p:nvSpPr>
        <p:spPr>
          <a:xfrm>
            <a:off x="5203366" y="3076787"/>
            <a:ext cx="817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***</a:t>
            </a:r>
          </a:p>
        </p:txBody>
      </p:sp>
      <p:sp>
        <p:nvSpPr>
          <p:cNvPr id="1083" name="Abrir corchete 1082">
            <a:extLst>
              <a:ext uri="{FF2B5EF4-FFF2-40B4-BE49-F238E27FC236}">
                <a16:creationId xmlns:a16="http://schemas.microsoft.com/office/drawing/2014/main" id="{E7B5CB00-5ED4-4040-4D2D-CA27BAF9FED3}"/>
              </a:ext>
            </a:extLst>
          </p:cNvPr>
          <p:cNvSpPr/>
          <p:nvPr/>
        </p:nvSpPr>
        <p:spPr>
          <a:xfrm rot="5400000">
            <a:off x="5418729" y="284320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4" name="CuadroTexto 1083">
            <a:extLst>
              <a:ext uri="{FF2B5EF4-FFF2-40B4-BE49-F238E27FC236}">
                <a16:creationId xmlns:a16="http://schemas.microsoft.com/office/drawing/2014/main" id="{9986AC2E-E877-9F01-644F-A113F2327853}"/>
              </a:ext>
            </a:extLst>
          </p:cNvPr>
          <p:cNvSpPr txBox="1"/>
          <p:nvPr/>
        </p:nvSpPr>
        <p:spPr>
          <a:xfrm>
            <a:off x="712342" y="3084407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85" name="Abrir corchete 1084">
            <a:extLst>
              <a:ext uri="{FF2B5EF4-FFF2-40B4-BE49-F238E27FC236}">
                <a16:creationId xmlns:a16="http://schemas.microsoft.com/office/drawing/2014/main" id="{8CEE5B8E-7AB4-DA00-0BDC-34E9493F7564}"/>
              </a:ext>
            </a:extLst>
          </p:cNvPr>
          <p:cNvSpPr/>
          <p:nvPr/>
        </p:nvSpPr>
        <p:spPr>
          <a:xfrm rot="5400000">
            <a:off x="877209" y="285082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6" name="CuadroTexto 1085">
            <a:extLst>
              <a:ext uri="{FF2B5EF4-FFF2-40B4-BE49-F238E27FC236}">
                <a16:creationId xmlns:a16="http://schemas.microsoft.com/office/drawing/2014/main" id="{62B701E5-E93D-519B-D3E8-23C9C63C4C4D}"/>
              </a:ext>
            </a:extLst>
          </p:cNvPr>
          <p:cNvSpPr txBox="1"/>
          <p:nvPr/>
        </p:nvSpPr>
        <p:spPr>
          <a:xfrm>
            <a:off x="3641297" y="4388195"/>
            <a:ext cx="1584929" cy="600164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*</a:t>
            </a:r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p-values &lt; 0.05</a:t>
            </a:r>
          </a:p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***  p-values &lt; 0.001</a:t>
            </a:r>
          </a:p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3" name="Google Shape;1337;p29">
            <a:extLst>
              <a:ext uri="{FF2B5EF4-FFF2-40B4-BE49-F238E27FC236}">
                <a16:creationId xmlns:a16="http://schemas.microsoft.com/office/drawing/2014/main" id="{38FBD37C-A2F5-8525-41C1-1FE7A604FE0B}"/>
              </a:ext>
            </a:extLst>
          </p:cNvPr>
          <p:cNvSpPr txBox="1"/>
          <p:nvPr/>
        </p:nvSpPr>
        <p:spPr>
          <a:xfrm>
            <a:off x="2100983" y="4492624"/>
            <a:ext cx="151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↑17%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3B75A89-F8CC-3F3A-3C93-ED45C57CA205}"/>
              </a:ext>
            </a:extLst>
          </p:cNvPr>
          <p:cNvSpPr/>
          <p:nvPr/>
        </p:nvSpPr>
        <p:spPr>
          <a:xfrm>
            <a:off x="149419" y="1571127"/>
            <a:ext cx="2539850" cy="272811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2087720-4116-E46C-443E-A2409A45C59A}"/>
              </a:ext>
            </a:extLst>
          </p:cNvPr>
          <p:cNvSpPr/>
          <p:nvPr/>
        </p:nvSpPr>
        <p:spPr>
          <a:xfrm>
            <a:off x="2688164" y="1516622"/>
            <a:ext cx="5541435" cy="140780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CFA7DA6-9C36-0ECE-46CB-5E1CBBBD9B39}"/>
              </a:ext>
            </a:extLst>
          </p:cNvPr>
          <p:cNvSpPr/>
          <p:nvPr/>
        </p:nvSpPr>
        <p:spPr>
          <a:xfrm>
            <a:off x="4636123" y="2918341"/>
            <a:ext cx="2682158" cy="144958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FF7E6FBC-FBE7-8DE8-B539-4EF011D8939B}"/>
              </a:ext>
            </a:extLst>
          </p:cNvPr>
          <p:cNvSpPr/>
          <p:nvPr/>
        </p:nvSpPr>
        <p:spPr>
          <a:xfrm>
            <a:off x="7318281" y="2935922"/>
            <a:ext cx="1356360" cy="147222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AF5DE52-0BBB-1C77-EF2B-C3613F8A01F3}"/>
              </a:ext>
            </a:extLst>
          </p:cNvPr>
          <p:cNvSpPr/>
          <p:nvPr/>
        </p:nvSpPr>
        <p:spPr>
          <a:xfrm>
            <a:off x="3585869" y="4367929"/>
            <a:ext cx="1749042" cy="63697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n 3" descr="Gráfico&#10;&#10;El contenido generado por IA puede ser incorrecto.">
            <a:extLst>
              <a:ext uri="{FF2B5EF4-FFF2-40B4-BE49-F238E27FC236}">
                <a16:creationId xmlns:a16="http://schemas.microsoft.com/office/drawing/2014/main" id="{C361982B-DA3C-D27E-9A1A-C5A65498D5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00" t="67910" r="46874" b="161"/>
          <a:stretch>
            <a:fillRect/>
          </a:stretch>
        </p:blipFill>
        <p:spPr>
          <a:xfrm>
            <a:off x="2229453" y="2390567"/>
            <a:ext cx="2026628" cy="1981086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6EA2A7B6-8FB5-71C4-C304-01B713073AA2}"/>
              </a:ext>
            </a:extLst>
          </p:cNvPr>
          <p:cNvSpPr/>
          <p:nvPr/>
        </p:nvSpPr>
        <p:spPr>
          <a:xfrm>
            <a:off x="2217956" y="2431848"/>
            <a:ext cx="1937506" cy="192912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74E11B-788D-5482-3B64-7ED17C20FDDD}"/>
              </a:ext>
            </a:extLst>
          </p:cNvPr>
          <p:cNvSpPr txBox="1"/>
          <p:nvPr/>
        </p:nvSpPr>
        <p:spPr>
          <a:xfrm>
            <a:off x="3109648" y="2603581"/>
            <a:ext cx="1179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20" name="Abrir corchete 19">
            <a:extLst>
              <a:ext uri="{FF2B5EF4-FFF2-40B4-BE49-F238E27FC236}">
                <a16:creationId xmlns:a16="http://schemas.microsoft.com/office/drawing/2014/main" id="{6A01F3E9-F3B9-61B6-FCC1-7009B13BB72F}"/>
              </a:ext>
            </a:extLst>
          </p:cNvPr>
          <p:cNvSpPr/>
          <p:nvPr/>
        </p:nvSpPr>
        <p:spPr>
          <a:xfrm rot="5400000">
            <a:off x="3278144" y="2193352"/>
            <a:ext cx="128642" cy="1506517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639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E5084DD4-6143-54DD-CEB9-7D93CE37E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E847851E-2BF0-0735-D345-68459800B0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23" t="68138" r="47498" b="293"/>
          <a:stretch>
            <a:fillRect/>
          </a:stretch>
        </p:blipFill>
        <p:spPr>
          <a:xfrm>
            <a:off x="7232373" y="2986774"/>
            <a:ext cx="1386840" cy="1312470"/>
          </a:xfrm>
          <a:prstGeom prst="rect">
            <a:avLst/>
          </a:prstGeom>
        </p:spPr>
      </p:pic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1C2CB8D0-706F-D04A-62F8-7576F2079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progression mental health disorders</a:t>
            </a:r>
            <a:endParaRPr dirty="0"/>
          </a:p>
        </p:txBody>
      </p:sp>
      <p:pic>
        <p:nvPicPr>
          <p:cNvPr id="5" name="Imagen 4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739D0F30-B28B-4CAF-273B-DA7831352F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6508"/>
          <a:stretch>
            <a:fillRect/>
          </a:stretch>
        </p:blipFill>
        <p:spPr>
          <a:xfrm>
            <a:off x="4935209" y="1331726"/>
            <a:ext cx="3087851" cy="131489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9722759E-5AEB-488C-5A8B-4D7F627796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5229"/>
          <a:stretch>
            <a:fillRect/>
          </a:stretch>
        </p:blipFill>
        <p:spPr>
          <a:xfrm>
            <a:off x="624840" y="1332613"/>
            <a:ext cx="3087851" cy="19812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CDD6A5E9-3A0F-4519-C122-5D943F22D5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53" b="63118"/>
          <a:stretch>
            <a:fillRect/>
          </a:stretch>
        </p:blipFill>
        <p:spPr>
          <a:xfrm>
            <a:off x="624840" y="1592461"/>
            <a:ext cx="3087851" cy="132588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F30E8664-9CE2-18C7-616F-371DBD88D8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30" t="36698" b="31373"/>
          <a:stretch>
            <a:fillRect/>
          </a:stretch>
        </p:blipFill>
        <p:spPr>
          <a:xfrm>
            <a:off x="152400" y="2980069"/>
            <a:ext cx="2824468" cy="1325880"/>
          </a:xfrm>
          <a:prstGeom prst="rect">
            <a:avLst/>
          </a:prstGeom>
        </p:spPr>
      </p:pic>
      <p:pic>
        <p:nvPicPr>
          <p:cNvPr id="10" name="Imagen 9" descr="Gráfico&#10;&#10;El contenido generado por IA puede ser incorrecto.">
            <a:extLst>
              <a:ext uri="{FF2B5EF4-FFF2-40B4-BE49-F238E27FC236}">
                <a16:creationId xmlns:a16="http://schemas.microsoft.com/office/drawing/2014/main" id="{CE742A9A-3B1E-88C4-44EF-0E17B4B624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00" t="67910" r="46874" b="161"/>
          <a:stretch>
            <a:fillRect/>
          </a:stretch>
        </p:blipFill>
        <p:spPr>
          <a:xfrm>
            <a:off x="2726265" y="2980069"/>
            <a:ext cx="1356360" cy="1325880"/>
          </a:xfrm>
          <a:prstGeom prst="rect">
            <a:avLst/>
          </a:prstGeom>
        </p:spPr>
      </p:pic>
      <p:pic>
        <p:nvPicPr>
          <p:cNvPr id="11" name="Imagen 10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07370563-C600-8689-9007-1D865CD949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31" t="4904" r="10091" b="63527"/>
          <a:stretch>
            <a:fillRect/>
          </a:stretch>
        </p:blipFill>
        <p:spPr>
          <a:xfrm>
            <a:off x="5189592" y="1591693"/>
            <a:ext cx="2685764" cy="1312470"/>
          </a:xfrm>
          <a:prstGeom prst="rect">
            <a:avLst/>
          </a:prstGeom>
        </p:spPr>
      </p:pic>
      <p:pic>
        <p:nvPicPr>
          <p:cNvPr id="12" name="Imagen 11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06E0D5B5-B89B-584B-83BF-EF2AA549D7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08" t="36796" r="11626" b="31635"/>
          <a:stretch>
            <a:fillRect/>
          </a:stretch>
        </p:blipFill>
        <p:spPr>
          <a:xfrm>
            <a:off x="4672757" y="2994541"/>
            <a:ext cx="2620576" cy="131247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C288CCC-6E41-CFEE-01A1-48959B650F65}"/>
              </a:ext>
            </a:extLst>
          </p:cNvPr>
          <p:cNvSpPr txBox="1"/>
          <p:nvPr/>
        </p:nvSpPr>
        <p:spPr>
          <a:xfrm>
            <a:off x="2726265" y="171501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66" name="Abrir corchete 1065">
            <a:extLst>
              <a:ext uri="{FF2B5EF4-FFF2-40B4-BE49-F238E27FC236}">
                <a16:creationId xmlns:a16="http://schemas.microsoft.com/office/drawing/2014/main" id="{3C8EF774-114A-0888-BD52-BF4FD2611B16}"/>
              </a:ext>
            </a:extLst>
          </p:cNvPr>
          <p:cNvSpPr/>
          <p:nvPr/>
        </p:nvSpPr>
        <p:spPr>
          <a:xfrm rot="5400000">
            <a:off x="2891132" y="148143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67" name="CuadroTexto 1066">
            <a:extLst>
              <a:ext uri="{FF2B5EF4-FFF2-40B4-BE49-F238E27FC236}">
                <a16:creationId xmlns:a16="http://schemas.microsoft.com/office/drawing/2014/main" id="{867D4D87-5975-6ABC-7E5E-BF67E309371E}"/>
              </a:ext>
            </a:extLst>
          </p:cNvPr>
          <p:cNvSpPr txBox="1"/>
          <p:nvPr/>
        </p:nvSpPr>
        <p:spPr>
          <a:xfrm>
            <a:off x="1441328" y="1708085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68" name="Abrir corchete 1067">
            <a:extLst>
              <a:ext uri="{FF2B5EF4-FFF2-40B4-BE49-F238E27FC236}">
                <a16:creationId xmlns:a16="http://schemas.microsoft.com/office/drawing/2014/main" id="{756FFFDA-8C35-E83F-B2B0-057E5FA54CA9}"/>
              </a:ext>
            </a:extLst>
          </p:cNvPr>
          <p:cNvSpPr/>
          <p:nvPr/>
        </p:nvSpPr>
        <p:spPr>
          <a:xfrm rot="5400000">
            <a:off x="1606195" y="1474502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69" name="CuadroTexto 1068">
            <a:extLst>
              <a:ext uri="{FF2B5EF4-FFF2-40B4-BE49-F238E27FC236}">
                <a16:creationId xmlns:a16="http://schemas.microsoft.com/office/drawing/2014/main" id="{3E5C9FCF-ED93-07D9-FD61-26A0A9FBB7FB}"/>
              </a:ext>
            </a:extLst>
          </p:cNvPr>
          <p:cNvSpPr txBox="1"/>
          <p:nvPr/>
        </p:nvSpPr>
        <p:spPr>
          <a:xfrm>
            <a:off x="7069665" y="170459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0" name="Abrir corchete 1069">
            <a:extLst>
              <a:ext uri="{FF2B5EF4-FFF2-40B4-BE49-F238E27FC236}">
                <a16:creationId xmlns:a16="http://schemas.microsoft.com/office/drawing/2014/main" id="{282FB2E4-8378-0BCF-E2AB-EFA98720FB66}"/>
              </a:ext>
            </a:extLst>
          </p:cNvPr>
          <p:cNvSpPr/>
          <p:nvPr/>
        </p:nvSpPr>
        <p:spPr>
          <a:xfrm rot="5400000">
            <a:off x="7234532" y="147101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1" name="CuadroTexto 1070">
            <a:extLst>
              <a:ext uri="{FF2B5EF4-FFF2-40B4-BE49-F238E27FC236}">
                <a16:creationId xmlns:a16="http://schemas.microsoft.com/office/drawing/2014/main" id="{836EA5BA-262B-952C-F571-BF41B5CBBE3B}"/>
              </a:ext>
            </a:extLst>
          </p:cNvPr>
          <p:cNvSpPr txBox="1"/>
          <p:nvPr/>
        </p:nvSpPr>
        <p:spPr>
          <a:xfrm>
            <a:off x="5784728" y="169765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2" name="Abrir corchete 1071">
            <a:extLst>
              <a:ext uri="{FF2B5EF4-FFF2-40B4-BE49-F238E27FC236}">
                <a16:creationId xmlns:a16="http://schemas.microsoft.com/office/drawing/2014/main" id="{4919D805-66DA-D3F2-BDF9-444EB8A423A6}"/>
              </a:ext>
            </a:extLst>
          </p:cNvPr>
          <p:cNvSpPr/>
          <p:nvPr/>
        </p:nvSpPr>
        <p:spPr>
          <a:xfrm rot="5400000">
            <a:off x="5949595" y="146407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3" name="CuadroTexto 1072">
            <a:extLst>
              <a:ext uri="{FF2B5EF4-FFF2-40B4-BE49-F238E27FC236}">
                <a16:creationId xmlns:a16="http://schemas.microsoft.com/office/drawing/2014/main" id="{09FA6B0A-2233-C7AD-FE17-C70AE2CA7E43}"/>
              </a:ext>
            </a:extLst>
          </p:cNvPr>
          <p:cNvSpPr txBox="1"/>
          <p:nvPr/>
        </p:nvSpPr>
        <p:spPr>
          <a:xfrm>
            <a:off x="3265042" y="307959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4" name="Abrir corchete 1073">
            <a:extLst>
              <a:ext uri="{FF2B5EF4-FFF2-40B4-BE49-F238E27FC236}">
                <a16:creationId xmlns:a16="http://schemas.microsoft.com/office/drawing/2014/main" id="{9D56D52D-3D69-69AC-C540-E4E7EFF3BE65}"/>
              </a:ext>
            </a:extLst>
          </p:cNvPr>
          <p:cNvSpPr/>
          <p:nvPr/>
        </p:nvSpPr>
        <p:spPr>
          <a:xfrm rot="5400000">
            <a:off x="3429909" y="284601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6" name="CuadroTexto 1075">
            <a:extLst>
              <a:ext uri="{FF2B5EF4-FFF2-40B4-BE49-F238E27FC236}">
                <a16:creationId xmlns:a16="http://schemas.microsoft.com/office/drawing/2014/main" id="{6093106F-9B6F-6A93-8A3F-81054F26171A}"/>
              </a:ext>
            </a:extLst>
          </p:cNvPr>
          <p:cNvSpPr txBox="1"/>
          <p:nvPr/>
        </p:nvSpPr>
        <p:spPr>
          <a:xfrm>
            <a:off x="1980105" y="307265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*</a:t>
            </a:r>
          </a:p>
        </p:txBody>
      </p:sp>
      <p:sp>
        <p:nvSpPr>
          <p:cNvPr id="1077" name="Abrir corchete 1076">
            <a:extLst>
              <a:ext uri="{FF2B5EF4-FFF2-40B4-BE49-F238E27FC236}">
                <a16:creationId xmlns:a16="http://schemas.microsoft.com/office/drawing/2014/main" id="{8E6C16F2-859A-236B-3852-AFE6CFA43BAC}"/>
              </a:ext>
            </a:extLst>
          </p:cNvPr>
          <p:cNvSpPr/>
          <p:nvPr/>
        </p:nvSpPr>
        <p:spPr>
          <a:xfrm rot="5400000">
            <a:off x="2144972" y="283907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8" name="CuadroTexto 1077">
            <a:extLst>
              <a:ext uri="{FF2B5EF4-FFF2-40B4-BE49-F238E27FC236}">
                <a16:creationId xmlns:a16="http://schemas.microsoft.com/office/drawing/2014/main" id="{F2E31871-AD22-85E7-1A7C-0D540CB71706}"/>
              </a:ext>
            </a:extLst>
          </p:cNvPr>
          <p:cNvSpPr txBox="1"/>
          <p:nvPr/>
        </p:nvSpPr>
        <p:spPr>
          <a:xfrm>
            <a:off x="7798942" y="3069167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9" name="Abrir corchete 1078">
            <a:extLst>
              <a:ext uri="{FF2B5EF4-FFF2-40B4-BE49-F238E27FC236}">
                <a16:creationId xmlns:a16="http://schemas.microsoft.com/office/drawing/2014/main" id="{0443CD95-014D-7874-D4C9-2975875199F4}"/>
              </a:ext>
            </a:extLst>
          </p:cNvPr>
          <p:cNvSpPr/>
          <p:nvPr/>
        </p:nvSpPr>
        <p:spPr>
          <a:xfrm rot="5400000">
            <a:off x="7963809" y="283558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0" name="CuadroTexto 1079">
            <a:extLst>
              <a:ext uri="{FF2B5EF4-FFF2-40B4-BE49-F238E27FC236}">
                <a16:creationId xmlns:a16="http://schemas.microsoft.com/office/drawing/2014/main" id="{99486AD0-129F-26B6-D703-FB76421042BD}"/>
              </a:ext>
            </a:extLst>
          </p:cNvPr>
          <p:cNvSpPr txBox="1"/>
          <p:nvPr/>
        </p:nvSpPr>
        <p:spPr>
          <a:xfrm>
            <a:off x="6529245" y="306223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81" name="Abrir corchete 1080">
            <a:extLst>
              <a:ext uri="{FF2B5EF4-FFF2-40B4-BE49-F238E27FC236}">
                <a16:creationId xmlns:a16="http://schemas.microsoft.com/office/drawing/2014/main" id="{27BAB90F-68B7-F1AE-848B-0F65806734CE}"/>
              </a:ext>
            </a:extLst>
          </p:cNvPr>
          <p:cNvSpPr/>
          <p:nvPr/>
        </p:nvSpPr>
        <p:spPr>
          <a:xfrm rot="5400000">
            <a:off x="6694112" y="282865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2" name="CuadroTexto 1081">
            <a:extLst>
              <a:ext uri="{FF2B5EF4-FFF2-40B4-BE49-F238E27FC236}">
                <a16:creationId xmlns:a16="http://schemas.microsoft.com/office/drawing/2014/main" id="{D23716C8-A597-27D6-557B-CDC332A323DE}"/>
              </a:ext>
            </a:extLst>
          </p:cNvPr>
          <p:cNvSpPr txBox="1"/>
          <p:nvPr/>
        </p:nvSpPr>
        <p:spPr>
          <a:xfrm>
            <a:off x="5203366" y="3076787"/>
            <a:ext cx="817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***</a:t>
            </a:r>
          </a:p>
        </p:txBody>
      </p:sp>
      <p:sp>
        <p:nvSpPr>
          <p:cNvPr id="1083" name="Abrir corchete 1082">
            <a:extLst>
              <a:ext uri="{FF2B5EF4-FFF2-40B4-BE49-F238E27FC236}">
                <a16:creationId xmlns:a16="http://schemas.microsoft.com/office/drawing/2014/main" id="{D2CBFCEA-8EEE-67C1-9AE6-0CC8A729D604}"/>
              </a:ext>
            </a:extLst>
          </p:cNvPr>
          <p:cNvSpPr/>
          <p:nvPr/>
        </p:nvSpPr>
        <p:spPr>
          <a:xfrm rot="5400000">
            <a:off x="5418729" y="284320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4" name="CuadroTexto 1083">
            <a:extLst>
              <a:ext uri="{FF2B5EF4-FFF2-40B4-BE49-F238E27FC236}">
                <a16:creationId xmlns:a16="http://schemas.microsoft.com/office/drawing/2014/main" id="{45FD9859-863D-56CF-4A99-2568BCC159DE}"/>
              </a:ext>
            </a:extLst>
          </p:cNvPr>
          <p:cNvSpPr txBox="1"/>
          <p:nvPr/>
        </p:nvSpPr>
        <p:spPr>
          <a:xfrm>
            <a:off x="712342" y="3084407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85" name="Abrir corchete 1084">
            <a:extLst>
              <a:ext uri="{FF2B5EF4-FFF2-40B4-BE49-F238E27FC236}">
                <a16:creationId xmlns:a16="http://schemas.microsoft.com/office/drawing/2014/main" id="{69770D0F-AE8E-22FE-5903-C9704CF4405B}"/>
              </a:ext>
            </a:extLst>
          </p:cNvPr>
          <p:cNvSpPr/>
          <p:nvPr/>
        </p:nvSpPr>
        <p:spPr>
          <a:xfrm rot="5400000">
            <a:off x="877209" y="285082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6" name="CuadroTexto 1085">
            <a:extLst>
              <a:ext uri="{FF2B5EF4-FFF2-40B4-BE49-F238E27FC236}">
                <a16:creationId xmlns:a16="http://schemas.microsoft.com/office/drawing/2014/main" id="{207B1FA7-9125-1B4B-39C1-F01E1944D5CA}"/>
              </a:ext>
            </a:extLst>
          </p:cNvPr>
          <p:cNvSpPr txBox="1"/>
          <p:nvPr/>
        </p:nvSpPr>
        <p:spPr>
          <a:xfrm>
            <a:off x="3641297" y="4388195"/>
            <a:ext cx="1584929" cy="600164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*</a:t>
            </a:r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p-values &lt; 0.05</a:t>
            </a:r>
          </a:p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***  p-values &lt; 0.001</a:t>
            </a:r>
          </a:p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4" name="Google Shape;1337;p29">
            <a:extLst>
              <a:ext uri="{FF2B5EF4-FFF2-40B4-BE49-F238E27FC236}">
                <a16:creationId xmlns:a16="http://schemas.microsoft.com/office/drawing/2014/main" id="{EE6D6ED6-E655-56C7-8EFE-BA4B030F0EB6}"/>
              </a:ext>
            </a:extLst>
          </p:cNvPr>
          <p:cNvSpPr txBox="1"/>
          <p:nvPr/>
        </p:nvSpPr>
        <p:spPr>
          <a:xfrm>
            <a:off x="5508097" y="4674045"/>
            <a:ext cx="151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↑13%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" name="Google Shape;1337;p29">
            <a:extLst>
              <a:ext uri="{FF2B5EF4-FFF2-40B4-BE49-F238E27FC236}">
                <a16:creationId xmlns:a16="http://schemas.microsoft.com/office/drawing/2014/main" id="{5FB2DF11-631E-C323-9F27-E8AA610418A6}"/>
              </a:ext>
            </a:extLst>
          </p:cNvPr>
          <p:cNvSpPr txBox="1"/>
          <p:nvPr/>
        </p:nvSpPr>
        <p:spPr>
          <a:xfrm>
            <a:off x="2570025" y="4353963"/>
            <a:ext cx="151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↑17%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0EC2B29-5497-E001-21E3-986B32A40B5B}"/>
              </a:ext>
            </a:extLst>
          </p:cNvPr>
          <p:cNvSpPr/>
          <p:nvPr/>
        </p:nvSpPr>
        <p:spPr>
          <a:xfrm>
            <a:off x="2713713" y="2966355"/>
            <a:ext cx="1295400" cy="134721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509F2FB-0FA2-F08F-2611-0FE78D33BCD3}"/>
              </a:ext>
            </a:extLst>
          </p:cNvPr>
          <p:cNvSpPr/>
          <p:nvPr/>
        </p:nvSpPr>
        <p:spPr>
          <a:xfrm>
            <a:off x="149419" y="1571127"/>
            <a:ext cx="2539850" cy="274323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AA04C71-3AAF-981F-ED6F-34A3CC66197E}"/>
              </a:ext>
            </a:extLst>
          </p:cNvPr>
          <p:cNvSpPr/>
          <p:nvPr/>
        </p:nvSpPr>
        <p:spPr>
          <a:xfrm>
            <a:off x="2688164" y="1516622"/>
            <a:ext cx="5541435" cy="140780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F4BB723-FACB-F470-7447-35F9EBD9ED2C}"/>
              </a:ext>
            </a:extLst>
          </p:cNvPr>
          <p:cNvSpPr/>
          <p:nvPr/>
        </p:nvSpPr>
        <p:spPr>
          <a:xfrm>
            <a:off x="4636123" y="2918341"/>
            <a:ext cx="1356360" cy="147222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6E35A7B-12B0-7910-93F7-43CE51581FDC}"/>
              </a:ext>
            </a:extLst>
          </p:cNvPr>
          <p:cNvSpPr/>
          <p:nvPr/>
        </p:nvSpPr>
        <p:spPr>
          <a:xfrm>
            <a:off x="7318281" y="2935922"/>
            <a:ext cx="1356360" cy="147222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A0F514E-5F5E-E9E1-9681-4285A3A051F1}"/>
              </a:ext>
            </a:extLst>
          </p:cNvPr>
          <p:cNvSpPr/>
          <p:nvPr/>
        </p:nvSpPr>
        <p:spPr>
          <a:xfrm>
            <a:off x="3585869" y="4341755"/>
            <a:ext cx="1749042" cy="66314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Imagen 19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0087849D-6ADA-D0D6-D556-319EFF579E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358" t="36796" r="11626" b="31635"/>
          <a:stretch>
            <a:fillRect/>
          </a:stretch>
        </p:blipFill>
        <p:spPr>
          <a:xfrm>
            <a:off x="5659198" y="2604711"/>
            <a:ext cx="2001054" cy="202636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5C1C421-CA45-729C-13AF-A3398B00F5F0}"/>
              </a:ext>
            </a:extLst>
          </p:cNvPr>
          <p:cNvSpPr/>
          <p:nvPr/>
        </p:nvSpPr>
        <p:spPr>
          <a:xfrm>
            <a:off x="5633738" y="2594285"/>
            <a:ext cx="2046277" cy="202636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D780B-8F37-FA00-1954-B0684890D015}"/>
              </a:ext>
            </a:extLst>
          </p:cNvPr>
          <p:cNvSpPr txBox="1"/>
          <p:nvPr/>
        </p:nvSpPr>
        <p:spPr>
          <a:xfrm>
            <a:off x="6585108" y="2777800"/>
            <a:ext cx="1179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22" name="Abrir corchete 21">
            <a:extLst>
              <a:ext uri="{FF2B5EF4-FFF2-40B4-BE49-F238E27FC236}">
                <a16:creationId xmlns:a16="http://schemas.microsoft.com/office/drawing/2014/main" id="{C4854F4D-E9C2-E0BD-72BF-72F4F0539E46}"/>
              </a:ext>
            </a:extLst>
          </p:cNvPr>
          <p:cNvSpPr/>
          <p:nvPr/>
        </p:nvSpPr>
        <p:spPr>
          <a:xfrm rot="5400000">
            <a:off x="6753604" y="2367571"/>
            <a:ext cx="128642" cy="1506517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9304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E34D360A-8D9A-698E-75A1-24FCC4D9C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C08DF3D4-EDE3-E7EC-70C5-36D08DC156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geographic region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7396935"/>
      </p:ext>
    </p:extLst>
  </p:cSld>
  <p:clrMapOvr>
    <a:masterClrMapping/>
  </p:clrMapOvr>
  <p:transition spd="med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2968F5EC-8331-8B14-D341-9C4F96BBE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42D47D8D-57B0-8125-28CA-195ED3D1E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geographic region</a:t>
            </a:r>
            <a:endParaRPr dirty="0"/>
          </a:p>
        </p:txBody>
      </p:sp>
      <p:pic>
        <p:nvPicPr>
          <p:cNvPr id="7" name="Imagen 6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6F6F1554-D107-5279-96A9-E57E83E3D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85" y="1004289"/>
            <a:ext cx="7216481" cy="4139211"/>
          </a:xfrm>
          <a:prstGeom prst="rect">
            <a:avLst/>
          </a:prstGeom>
        </p:spPr>
      </p:pic>
      <p:pic>
        <p:nvPicPr>
          <p:cNvPr id="2" name="Imagen 1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58F9FA6A-07E9-41E6-6B91-8E08B26C37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523" t="68682" r="4055" b="16590"/>
          <a:stretch>
            <a:fillRect/>
          </a:stretch>
        </p:blipFill>
        <p:spPr>
          <a:xfrm>
            <a:off x="6902234" y="3607240"/>
            <a:ext cx="1996439" cy="116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7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82DD4CB2-CF6E-A96B-2D46-24AB5C18E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60A2CB5-1C6B-6D7F-D983-026A7B1DC8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geographic region</a:t>
            </a:r>
            <a:endParaRPr dirty="0"/>
          </a:p>
        </p:txBody>
      </p:sp>
      <p:pic>
        <p:nvPicPr>
          <p:cNvPr id="7" name="Imagen 6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B16729CC-B50B-4BA6-5A49-A2FA86902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85" y="1004289"/>
            <a:ext cx="7216481" cy="4139211"/>
          </a:xfrm>
          <a:prstGeom prst="rect">
            <a:avLst/>
          </a:prstGeom>
        </p:spPr>
      </p:pic>
      <p:pic>
        <p:nvPicPr>
          <p:cNvPr id="2" name="Imagen 1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92F2423A-0701-2C2B-F4DE-BBD9CADB27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523" t="68682" r="4055" b="16590"/>
          <a:stretch>
            <a:fillRect/>
          </a:stretch>
        </p:blipFill>
        <p:spPr>
          <a:xfrm>
            <a:off x="6902234" y="3607240"/>
            <a:ext cx="1996439" cy="116938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C615A2D-B370-5789-3DC1-A23B5DE3A4C3}"/>
              </a:ext>
            </a:extLst>
          </p:cNvPr>
          <p:cNvSpPr/>
          <p:nvPr/>
        </p:nvSpPr>
        <p:spPr>
          <a:xfrm>
            <a:off x="736716" y="2400262"/>
            <a:ext cx="2539851" cy="86332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F853721-F09C-A874-7ABE-2885DB74B567}"/>
              </a:ext>
            </a:extLst>
          </p:cNvPr>
          <p:cNvSpPr/>
          <p:nvPr/>
        </p:nvSpPr>
        <p:spPr>
          <a:xfrm>
            <a:off x="6107454" y="1397619"/>
            <a:ext cx="2539850" cy="184274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7A811D6-D7D9-6504-9A22-FE8E0D691CE9}"/>
              </a:ext>
            </a:extLst>
          </p:cNvPr>
          <p:cNvSpPr/>
          <p:nvPr/>
        </p:nvSpPr>
        <p:spPr>
          <a:xfrm>
            <a:off x="3421836" y="2096429"/>
            <a:ext cx="2136780" cy="112952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BCBF4F2-F879-E126-B453-32D0CC9A819F}"/>
              </a:ext>
            </a:extLst>
          </p:cNvPr>
          <p:cNvSpPr/>
          <p:nvPr/>
        </p:nvSpPr>
        <p:spPr>
          <a:xfrm>
            <a:off x="2079276" y="3899315"/>
            <a:ext cx="4737835" cy="116938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09DC093-E52C-B4F7-C9CE-A39BB8979BCC}"/>
              </a:ext>
            </a:extLst>
          </p:cNvPr>
          <p:cNvSpPr/>
          <p:nvPr/>
        </p:nvSpPr>
        <p:spPr>
          <a:xfrm>
            <a:off x="7064724" y="3836020"/>
            <a:ext cx="1919072" cy="15611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A3E5907-3514-E62D-9218-6EBBEDC025A6}"/>
              </a:ext>
            </a:extLst>
          </p:cNvPr>
          <p:cNvSpPr/>
          <p:nvPr/>
        </p:nvSpPr>
        <p:spPr>
          <a:xfrm>
            <a:off x="7064724" y="4228265"/>
            <a:ext cx="1919072" cy="15611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647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B30C74B0-B89F-E288-EBA4-2FDC1D244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C1C8342A-D224-725D-BA4C-C65DCE19E8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geographic region</a:t>
            </a:r>
            <a:endParaRPr dirty="0"/>
          </a:p>
        </p:txBody>
      </p:sp>
      <p:pic>
        <p:nvPicPr>
          <p:cNvPr id="7" name="Imagen 6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5CAB46A0-1830-25EA-42A7-6F2DA3204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85" y="1004289"/>
            <a:ext cx="7216481" cy="4139211"/>
          </a:xfrm>
          <a:prstGeom prst="rect">
            <a:avLst/>
          </a:prstGeom>
        </p:spPr>
      </p:pic>
      <p:pic>
        <p:nvPicPr>
          <p:cNvPr id="2" name="Imagen 1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E271C55E-D47C-9D02-CC78-EE8248EE67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523" t="68682" r="4055" b="16590"/>
          <a:stretch>
            <a:fillRect/>
          </a:stretch>
        </p:blipFill>
        <p:spPr>
          <a:xfrm>
            <a:off x="6902234" y="3607240"/>
            <a:ext cx="1996439" cy="116938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4879C6C-52F3-AF52-9EB4-CB1B73F1C0C0}"/>
              </a:ext>
            </a:extLst>
          </p:cNvPr>
          <p:cNvSpPr/>
          <p:nvPr/>
        </p:nvSpPr>
        <p:spPr>
          <a:xfrm>
            <a:off x="736716" y="1416635"/>
            <a:ext cx="2539851" cy="184695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44FEAD0-0855-B042-EA34-C4CC215F6405}"/>
              </a:ext>
            </a:extLst>
          </p:cNvPr>
          <p:cNvSpPr/>
          <p:nvPr/>
        </p:nvSpPr>
        <p:spPr>
          <a:xfrm>
            <a:off x="6107454" y="1976553"/>
            <a:ext cx="2539850" cy="126381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1516BCC-1AFD-0BA9-7264-3EA170286BC7}"/>
              </a:ext>
            </a:extLst>
          </p:cNvPr>
          <p:cNvSpPr/>
          <p:nvPr/>
        </p:nvSpPr>
        <p:spPr>
          <a:xfrm>
            <a:off x="3421836" y="1379000"/>
            <a:ext cx="2136780" cy="184695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223AE11-093D-93EE-B3C8-985967D1D917}"/>
              </a:ext>
            </a:extLst>
          </p:cNvPr>
          <p:cNvSpPr/>
          <p:nvPr/>
        </p:nvSpPr>
        <p:spPr>
          <a:xfrm>
            <a:off x="2079276" y="3166947"/>
            <a:ext cx="4737835" cy="190175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B2648C8-3FFD-A33E-2438-6C2E97BA5466}"/>
              </a:ext>
            </a:extLst>
          </p:cNvPr>
          <p:cNvSpPr/>
          <p:nvPr/>
        </p:nvSpPr>
        <p:spPr>
          <a:xfrm>
            <a:off x="7064724" y="3992137"/>
            <a:ext cx="1919072" cy="6839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701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>
          <a:extLst>
            <a:ext uri="{FF2B5EF4-FFF2-40B4-BE49-F238E27FC236}">
              <a16:creationId xmlns:a16="http://schemas.microsoft.com/office/drawing/2014/main" id="{4095E92D-79AA-E156-31A6-5E605D0B8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3">
            <a:extLst>
              <a:ext uri="{FF2B5EF4-FFF2-40B4-BE49-F238E27FC236}">
                <a16:creationId xmlns:a16="http://schemas.microsoft.com/office/drawing/2014/main" id="{5D08AEAD-C6F0-CDBA-A85F-209FFAD18E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INDEX</a:t>
            </a:r>
            <a:endParaRPr dirty="0"/>
          </a:p>
        </p:txBody>
      </p:sp>
      <p:sp>
        <p:nvSpPr>
          <p:cNvPr id="918" name="Google Shape;918;p23">
            <a:extLst>
              <a:ext uri="{FF2B5EF4-FFF2-40B4-BE49-F238E27FC236}">
                <a16:creationId xmlns:a16="http://schemas.microsoft.com/office/drawing/2014/main" id="{610C763A-D7CE-2BB6-C06C-C9AF68B45BFA}"/>
              </a:ext>
            </a:extLst>
          </p:cNvPr>
          <p:cNvSpPr/>
          <p:nvPr/>
        </p:nvSpPr>
        <p:spPr>
          <a:xfrm>
            <a:off x="5871881" y="1615796"/>
            <a:ext cx="513760" cy="2418495"/>
          </a:xfrm>
          <a:custGeom>
            <a:avLst/>
            <a:gdLst/>
            <a:ahLst/>
            <a:cxnLst/>
            <a:rect l="l" t="t" r="r" b="b"/>
            <a:pathLst>
              <a:path w="2653" h="12489" fill="none" extrusionOk="0">
                <a:moveTo>
                  <a:pt x="0" y="1"/>
                </a:moveTo>
                <a:cubicBezTo>
                  <a:pt x="1642" y="1688"/>
                  <a:pt x="2653" y="3991"/>
                  <a:pt x="2653" y="6531"/>
                </a:cubicBezTo>
                <a:cubicBezTo>
                  <a:pt x="2653" y="8794"/>
                  <a:pt x="1850" y="10870"/>
                  <a:pt x="514" y="12488"/>
                </a:cubicBez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23">
            <a:extLst>
              <a:ext uri="{FF2B5EF4-FFF2-40B4-BE49-F238E27FC236}">
                <a16:creationId xmlns:a16="http://schemas.microsoft.com/office/drawing/2014/main" id="{7AAEC35B-94EC-713C-F7FD-6DD013B2119F}"/>
              </a:ext>
            </a:extLst>
          </p:cNvPr>
          <p:cNvSpPr/>
          <p:nvPr/>
        </p:nvSpPr>
        <p:spPr>
          <a:xfrm>
            <a:off x="2758359" y="1647941"/>
            <a:ext cx="485487" cy="2467295"/>
          </a:xfrm>
          <a:custGeom>
            <a:avLst/>
            <a:gdLst/>
            <a:ahLst/>
            <a:cxnLst/>
            <a:rect l="l" t="t" r="r" b="b"/>
            <a:pathLst>
              <a:path w="2507" h="12741" fill="none" extrusionOk="0">
                <a:moveTo>
                  <a:pt x="2506" y="12741"/>
                </a:moveTo>
                <a:cubicBezTo>
                  <a:pt x="951" y="11070"/>
                  <a:pt x="0" y="8828"/>
                  <a:pt x="0" y="6365"/>
                </a:cubicBezTo>
                <a:cubicBezTo>
                  <a:pt x="0" y="3908"/>
                  <a:pt x="947" y="1672"/>
                  <a:pt x="2495" y="1"/>
                </a:cubicBezTo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0" name="Google Shape;920;p23">
            <a:extLst>
              <a:ext uri="{FF2B5EF4-FFF2-40B4-BE49-F238E27FC236}">
                <a16:creationId xmlns:a16="http://schemas.microsoft.com/office/drawing/2014/main" id="{44D13CA1-7078-428B-F413-913AA9CABA27}"/>
              </a:ext>
            </a:extLst>
          </p:cNvPr>
          <p:cNvGrpSpPr/>
          <p:nvPr/>
        </p:nvGrpSpPr>
        <p:grpSpPr>
          <a:xfrm>
            <a:off x="3736491" y="2044924"/>
            <a:ext cx="1671027" cy="1671393"/>
            <a:chOff x="3736491" y="2044924"/>
            <a:chExt cx="1671027" cy="1671393"/>
          </a:xfrm>
        </p:grpSpPr>
        <p:sp>
          <p:nvSpPr>
            <p:cNvPr id="921" name="Google Shape;921;p23">
              <a:extLst>
                <a:ext uri="{FF2B5EF4-FFF2-40B4-BE49-F238E27FC236}">
                  <a16:creationId xmlns:a16="http://schemas.microsoft.com/office/drawing/2014/main" id="{DC62BDBF-EBD4-D9E1-9453-B829032574AA}"/>
                </a:ext>
              </a:extLst>
            </p:cNvPr>
            <p:cNvSpPr/>
            <p:nvPr/>
          </p:nvSpPr>
          <p:spPr>
            <a:xfrm>
              <a:off x="3736491" y="2044924"/>
              <a:ext cx="1671027" cy="1671393"/>
            </a:xfrm>
            <a:custGeom>
              <a:avLst/>
              <a:gdLst/>
              <a:ahLst/>
              <a:cxnLst/>
              <a:rect l="l" t="t" r="r" b="b"/>
              <a:pathLst>
                <a:path w="8629" h="8631" extrusionOk="0">
                  <a:moveTo>
                    <a:pt x="4315" y="1"/>
                  </a:moveTo>
                  <a:cubicBezTo>
                    <a:pt x="1932" y="1"/>
                    <a:pt x="0" y="1932"/>
                    <a:pt x="0" y="4315"/>
                  </a:cubicBezTo>
                  <a:cubicBezTo>
                    <a:pt x="0" y="6698"/>
                    <a:pt x="1932" y="8630"/>
                    <a:pt x="4315" y="8630"/>
                  </a:cubicBezTo>
                  <a:cubicBezTo>
                    <a:pt x="6697" y="8630"/>
                    <a:pt x="8629" y="6698"/>
                    <a:pt x="8629" y="4315"/>
                  </a:cubicBezTo>
                  <a:cubicBezTo>
                    <a:pt x="8629" y="1932"/>
                    <a:pt x="6697" y="1"/>
                    <a:pt x="4315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3">
              <a:extLst>
                <a:ext uri="{FF2B5EF4-FFF2-40B4-BE49-F238E27FC236}">
                  <a16:creationId xmlns:a16="http://schemas.microsoft.com/office/drawing/2014/main" id="{45EF48F8-3A9C-89B0-0F72-DFC6DCAA4634}"/>
                </a:ext>
              </a:extLst>
            </p:cNvPr>
            <p:cNvSpPr/>
            <p:nvPr/>
          </p:nvSpPr>
          <p:spPr>
            <a:xfrm>
              <a:off x="4110624" y="2298799"/>
              <a:ext cx="1032361" cy="1417518"/>
            </a:xfrm>
            <a:custGeom>
              <a:avLst/>
              <a:gdLst/>
              <a:ahLst/>
              <a:cxnLst/>
              <a:rect l="l" t="t" r="r" b="b"/>
              <a:pathLst>
                <a:path w="5331" h="7320" extrusionOk="0">
                  <a:moveTo>
                    <a:pt x="2426" y="0"/>
                  </a:moveTo>
                  <a:cubicBezTo>
                    <a:pt x="1087" y="0"/>
                    <a:pt x="1" y="1007"/>
                    <a:pt x="1" y="2250"/>
                  </a:cubicBezTo>
                  <a:cubicBezTo>
                    <a:pt x="1" y="2616"/>
                    <a:pt x="95" y="2962"/>
                    <a:pt x="263" y="3268"/>
                  </a:cubicBezTo>
                  <a:cubicBezTo>
                    <a:pt x="298" y="3331"/>
                    <a:pt x="336" y="3393"/>
                    <a:pt x="377" y="3454"/>
                  </a:cubicBezTo>
                  <a:cubicBezTo>
                    <a:pt x="460" y="3618"/>
                    <a:pt x="579" y="3907"/>
                    <a:pt x="697" y="4387"/>
                  </a:cubicBezTo>
                  <a:cubicBezTo>
                    <a:pt x="832" y="4937"/>
                    <a:pt x="423" y="6050"/>
                    <a:pt x="141" y="6691"/>
                  </a:cubicBezTo>
                  <a:cubicBezTo>
                    <a:pt x="794" y="7089"/>
                    <a:pt x="1562" y="7319"/>
                    <a:pt x="2383" y="7319"/>
                  </a:cubicBezTo>
                  <a:cubicBezTo>
                    <a:pt x="2707" y="7319"/>
                    <a:pt x="3024" y="7282"/>
                    <a:pt x="3328" y="7214"/>
                  </a:cubicBezTo>
                  <a:cubicBezTo>
                    <a:pt x="3343" y="6550"/>
                    <a:pt x="3414" y="5593"/>
                    <a:pt x="3771" y="5463"/>
                  </a:cubicBezTo>
                  <a:cubicBezTo>
                    <a:pt x="4074" y="5353"/>
                    <a:pt x="4533" y="5382"/>
                    <a:pt x="4719" y="5210"/>
                  </a:cubicBezTo>
                  <a:cubicBezTo>
                    <a:pt x="4905" y="5039"/>
                    <a:pt x="4754" y="4804"/>
                    <a:pt x="4723" y="4653"/>
                  </a:cubicBezTo>
                  <a:cubicBezTo>
                    <a:pt x="4692" y="4501"/>
                    <a:pt x="4852" y="4467"/>
                    <a:pt x="4852" y="4377"/>
                  </a:cubicBezTo>
                  <a:cubicBezTo>
                    <a:pt x="4852" y="4287"/>
                    <a:pt x="4765" y="4293"/>
                    <a:pt x="4771" y="4266"/>
                  </a:cubicBezTo>
                  <a:cubicBezTo>
                    <a:pt x="4776" y="4239"/>
                    <a:pt x="4822" y="4244"/>
                    <a:pt x="4874" y="4198"/>
                  </a:cubicBezTo>
                  <a:cubicBezTo>
                    <a:pt x="4925" y="4151"/>
                    <a:pt x="4879" y="4064"/>
                    <a:pt x="4852" y="3929"/>
                  </a:cubicBezTo>
                  <a:cubicBezTo>
                    <a:pt x="4825" y="3792"/>
                    <a:pt x="4928" y="3760"/>
                    <a:pt x="5102" y="3738"/>
                  </a:cubicBezTo>
                  <a:cubicBezTo>
                    <a:pt x="5276" y="3717"/>
                    <a:pt x="5330" y="3592"/>
                    <a:pt x="5281" y="3483"/>
                  </a:cubicBezTo>
                  <a:cubicBezTo>
                    <a:pt x="5232" y="3374"/>
                    <a:pt x="5005" y="2901"/>
                    <a:pt x="4895" y="2623"/>
                  </a:cubicBezTo>
                  <a:cubicBezTo>
                    <a:pt x="4785" y="2347"/>
                    <a:pt x="4916" y="2318"/>
                    <a:pt x="4916" y="2159"/>
                  </a:cubicBezTo>
                  <a:cubicBezTo>
                    <a:pt x="4916" y="2000"/>
                    <a:pt x="4883" y="1804"/>
                    <a:pt x="4735" y="1449"/>
                  </a:cubicBezTo>
                  <a:cubicBezTo>
                    <a:pt x="4420" y="576"/>
                    <a:pt x="3505" y="0"/>
                    <a:pt x="2426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3">
              <a:extLst>
                <a:ext uri="{FF2B5EF4-FFF2-40B4-BE49-F238E27FC236}">
                  <a16:creationId xmlns:a16="http://schemas.microsoft.com/office/drawing/2014/main" id="{9352790D-CA2D-56DA-33E3-56C3E845D8AE}"/>
                </a:ext>
              </a:extLst>
            </p:cNvPr>
            <p:cNvSpPr/>
            <p:nvPr/>
          </p:nvSpPr>
          <p:spPr>
            <a:xfrm>
              <a:off x="4188472" y="2380712"/>
              <a:ext cx="762604" cy="533699"/>
            </a:xfrm>
            <a:custGeom>
              <a:avLst/>
              <a:gdLst/>
              <a:ahLst/>
              <a:cxnLst/>
              <a:rect l="l" t="t" r="r" b="b"/>
              <a:pathLst>
                <a:path w="3938" h="2756" extrusionOk="0">
                  <a:moveTo>
                    <a:pt x="2519" y="0"/>
                  </a:moveTo>
                  <a:cubicBezTo>
                    <a:pt x="2374" y="0"/>
                    <a:pt x="2246" y="68"/>
                    <a:pt x="2164" y="174"/>
                  </a:cubicBezTo>
                  <a:cubicBezTo>
                    <a:pt x="2085" y="82"/>
                    <a:pt x="1969" y="24"/>
                    <a:pt x="1838" y="24"/>
                  </a:cubicBezTo>
                  <a:cubicBezTo>
                    <a:pt x="1657" y="24"/>
                    <a:pt x="1502" y="137"/>
                    <a:pt x="1440" y="297"/>
                  </a:cubicBezTo>
                  <a:cubicBezTo>
                    <a:pt x="1382" y="259"/>
                    <a:pt x="1313" y="238"/>
                    <a:pt x="1239" y="238"/>
                  </a:cubicBezTo>
                  <a:cubicBezTo>
                    <a:pt x="1035" y="238"/>
                    <a:pt x="869" y="403"/>
                    <a:pt x="869" y="608"/>
                  </a:cubicBezTo>
                  <a:cubicBezTo>
                    <a:pt x="869" y="639"/>
                    <a:pt x="873" y="669"/>
                    <a:pt x="880" y="697"/>
                  </a:cubicBezTo>
                  <a:cubicBezTo>
                    <a:pt x="846" y="691"/>
                    <a:pt x="812" y="687"/>
                    <a:pt x="777" y="687"/>
                  </a:cubicBezTo>
                  <a:cubicBezTo>
                    <a:pt x="486" y="687"/>
                    <a:pt x="248" y="925"/>
                    <a:pt x="248" y="1216"/>
                  </a:cubicBezTo>
                  <a:cubicBezTo>
                    <a:pt x="248" y="1291"/>
                    <a:pt x="263" y="1360"/>
                    <a:pt x="290" y="1424"/>
                  </a:cubicBezTo>
                  <a:cubicBezTo>
                    <a:pt x="118" y="1511"/>
                    <a:pt x="0" y="1690"/>
                    <a:pt x="0" y="1897"/>
                  </a:cubicBezTo>
                  <a:cubicBezTo>
                    <a:pt x="0" y="2189"/>
                    <a:pt x="237" y="2426"/>
                    <a:pt x="529" y="2426"/>
                  </a:cubicBezTo>
                  <a:cubicBezTo>
                    <a:pt x="552" y="2426"/>
                    <a:pt x="575" y="2424"/>
                    <a:pt x="597" y="2421"/>
                  </a:cubicBezTo>
                  <a:cubicBezTo>
                    <a:pt x="694" y="2606"/>
                    <a:pt x="889" y="2733"/>
                    <a:pt x="1114" y="2733"/>
                  </a:cubicBezTo>
                  <a:cubicBezTo>
                    <a:pt x="1257" y="2733"/>
                    <a:pt x="1389" y="2681"/>
                    <a:pt x="1490" y="2595"/>
                  </a:cubicBezTo>
                  <a:cubicBezTo>
                    <a:pt x="1595" y="2695"/>
                    <a:pt x="1736" y="2756"/>
                    <a:pt x="1891" y="2756"/>
                  </a:cubicBezTo>
                  <a:cubicBezTo>
                    <a:pt x="2171" y="2756"/>
                    <a:pt x="2404" y="2559"/>
                    <a:pt x="2462" y="2297"/>
                  </a:cubicBezTo>
                  <a:cubicBezTo>
                    <a:pt x="2538" y="2330"/>
                    <a:pt x="2622" y="2347"/>
                    <a:pt x="2710" y="2347"/>
                  </a:cubicBezTo>
                  <a:cubicBezTo>
                    <a:pt x="2979" y="2347"/>
                    <a:pt x="3210" y="2183"/>
                    <a:pt x="3308" y="1949"/>
                  </a:cubicBezTo>
                  <a:cubicBezTo>
                    <a:pt x="3340" y="1955"/>
                    <a:pt x="3373" y="1959"/>
                    <a:pt x="3407" y="1959"/>
                  </a:cubicBezTo>
                  <a:cubicBezTo>
                    <a:pt x="3700" y="1959"/>
                    <a:pt x="3937" y="1722"/>
                    <a:pt x="3937" y="1429"/>
                  </a:cubicBezTo>
                  <a:cubicBezTo>
                    <a:pt x="3937" y="1215"/>
                    <a:pt x="3811" y="1031"/>
                    <a:pt x="3628" y="948"/>
                  </a:cubicBezTo>
                  <a:cubicBezTo>
                    <a:pt x="3628" y="945"/>
                    <a:pt x="3629" y="942"/>
                    <a:pt x="3629" y="940"/>
                  </a:cubicBezTo>
                  <a:cubicBezTo>
                    <a:pt x="3664" y="649"/>
                    <a:pt x="3456" y="385"/>
                    <a:pt x="3166" y="351"/>
                  </a:cubicBezTo>
                  <a:cubicBezTo>
                    <a:pt x="3145" y="348"/>
                    <a:pt x="3124" y="347"/>
                    <a:pt x="3103" y="347"/>
                  </a:cubicBezTo>
                  <a:cubicBezTo>
                    <a:pt x="3054" y="347"/>
                    <a:pt x="3006" y="354"/>
                    <a:pt x="2961" y="367"/>
                  </a:cubicBezTo>
                  <a:cubicBezTo>
                    <a:pt x="2922" y="158"/>
                    <a:pt x="2739" y="0"/>
                    <a:pt x="2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23">
            <a:extLst>
              <a:ext uri="{FF2B5EF4-FFF2-40B4-BE49-F238E27FC236}">
                <a16:creationId xmlns:a16="http://schemas.microsoft.com/office/drawing/2014/main" id="{8C930208-CD2C-BFEC-F6E5-0211660B66FF}"/>
              </a:ext>
            </a:extLst>
          </p:cNvPr>
          <p:cNvSpPr txBox="1"/>
          <p:nvPr/>
        </p:nvSpPr>
        <p:spPr>
          <a:xfrm>
            <a:off x="6803071" y="1334950"/>
            <a:ext cx="1447848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Metrics and Classifications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5" name="Google Shape;925;p23">
            <a:extLst>
              <a:ext uri="{FF2B5EF4-FFF2-40B4-BE49-F238E27FC236}">
                <a16:creationId xmlns:a16="http://schemas.microsoft.com/office/drawing/2014/main" id="{2250F212-226A-6572-F69E-51FACCD653A3}"/>
              </a:ext>
            </a:extLst>
          </p:cNvPr>
          <p:cNvSpPr txBox="1"/>
          <p:nvPr/>
        </p:nvSpPr>
        <p:spPr>
          <a:xfrm>
            <a:off x="7067599" y="265379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Results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6" name="Google Shape;926;p23">
            <a:extLst>
              <a:ext uri="{FF2B5EF4-FFF2-40B4-BE49-F238E27FC236}">
                <a16:creationId xmlns:a16="http://schemas.microsoft.com/office/drawing/2014/main" id="{9BA754D7-2143-1F67-5C62-40999DD8D608}"/>
              </a:ext>
            </a:extLst>
          </p:cNvPr>
          <p:cNvSpPr txBox="1"/>
          <p:nvPr/>
        </p:nvSpPr>
        <p:spPr>
          <a:xfrm>
            <a:off x="6871652" y="3971468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Conclusions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7" name="Google Shape;927;p23">
            <a:extLst>
              <a:ext uri="{FF2B5EF4-FFF2-40B4-BE49-F238E27FC236}">
                <a16:creationId xmlns:a16="http://schemas.microsoft.com/office/drawing/2014/main" id="{8841EB40-FA34-17DE-E054-C0827CD6E511}"/>
              </a:ext>
            </a:extLst>
          </p:cNvPr>
          <p:cNvSpPr txBox="1"/>
          <p:nvPr/>
        </p:nvSpPr>
        <p:spPr>
          <a:xfrm>
            <a:off x="1023384" y="1334950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8" name="Google Shape;928;p23">
            <a:extLst>
              <a:ext uri="{FF2B5EF4-FFF2-40B4-BE49-F238E27FC236}">
                <a16:creationId xmlns:a16="http://schemas.microsoft.com/office/drawing/2014/main" id="{A8C878A3-1859-F6C3-0C7B-76AE61F1767F}"/>
              </a:ext>
            </a:extLst>
          </p:cNvPr>
          <p:cNvSpPr txBox="1"/>
          <p:nvPr/>
        </p:nvSpPr>
        <p:spPr>
          <a:xfrm>
            <a:off x="824644" y="2653216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Objectives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9" name="Google Shape;929;p23">
            <a:extLst>
              <a:ext uri="{FF2B5EF4-FFF2-40B4-BE49-F238E27FC236}">
                <a16:creationId xmlns:a16="http://schemas.microsoft.com/office/drawing/2014/main" id="{BB35ED2D-7DCC-C393-F3EC-DCABA3D267BA}"/>
              </a:ext>
            </a:extLst>
          </p:cNvPr>
          <p:cNvSpPr txBox="1"/>
          <p:nvPr/>
        </p:nvSpPr>
        <p:spPr>
          <a:xfrm>
            <a:off x="1017334" y="397556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Data information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30" name="Google Shape;930;p23">
            <a:extLst>
              <a:ext uri="{FF2B5EF4-FFF2-40B4-BE49-F238E27FC236}">
                <a16:creationId xmlns:a16="http://schemas.microsoft.com/office/drawing/2014/main" id="{85B9E445-BB59-5183-830D-0C4DC72A6CFC}"/>
              </a:ext>
            </a:extLst>
          </p:cNvPr>
          <p:cNvGrpSpPr/>
          <p:nvPr/>
        </p:nvGrpSpPr>
        <p:grpSpPr>
          <a:xfrm>
            <a:off x="965924" y="1099525"/>
            <a:ext cx="2530446" cy="923711"/>
            <a:chOff x="965924" y="1099525"/>
            <a:chExt cx="2530446" cy="923711"/>
          </a:xfrm>
        </p:grpSpPr>
        <p:grpSp>
          <p:nvGrpSpPr>
            <p:cNvPr id="931" name="Google Shape;931;p23">
              <a:extLst>
                <a:ext uri="{FF2B5EF4-FFF2-40B4-BE49-F238E27FC236}">
                  <a16:creationId xmlns:a16="http://schemas.microsoft.com/office/drawing/2014/main" id="{4961235D-A7F1-B719-EF64-85089651A2D8}"/>
                </a:ext>
              </a:extLst>
            </p:cNvPr>
            <p:cNvGrpSpPr/>
            <p:nvPr/>
          </p:nvGrpSpPr>
          <p:grpSpPr>
            <a:xfrm>
              <a:off x="965924" y="1099525"/>
              <a:ext cx="2530446" cy="923711"/>
              <a:chOff x="965924" y="1099525"/>
              <a:chExt cx="2530446" cy="923711"/>
            </a:xfrm>
          </p:grpSpPr>
          <p:sp>
            <p:nvSpPr>
              <p:cNvPr id="932" name="Google Shape;932;p23">
                <a:extLst>
                  <a:ext uri="{FF2B5EF4-FFF2-40B4-BE49-F238E27FC236}">
                    <a16:creationId xmlns:a16="http://schemas.microsoft.com/office/drawing/2014/main" id="{6AF1455C-91FF-4593-9E49-23F10A2420E3}"/>
                  </a:ext>
                </a:extLst>
              </p:cNvPr>
              <p:cNvSpPr/>
              <p:nvPr/>
            </p:nvSpPr>
            <p:spPr>
              <a:xfrm>
                <a:off x="2427797" y="1561186"/>
                <a:ext cx="156859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" fill="none" extrusionOk="0">
                    <a:moveTo>
                      <a:pt x="0" y="1"/>
                    </a:moveTo>
                    <a:lnTo>
                      <a:pt x="810" y="1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3">
                <a:extLst>
                  <a:ext uri="{FF2B5EF4-FFF2-40B4-BE49-F238E27FC236}">
                    <a16:creationId xmlns:a16="http://schemas.microsoft.com/office/drawing/2014/main" id="{CAD63A98-F21E-AF00-1ACF-128810E67BA0}"/>
                  </a:ext>
                </a:extLst>
              </p:cNvPr>
              <p:cNvSpPr/>
              <p:nvPr/>
            </p:nvSpPr>
            <p:spPr>
              <a:xfrm>
                <a:off x="965924" y="1262578"/>
                <a:ext cx="1463626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8" h="3085" fill="none" extrusionOk="0">
                    <a:moveTo>
                      <a:pt x="7524" y="1496"/>
                    </a:moveTo>
                    <a:lnTo>
                      <a:pt x="7377" y="1402"/>
                    </a:lnTo>
                    <a:cubicBezTo>
                      <a:pt x="7190" y="1282"/>
                      <a:pt x="7077" y="1074"/>
                      <a:pt x="7077" y="851"/>
                    </a:cubicBezTo>
                    <a:lnTo>
                      <a:pt x="7077" y="415"/>
                    </a:lnTo>
                    <a:cubicBezTo>
                      <a:pt x="7077" y="186"/>
                      <a:pt x="6892" y="1"/>
                      <a:pt x="6663" y="1"/>
                    </a:cubicBezTo>
                    <a:lnTo>
                      <a:pt x="413" y="1"/>
                    </a:lnTo>
                    <a:cubicBezTo>
                      <a:pt x="185" y="1"/>
                      <a:pt x="0" y="186"/>
                      <a:pt x="0" y="415"/>
                    </a:cubicBezTo>
                    <a:lnTo>
                      <a:pt x="0" y="2671"/>
                    </a:lnTo>
                    <a:cubicBezTo>
                      <a:pt x="0" y="2900"/>
                      <a:pt x="185" y="3085"/>
                      <a:pt x="413" y="3085"/>
                    </a:cubicBezTo>
                    <a:lnTo>
                      <a:pt x="6663" y="3085"/>
                    </a:lnTo>
                    <a:cubicBezTo>
                      <a:pt x="6892" y="3085"/>
                      <a:pt x="7077" y="2900"/>
                      <a:pt x="7077" y="2671"/>
                    </a:cubicBezTo>
                    <a:lnTo>
                      <a:pt x="7077" y="2234"/>
                    </a:lnTo>
                    <a:cubicBezTo>
                      <a:pt x="7077" y="2012"/>
                      <a:pt x="7190" y="1804"/>
                      <a:pt x="7377" y="1683"/>
                    </a:cubicBezTo>
                    <a:lnTo>
                      <a:pt x="7524" y="1589"/>
                    </a:lnTo>
                    <a:cubicBezTo>
                      <a:pt x="7557" y="1567"/>
                      <a:pt x="7557" y="1518"/>
                      <a:pt x="7524" y="1496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3">
                <a:extLst>
                  <a:ext uri="{FF2B5EF4-FFF2-40B4-BE49-F238E27FC236}">
                    <a16:creationId xmlns:a16="http://schemas.microsoft.com/office/drawing/2014/main" id="{EEB7B8D9-E40C-BA47-D587-4DD893DB9FA0}"/>
                  </a:ext>
                </a:extLst>
              </p:cNvPr>
              <p:cNvSpPr/>
              <p:nvPr/>
            </p:nvSpPr>
            <p:spPr>
              <a:xfrm>
                <a:off x="2572454" y="1099525"/>
                <a:ext cx="923916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4770" extrusionOk="0">
                    <a:moveTo>
                      <a:pt x="2385" y="0"/>
                    </a:moveTo>
                    <a:cubicBezTo>
                      <a:pt x="1069" y="0"/>
                      <a:pt x="1" y="1068"/>
                      <a:pt x="1" y="2385"/>
                    </a:cubicBezTo>
                    <a:cubicBezTo>
                      <a:pt x="1" y="3702"/>
                      <a:pt x="1069" y="4769"/>
                      <a:pt x="2385" y="4769"/>
                    </a:cubicBezTo>
                    <a:cubicBezTo>
                      <a:pt x="3703" y="4769"/>
                      <a:pt x="4771" y="3702"/>
                      <a:pt x="4771" y="2385"/>
                    </a:cubicBezTo>
                    <a:cubicBezTo>
                      <a:pt x="4771" y="1068"/>
                      <a:pt x="3703" y="0"/>
                      <a:pt x="2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5" name="Google Shape;935;p23">
              <a:extLst>
                <a:ext uri="{FF2B5EF4-FFF2-40B4-BE49-F238E27FC236}">
                  <a16:creationId xmlns:a16="http://schemas.microsoft.com/office/drawing/2014/main" id="{DED979DB-6C76-DEBB-7D53-A9C73692AE2C}"/>
                </a:ext>
              </a:extLst>
            </p:cNvPr>
            <p:cNvSpPr txBox="1"/>
            <p:nvPr/>
          </p:nvSpPr>
          <p:spPr>
            <a:xfrm>
              <a:off x="2699633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01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36" name="Google Shape;936;p23">
            <a:extLst>
              <a:ext uri="{FF2B5EF4-FFF2-40B4-BE49-F238E27FC236}">
                <a16:creationId xmlns:a16="http://schemas.microsoft.com/office/drawing/2014/main" id="{9339178A-E74F-D9E0-2895-62B4DC1073FA}"/>
              </a:ext>
            </a:extLst>
          </p:cNvPr>
          <p:cNvGrpSpPr/>
          <p:nvPr/>
        </p:nvGrpSpPr>
        <p:grpSpPr>
          <a:xfrm>
            <a:off x="769175" y="2417893"/>
            <a:ext cx="2838757" cy="923711"/>
            <a:chOff x="769175" y="2417893"/>
            <a:chExt cx="2838757" cy="923711"/>
          </a:xfrm>
        </p:grpSpPr>
        <p:sp>
          <p:nvSpPr>
            <p:cNvPr id="937" name="Google Shape;937;p23">
              <a:extLst>
                <a:ext uri="{FF2B5EF4-FFF2-40B4-BE49-F238E27FC236}">
                  <a16:creationId xmlns:a16="http://schemas.microsoft.com/office/drawing/2014/main" id="{92261600-83B7-79C7-9328-6C03D5F0A741}"/>
                </a:ext>
              </a:extLst>
            </p:cNvPr>
            <p:cNvSpPr/>
            <p:nvPr/>
          </p:nvSpPr>
          <p:spPr>
            <a:xfrm>
              <a:off x="3231864" y="2879555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0" y="1"/>
                  </a:moveTo>
                  <a:lnTo>
                    <a:pt x="1244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3">
              <a:extLst>
                <a:ext uri="{FF2B5EF4-FFF2-40B4-BE49-F238E27FC236}">
                  <a16:creationId xmlns:a16="http://schemas.microsoft.com/office/drawing/2014/main" id="{FB26F58F-A066-84A6-4DC8-9163D96820AE}"/>
                </a:ext>
              </a:extLst>
            </p:cNvPr>
            <p:cNvSpPr/>
            <p:nvPr/>
          </p:nvSpPr>
          <p:spPr>
            <a:xfrm>
              <a:off x="3472763" y="2812063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2" y="698"/>
                    <a:pt x="350" y="698"/>
                  </a:cubicBezTo>
                  <a:cubicBezTo>
                    <a:pt x="157" y="698"/>
                    <a:pt x="0" y="542"/>
                    <a:pt x="0" y="349"/>
                  </a:cubicBezTo>
                  <a:cubicBezTo>
                    <a:pt x="0" y="156"/>
                    <a:pt x="157" y="1"/>
                    <a:pt x="350" y="1"/>
                  </a:cubicBezTo>
                  <a:cubicBezTo>
                    <a:pt x="542" y="1"/>
                    <a:pt x="698" y="156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3">
              <a:extLst>
                <a:ext uri="{FF2B5EF4-FFF2-40B4-BE49-F238E27FC236}">
                  <a16:creationId xmlns:a16="http://schemas.microsoft.com/office/drawing/2014/main" id="{F15CBBFD-049F-4DD6-B701-EFA40CCAC6D4}"/>
                </a:ext>
              </a:extLst>
            </p:cNvPr>
            <p:cNvSpPr/>
            <p:nvPr/>
          </p:nvSpPr>
          <p:spPr>
            <a:xfrm>
              <a:off x="3501011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4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4" y="406"/>
                  </a:cubicBezTo>
                  <a:cubicBezTo>
                    <a:pt x="315" y="406"/>
                    <a:pt x="405" y="315"/>
                    <a:pt x="405" y="203"/>
                  </a:cubicBezTo>
                  <a:cubicBezTo>
                    <a:pt x="405" y="91"/>
                    <a:pt x="315" y="1"/>
                    <a:pt x="204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0" name="Google Shape;940;p23">
              <a:extLst>
                <a:ext uri="{FF2B5EF4-FFF2-40B4-BE49-F238E27FC236}">
                  <a16:creationId xmlns:a16="http://schemas.microsoft.com/office/drawing/2014/main" id="{F8F1D362-4357-9EA7-BA17-3696CDC1B111}"/>
                </a:ext>
              </a:extLst>
            </p:cNvPr>
            <p:cNvGrpSpPr/>
            <p:nvPr/>
          </p:nvGrpSpPr>
          <p:grpSpPr>
            <a:xfrm>
              <a:off x="769175" y="2417893"/>
              <a:ext cx="2530639" cy="923711"/>
              <a:chOff x="769175" y="2417893"/>
              <a:chExt cx="2530639" cy="923711"/>
            </a:xfrm>
          </p:grpSpPr>
          <p:sp>
            <p:nvSpPr>
              <p:cNvPr id="941" name="Google Shape;941;p23">
                <a:extLst>
                  <a:ext uri="{FF2B5EF4-FFF2-40B4-BE49-F238E27FC236}">
                    <a16:creationId xmlns:a16="http://schemas.microsoft.com/office/drawing/2014/main" id="{99D6B32A-A882-A3F0-B4C3-546B86FA332F}"/>
                  </a:ext>
                </a:extLst>
              </p:cNvPr>
              <p:cNvSpPr/>
              <p:nvPr/>
            </p:nvSpPr>
            <p:spPr>
              <a:xfrm>
                <a:off x="2231047" y="2881685"/>
                <a:ext cx="157246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" fill="none" extrusionOk="0">
                    <a:moveTo>
                      <a:pt x="1" y="0"/>
                    </a:moveTo>
                    <a:lnTo>
                      <a:pt x="811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3">
                <a:extLst>
                  <a:ext uri="{FF2B5EF4-FFF2-40B4-BE49-F238E27FC236}">
                    <a16:creationId xmlns:a16="http://schemas.microsoft.com/office/drawing/2014/main" id="{326C7ABC-50FF-B9AF-F18D-F8F012CF158A}"/>
                  </a:ext>
                </a:extLst>
              </p:cNvPr>
              <p:cNvSpPr/>
              <p:nvPr/>
            </p:nvSpPr>
            <p:spPr>
              <a:xfrm>
                <a:off x="769175" y="2583077"/>
                <a:ext cx="1463819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3085" fill="none" extrusionOk="0">
                    <a:moveTo>
                      <a:pt x="7525" y="1495"/>
                    </a:moveTo>
                    <a:lnTo>
                      <a:pt x="7379" y="1402"/>
                    </a:lnTo>
                    <a:cubicBezTo>
                      <a:pt x="7191" y="1281"/>
                      <a:pt x="7078" y="1073"/>
                      <a:pt x="7078" y="851"/>
                    </a:cubicBezTo>
                    <a:lnTo>
                      <a:pt x="7078" y="414"/>
                    </a:lnTo>
                    <a:cubicBezTo>
                      <a:pt x="7078" y="185"/>
                      <a:pt x="6893" y="0"/>
                      <a:pt x="6665" y="0"/>
                    </a:cubicBezTo>
                    <a:lnTo>
                      <a:pt x="415" y="0"/>
                    </a:lnTo>
                    <a:cubicBezTo>
                      <a:pt x="186" y="0"/>
                      <a:pt x="1" y="185"/>
                      <a:pt x="1" y="414"/>
                    </a:cubicBezTo>
                    <a:lnTo>
                      <a:pt x="1" y="2670"/>
                    </a:lnTo>
                    <a:cubicBezTo>
                      <a:pt x="1" y="2899"/>
                      <a:pt x="186" y="3084"/>
                      <a:pt x="415" y="3084"/>
                    </a:cubicBezTo>
                    <a:lnTo>
                      <a:pt x="6665" y="3084"/>
                    </a:lnTo>
                    <a:cubicBezTo>
                      <a:pt x="6893" y="3084"/>
                      <a:pt x="7078" y="2899"/>
                      <a:pt x="7078" y="2670"/>
                    </a:cubicBezTo>
                    <a:lnTo>
                      <a:pt x="7078" y="2234"/>
                    </a:lnTo>
                    <a:cubicBezTo>
                      <a:pt x="7078" y="2011"/>
                      <a:pt x="7191" y="1803"/>
                      <a:pt x="7379" y="1683"/>
                    </a:cubicBezTo>
                    <a:lnTo>
                      <a:pt x="7525" y="1588"/>
                    </a:lnTo>
                    <a:cubicBezTo>
                      <a:pt x="7559" y="1567"/>
                      <a:pt x="7559" y="1517"/>
                      <a:pt x="7525" y="149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3">
                <a:extLst>
                  <a:ext uri="{FF2B5EF4-FFF2-40B4-BE49-F238E27FC236}">
                    <a16:creationId xmlns:a16="http://schemas.microsoft.com/office/drawing/2014/main" id="{F61AFFF5-19BD-82DE-A781-4B42FC1F13E1}"/>
                  </a:ext>
                </a:extLst>
              </p:cNvPr>
              <p:cNvSpPr/>
              <p:nvPr/>
            </p:nvSpPr>
            <p:spPr>
              <a:xfrm>
                <a:off x="2376092" y="2417893"/>
                <a:ext cx="923722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770" extrusionOk="0">
                    <a:moveTo>
                      <a:pt x="2385" y="0"/>
                    </a:moveTo>
                    <a:cubicBezTo>
                      <a:pt x="1068" y="0"/>
                      <a:pt x="0" y="1068"/>
                      <a:pt x="0" y="2385"/>
                    </a:cubicBezTo>
                    <a:cubicBezTo>
                      <a:pt x="0" y="3702"/>
                      <a:pt x="1068" y="4769"/>
                      <a:pt x="2385" y="4769"/>
                    </a:cubicBezTo>
                    <a:cubicBezTo>
                      <a:pt x="3701" y="4769"/>
                      <a:pt x="4769" y="3702"/>
                      <a:pt x="4769" y="2385"/>
                    </a:cubicBezTo>
                    <a:cubicBezTo>
                      <a:pt x="4769" y="1068"/>
                      <a:pt x="3701" y="0"/>
                      <a:pt x="238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3">
                <a:extLst>
                  <a:ext uri="{FF2B5EF4-FFF2-40B4-BE49-F238E27FC236}">
                    <a16:creationId xmlns:a16="http://schemas.microsoft.com/office/drawing/2014/main" id="{65F1F76B-B3B5-6B94-1F3C-E8C28E416B9E}"/>
                  </a:ext>
                </a:extLst>
              </p:cNvPr>
              <p:cNvSpPr txBox="1"/>
              <p:nvPr/>
            </p:nvSpPr>
            <p:spPr>
              <a:xfrm>
                <a:off x="2509161" y="2653106"/>
                <a:ext cx="669600" cy="4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>
                    <a:solidFill>
                      <a:schemeClr val="lt1"/>
                    </a:solidFill>
                    <a:latin typeface="Fira Sans SemiBold"/>
                    <a:ea typeface="Fira Sans SemiBold"/>
                    <a:cs typeface="Fira Sans SemiBold"/>
                    <a:sym typeface="Fira Sans SemiBold"/>
                  </a:rPr>
                  <a:t>02</a:t>
                </a:r>
                <a:endParaRPr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endParaRPr>
              </a:p>
            </p:txBody>
          </p:sp>
        </p:grpSp>
      </p:grpSp>
      <p:grpSp>
        <p:nvGrpSpPr>
          <p:cNvPr id="945" name="Google Shape;945;p23">
            <a:extLst>
              <a:ext uri="{FF2B5EF4-FFF2-40B4-BE49-F238E27FC236}">
                <a16:creationId xmlns:a16="http://schemas.microsoft.com/office/drawing/2014/main" id="{1E72E432-9583-63F2-C828-ACA950163823}"/>
              </a:ext>
            </a:extLst>
          </p:cNvPr>
          <p:cNvGrpSpPr/>
          <p:nvPr/>
        </p:nvGrpSpPr>
        <p:grpSpPr>
          <a:xfrm>
            <a:off x="965924" y="3736068"/>
            <a:ext cx="2530446" cy="923904"/>
            <a:chOff x="965924" y="3736068"/>
            <a:chExt cx="2530446" cy="923904"/>
          </a:xfrm>
        </p:grpSpPr>
        <p:sp>
          <p:nvSpPr>
            <p:cNvPr id="946" name="Google Shape;946;p23">
              <a:extLst>
                <a:ext uri="{FF2B5EF4-FFF2-40B4-BE49-F238E27FC236}">
                  <a16:creationId xmlns:a16="http://schemas.microsoft.com/office/drawing/2014/main" id="{68774F75-F7A7-698A-D03A-26E25B45D776}"/>
                </a:ext>
              </a:extLst>
            </p:cNvPr>
            <p:cNvSpPr/>
            <p:nvPr/>
          </p:nvSpPr>
          <p:spPr>
            <a:xfrm>
              <a:off x="2427797" y="4197923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0" y="1"/>
                  </a:moveTo>
                  <a:lnTo>
                    <a:pt x="810" y="1"/>
                  </a:lnTo>
                </a:path>
              </a:pathLst>
            </a:custGeom>
            <a:noFill/>
            <a:ln w="19050" cap="rnd" cmpd="sng">
              <a:solidFill>
                <a:srgbClr val="7E6CFB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>
              <a:extLst>
                <a:ext uri="{FF2B5EF4-FFF2-40B4-BE49-F238E27FC236}">
                  <a16:creationId xmlns:a16="http://schemas.microsoft.com/office/drawing/2014/main" id="{CECC22FB-20DC-FB1C-0000-43ADFACA6584}"/>
                </a:ext>
              </a:extLst>
            </p:cNvPr>
            <p:cNvSpPr/>
            <p:nvPr/>
          </p:nvSpPr>
          <p:spPr>
            <a:xfrm>
              <a:off x="965924" y="3899508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7524" y="1495"/>
                  </a:moveTo>
                  <a:lnTo>
                    <a:pt x="7377" y="1401"/>
                  </a:lnTo>
                  <a:cubicBezTo>
                    <a:pt x="7190" y="1280"/>
                    <a:pt x="7077" y="1074"/>
                    <a:pt x="7077" y="850"/>
                  </a:cubicBezTo>
                  <a:lnTo>
                    <a:pt x="7077" y="413"/>
                  </a:lnTo>
                  <a:cubicBezTo>
                    <a:pt x="7077" y="186"/>
                    <a:pt x="6892" y="0"/>
                    <a:pt x="6663" y="0"/>
                  </a:cubicBezTo>
                  <a:lnTo>
                    <a:pt x="413" y="0"/>
                  </a:lnTo>
                  <a:cubicBezTo>
                    <a:pt x="185" y="0"/>
                    <a:pt x="0" y="186"/>
                    <a:pt x="0" y="413"/>
                  </a:cubicBezTo>
                  <a:lnTo>
                    <a:pt x="0" y="2670"/>
                  </a:lnTo>
                  <a:cubicBezTo>
                    <a:pt x="0" y="2898"/>
                    <a:pt x="185" y="3083"/>
                    <a:pt x="413" y="3083"/>
                  </a:cubicBezTo>
                  <a:lnTo>
                    <a:pt x="6663" y="3083"/>
                  </a:lnTo>
                  <a:cubicBezTo>
                    <a:pt x="6892" y="3083"/>
                    <a:pt x="7077" y="2898"/>
                    <a:pt x="7077" y="2670"/>
                  </a:cubicBezTo>
                  <a:lnTo>
                    <a:pt x="7077" y="2233"/>
                  </a:lnTo>
                  <a:cubicBezTo>
                    <a:pt x="7077" y="2010"/>
                    <a:pt x="7190" y="1803"/>
                    <a:pt x="7377" y="1683"/>
                  </a:cubicBezTo>
                  <a:lnTo>
                    <a:pt x="7524" y="1589"/>
                  </a:lnTo>
                  <a:cubicBezTo>
                    <a:pt x="7557" y="1567"/>
                    <a:pt x="7557" y="1517"/>
                    <a:pt x="7524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>
              <a:extLst>
                <a:ext uri="{FF2B5EF4-FFF2-40B4-BE49-F238E27FC236}">
                  <a16:creationId xmlns:a16="http://schemas.microsoft.com/office/drawing/2014/main" id="{610B2387-68B8-4F18-2808-C966FCB0E7F8}"/>
                </a:ext>
              </a:extLst>
            </p:cNvPr>
            <p:cNvSpPr/>
            <p:nvPr/>
          </p:nvSpPr>
          <p:spPr>
            <a:xfrm>
              <a:off x="2572454" y="3736068"/>
              <a:ext cx="923916" cy="923904"/>
            </a:xfrm>
            <a:custGeom>
              <a:avLst/>
              <a:gdLst/>
              <a:ahLst/>
              <a:cxnLst/>
              <a:rect l="l" t="t" r="r" b="b"/>
              <a:pathLst>
                <a:path w="4771" h="4771" extrusionOk="0">
                  <a:moveTo>
                    <a:pt x="2385" y="1"/>
                  </a:moveTo>
                  <a:cubicBezTo>
                    <a:pt x="1069" y="1"/>
                    <a:pt x="1" y="1069"/>
                    <a:pt x="1" y="2386"/>
                  </a:cubicBezTo>
                  <a:cubicBezTo>
                    <a:pt x="1" y="3703"/>
                    <a:pt x="1069" y="4771"/>
                    <a:pt x="2385" y="4771"/>
                  </a:cubicBezTo>
                  <a:cubicBezTo>
                    <a:pt x="3703" y="4771"/>
                    <a:pt x="4771" y="3703"/>
                    <a:pt x="4771" y="2386"/>
                  </a:cubicBezTo>
                  <a:cubicBezTo>
                    <a:pt x="4771" y="1069"/>
                    <a:pt x="3703" y="1"/>
                    <a:pt x="2385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>
              <a:extLst>
                <a:ext uri="{FF2B5EF4-FFF2-40B4-BE49-F238E27FC236}">
                  <a16:creationId xmlns:a16="http://schemas.microsoft.com/office/drawing/2014/main" id="{2BC8810C-38E2-AD47-9CD1-F040F0915E02}"/>
                </a:ext>
              </a:extLst>
            </p:cNvPr>
            <p:cNvSpPr txBox="1"/>
            <p:nvPr/>
          </p:nvSpPr>
          <p:spPr>
            <a:xfrm>
              <a:off x="2699633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03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0" name="Google Shape;950;p23">
            <a:extLst>
              <a:ext uri="{FF2B5EF4-FFF2-40B4-BE49-F238E27FC236}">
                <a16:creationId xmlns:a16="http://schemas.microsoft.com/office/drawing/2014/main" id="{7D6335D7-2713-E388-5AB7-9EF6FB357514}"/>
              </a:ext>
            </a:extLst>
          </p:cNvPr>
          <p:cNvGrpSpPr/>
          <p:nvPr/>
        </p:nvGrpSpPr>
        <p:grpSpPr>
          <a:xfrm>
            <a:off x="5647827" y="1099525"/>
            <a:ext cx="2530256" cy="923711"/>
            <a:chOff x="5647827" y="1099525"/>
            <a:chExt cx="2530256" cy="923711"/>
          </a:xfrm>
        </p:grpSpPr>
        <p:sp>
          <p:nvSpPr>
            <p:cNvPr id="951" name="Google Shape;951;p23">
              <a:extLst>
                <a:ext uri="{FF2B5EF4-FFF2-40B4-BE49-F238E27FC236}">
                  <a16:creationId xmlns:a16="http://schemas.microsoft.com/office/drawing/2014/main" id="{5B739B2E-EBA6-DA86-DC9E-482E3BFA427A}"/>
                </a:ext>
              </a:extLst>
            </p:cNvPr>
            <p:cNvSpPr/>
            <p:nvPr/>
          </p:nvSpPr>
          <p:spPr>
            <a:xfrm>
              <a:off x="6559342" y="1561186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>
              <a:extLst>
                <a:ext uri="{FF2B5EF4-FFF2-40B4-BE49-F238E27FC236}">
                  <a16:creationId xmlns:a16="http://schemas.microsoft.com/office/drawing/2014/main" id="{90CD6A3B-DF57-11D5-E38D-612AD4DC7E9C}"/>
                </a:ext>
              </a:extLst>
            </p:cNvPr>
            <p:cNvSpPr/>
            <p:nvPr/>
          </p:nvSpPr>
          <p:spPr>
            <a:xfrm>
              <a:off x="6714457" y="1262578"/>
              <a:ext cx="1463626" cy="597410"/>
            </a:xfrm>
            <a:custGeom>
              <a:avLst/>
              <a:gdLst/>
              <a:ahLst/>
              <a:cxnLst/>
              <a:rect l="l" t="t" r="r" b="b"/>
              <a:pathLst>
                <a:path w="7558" h="3085" fill="none" extrusionOk="0">
                  <a:moveTo>
                    <a:pt x="35" y="1496"/>
                  </a:moveTo>
                  <a:lnTo>
                    <a:pt x="181" y="1402"/>
                  </a:lnTo>
                  <a:cubicBezTo>
                    <a:pt x="368" y="1282"/>
                    <a:pt x="481" y="1074"/>
                    <a:pt x="481" y="851"/>
                  </a:cubicBezTo>
                  <a:lnTo>
                    <a:pt x="481" y="415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5"/>
                  </a:cubicBezTo>
                  <a:lnTo>
                    <a:pt x="7558" y="2671"/>
                  </a:lnTo>
                  <a:cubicBezTo>
                    <a:pt x="7558" y="2900"/>
                    <a:pt x="7373" y="3085"/>
                    <a:pt x="7145" y="3085"/>
                  </a:cubicBezTo>
                  <a:lnTo>
                    <a:pt x="895" y="3085"/>
                  </a:lnTo>
                  <a:cubicBezTo>
                    <a:pt x="666" y="3085"/>
                    <a:pt x="481" y="2900"/>
                    <a:pt x="481" y="2671"/>
                  </a:cubicBezTo>
                  <a:lnTo>
                    <a:pt x="481" y="2234"/>
                  </a:lnTo>
                  <a:cubicBezTo>
                    <a:pt x="481" y="2012"/>
                    <a:pt x="368" y="1804"/>
                    <a:pt x="181" y="1683"/>
                  </a:cubicBezTo>
                  <a:lnTo>
                    <a:pt x="35" y="1589"/>
                  </a:lnTo>
                  <a:cubicBezTo>
                    <a:pt x="1" y="1567"/>
                    <a:pt x="1" y="1518"/>
                    <a:pt x="35" y="1496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>
              <a:extLst>
                <a:ext uri="{FF2B5EF4-FFF2-40B4-BE49-F238E27FC236}">
                  <a16:creationId xmlns:a16="http://schemas.microsoft.com/office/drawing/2014/main" id="{2E623220-8A4D-1C01-F5A4-FD3BB19A9AB9}"/>
                </a:ext>
              </a:extLst>
            </p:cNvPr>
            <p:cNvSpPr/>
            <p:nvPr/>
          </p:nvSpPr>
          <p:spPr>
            <a:xfrm>
              <a:off x="5647827" y="1099525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7" y="0"/>
                    <a:pt x="0" y="1068"/>
                    <a:pt x="0" y="2385"/>
                  </a:cubicBezTo>
                  <a:cubicBezTo>
                    <a:pt x="0" y="3702"/>
                    <a:pt x="1067" y="4769"/>
                    <a:pt x="2385" y="4769"/>
                  </a:cubicBezTo>
                  <a:cubicBezTo>
                    <a:pt x="3701" y="4769"/>
                    <a:pt x="4769" y="3702"/>
                    <a:pt x="4769" y="2385"/>
                  </a:cubicBezTo>
                  <a:cubicBezTo>
                    <a:pt x="4769" y="1068"/>
                    <a:pt x="3701" y="0"/>
                    <a:pt x="2385" y="0"/>
                  </a:cubicBez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>
              <a:extLst>
                <a:ext uri="{FF2B5EF4-FFF2-40B4-BE49-F238E27FC236}">
                  <a16:creationId xmlns:a16="http://schemas.microsoft.com/office/drawing/2014/main" id="{275FA3D6-D20B-52A1-A6F3-9168F357F021}"/>
                </a:ext>
              </a:extLst>
            </p:cNvPr>
            <p:cNvSpPr txBox="1"/>
            <p:nvPr/>
          </p:nvSpPr>
          <p:spPr>
            <a:xfrm>
              <a:off x="5774896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04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5" name="Google Shape;955;p23">
            <a:extLst>
              <a:ext uri="{FF2B5EF4-FFF2-40B4-BE49-F238E27FC236}">
                <a16:creationId xmlns:a16="http://schemas.microsoft.com/office/drawing/2014/main" id="{5FAB9A43-C52E-6F8A-5DA1-F2DCDE217717}"/>
              </a:ext>
            </a:extLst>
          </p:cNvPr>
          <p:cNvGrpSpPr/>
          <p:nvPr/>
        </p:nvGrpSpPr>
        <p:grpSpPr>
          <a:xfrm>
            <a:off x="5536090" y="2417893"/>
            <a:ext cx="2838742" cy="923711"/>
            <a:chOff x="5536090" y="2417893"/>
            <a:chExt cx="2838742" cy="923711"/>
          </a:xfrm>
        </p:grpSpPr>
        <p:sp>
          <p:nvSpPr>
            <p:cNvPr id="956" name="Google Shape;956;p23">
              <a:extLst>
                <a:ext uri="{FF2B5EF4-FFF2-40B4-BE49-F238E27FC236}">
                  <a16:creationId xmlns:a16="http://schemas.microsoft.com/office/drawing/2014/main" id="{1134ADC9-51AB-81E4-C4E0-AE30FE075A10}"/>
                </a:ext>
              </a:extLst>
            </p:cNvPr>
            <p:cNvSpPr/>
            <p:nvPr/>
          </p:nvSpPr>
          <p:spPr>
            <a:xfrm>
              <a:off x="5673981" y="2880523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1" y="0"/>
                  </a:moveTo>
                  <a:lnTo>
                    <a:pt x="124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>
              <a:extLst>
                <a:ext uri="{FF2B5EF4-FFF2-40B4-BE49-F238E27FC236}">
                  <a16:creationId xmlns:a16="http://schemas.microsoft.com/office/drawing/2014/main" id="{FB05B410-105E-1F8E-6464-EACC549F96B4}"/>
                </a:ext>
              </a:extLst>
            </p:cNvPr>
            <p:cNvSpPr/>
            <p:nvPr/>
          </p:nvSpPr>
          <p:spPr>
            <a:xfrm>
              <a:off x="6755705" y="2879555"/>
              <a:ext cx="157246" cy="194"/>
            </a:xfrm>
            <a:custGeom>
              <a:avLst/>
              <a:gdLst/>
              <a:ahLst/>
              <a:cxnLst/>
              <a:rect l="l" t="t" r="r" b="b"/>
              <a:pathLst>
                <a:path w="812" h="1" fill="none" extrusionOk="0">
                  <a:moveTo>
                    <a:pt x="81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>
              <a:extLst>
                <a:ext uri="{FF2B5EF4-FFF2-40B4-BE49-F238E27FC236}">
                  <a16:creationId xmlns:a16="http://schemas.microsoft.com/office/drawing/2014/main" id="{14C34D0F-920A-D552-1BBD-CFA5D56EBE38}"/>
                </a:ext>
              </a:extLst>
            </p:cNvPr>
            <p:cNvSpPr/>
            <p:nvPr/>
          </p:nvSpPr>
          <p:spPr>
            <a:xfrm>
              <a:off x="6911013" y="2581140"/>
              <a:ext cx="1463819" cy="597217"/>
            </a:xfrm>
            <a:custGeom>
              <a:avLst/>
              <a:gdLst/>
              <a:ahLst/>
              <a:cxnLst/>
              <a:rect l="l" t="t" r="r" b="b"/>
              <a:pathLst>
                <a:path w="7559" h="3084" fill="none" extrusionOk="0">
                  <a:moveTo>
                    <a:pt x="35" y="1495"/>
                  </a:moveTo>
                  <a:lnTo>
                    <a:pt x="180" y="1401"/>
                  </a:lnTo>
                  <a:cubicBezTo>
                    <a:pt x="368" y="1281"/>
                    <a:pt x="482" y="1073"/>
                    <a:pt x="482" y="850"/>
                  </a:cubicBezTo>
                  <a:lnTo>
                    <a:pt x="482" y="414"/>
                  </a:lnTo>
                  <a:cubicBezTo>
                    <a:pt x="482" y="186"/>
                    <a:pt x="667" y="1"/>
                    <a:pt x="895" y="1"/>
                  </a:cubicBezTo>
                  <a:lnTo>
                    <a:pt x="7144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9"/>
                    <a:pt x="7373" y="3084"/>
                    <a:pt x="7144" y="3084"/>
                  </a:cubicBezTo>
                  <a:lnTo>
                    <a:pt x="895" y="3084"/>
                  </a:lnTo>
                  <a:cubicBezTo>
                    <a:pt x="667" y="3084"/>
                    <a:pt x="482" y="2899"/>
                    <a:pt x="482" y="2670"/>
                  </a:cubicBezTo>
                  <a:lnTo>
                    <a:pt x="482" y="2233"/>
                  </a:lnTo>
                  <a:cubicBezTo>
                    <a:pt x="482" y="2011"/>
                    <a:pt x="368" y="1803"/>
                    <a:pt x="180" y="1682"/>
                  </a:cubicBezTo>
                  <a:lnTo>
                    <a:pt x="35" y="1589"/>
                  </a:lnTo>
                  <a:cubicBezTo>
                    <a:pt x="0" y="1567"/>
                    <a:pt x="0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0C2DF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>
              <a:extLst>
                <a:ext uri="{FF2B5EF4-FFF2-40B4-BE49-F238E27FC236}">
                  <a16:creationId xmlns:a16="http://schemas.microsoft.com/office/drawing/2014/main" id="{BFC5C324-85C3-3E2A-B29F-9AF2B27AD5A6}"/>
                </a:ext>
              </a:extLst>
            </p:cNvPr>
            <p:cNvSpPr/>
            <p:nvPr/>
          </p:nvSpPr>
          <p:spPr>
            <a:xfrm>
              <a:off x="5844189" y="2417893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9" y="0"/>
                    <a:pt x="1" y="1068"/>
                    <a:pt x="1" y="2385"/>
                  </a:cubicBezTo>
                  <a:cubicBezTo>
                    <a:pt x="1" y="3702"/>
                    <a:pt x="1069" y="4769"/>
                    <a:pt x="2385" y="4769"/>
                  </a:cubicBezTo>
                  <a:cubicBezTo>
                    <a:pt x="3702" y="4769"/>
                    <a:pt x="4770" y="3702"/>
                    <a:pt x="4770" y="2385"/>
                  </a:cubicBezTo>
                  <a:cubicBezTo>
                    <a:pt x="4770" y="1068"/>
                    <a:pt x="3702" y="0"/>
                    <a:pt x="2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>
              <a:extLst>
                <a:ext uri="{FF2B5EF4-FFF2-40B4-BE49-F238E27FC236}">
                  <a16:creationId xmlns:a16="http://schemas.microsoft.com/office/drawing/2014/main" id="{4F4132FE-F747-01DA-C0DF-FE69ABD3078A}"/>
                </a:ext>
              </a:extLst>
            </p:cNvPr>
            <p:cNvSpPr/>
            <p:nvPr/>
          </p:nvSpPr>
          <p:spPr>
            <a:xfrm>
              <a:off x="5536090" y="2814189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1" y="698"/>
                    <a:pt x="349" y="698"/>
                  </a:cubicBezTo>
                  <a:cubicBezTo>
                    <a:pt x="156" y="698"/>
                    <a:pt x="0" y="542"/>
                    <a:pt x="0" y="349"/>
                  </a:cubicBezTo>
                  <a:cubicBezTo>
                    <a:pt x="0" y="157"/>
                    <a:pt x="156" y="0"/>
                    <a:pt x="349" y="0"/>
                  </a:cubicBezTo>
                  <a:cubicBezTo>
                    <a:pt x="541" y="0"/>
                    <a:pt x="698" y="157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>
              <a:extLst>
                <a:ext uri="{FF2B5EF4-FFF2-40B4-BE49-F238E27FC236}">
                  <a16:creationId xmlns:a16="http://schemas.microsoft.com/office/drawing/2014/main" id="{AAD4DEB8-D0B3-AD08-DBAD-46435FB0DF33}"/>
                </a:ext>
              </a:extLst>
            </p:cNvPr>
            <p:cNvSpPr/>
            <p:nvPr/>
          </p:nvSpPr>
          <p:spPr>
            <a:xfrm>
              <a:off x="5564363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3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3" y="406"/>
                  </a:cubicBezTo>
                  <a:cubicBezTo>
                    <a:pt x="314" y="406"/>
                    <a:pt x="405" y="315"/>
                    <a:pt x="405" y="203"/>
                  </a:cubicBezTo>
                  <a:cubicBezTo>
                    <a:pt x="405" y="91"/>
                    <a:pt x="314" y="1"/>
                    <a:pt x="203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>
              <a:extLst>
                <a:ext uri="{FF2B5EF4-FFF2-40B4-BE49-F238E27FC236}">
                  <a16:creationId xmlns:a16="http://schemas.microsoft.com/office/drawing/2014/main" id="{2B0D25CA-ADF5-B336-8AEA-AC9F76FD13E4}"/>
                </a:ext>
              </a:extLst>
            </p:cNvPr>
            <p:cNvSpPr txBox="1"/>
            <p:nvPr/>
          </p:nvSpPr>
          <p:spPr>
            <a:xfrm>
              <a:off x="5965259" y="2653106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05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63" name="Google Shape;963;p23">
            <a:extLst>
              <a:ext uri="{FF2B5EF4-FFF2-40B4-BE49-F238E27FC236}">
                <a16:creationId xmlns:a16="http://schemas.microsoft.com/office/drawing/2014/main" id="{DEB75D14-053E-FFBB-3BDA-E01605A5CD25}"/>
              </a:ext>
            </a:extLst>
          </p:cNvPr>
          <p:cNvGrpSpPr/>
          <p:nvPr/>
        </p:nvGrpSpPr>
        <p:grpSpPr>
          <a:xfrm>
            <a:off x="5647827" y="3736068"/>
            <a:ext cx="2530256" cy="923904"/>
            <a:chOff x="5647827" y="3736068"/>
            <a:chExt cx="2530256" cy="923904"/>
          </a:xfrm>
        </p:grpSpPr>
        <p:sp>
          <p:nvSpPr>
            <p:cNvPr id="964" name="Google Shape;964;p23">
              <a:extLst>
                <a:ext uri="{FF2B5EF4-FFF2-40B4-BE49-F238E27FC236}">
                  <a16:creationId xmlns:a16="http://schemas.microsoft.com/office/drawing/2014/main" id="{7A6C4362-9F30-3799-D1D9-2CEB8643882C}"/>
                </a:ext>
              </a:extLst>
            </p:cNvPr>
            <p:cNvSpPr/>
            <p:nvPr/>
          </p:nvSpPr>
          <p:spPr>
            <a:xfrm>
              <a:off x="6559342" y="4199085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4D3DC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>
              <a:extLst>
                <a:ext uri="{FF2B5EF4-FFF2-40B4-BE49-F238E27FC236}">
                  <a16:creationId xmlns:a16="http://schemas.microsoft.com/office/drawing/2014/main" id="{4FBB1BEB-062F-E5E3-1216-C2CAC76BC8A2}"/>
                </a:ext>
              </a:extLst>
            </p:cNvPr>
            <p:cNvSpPr/>
            <p:nvPr/>
          </p:nvSpPr>
          <p:spPr>
            <a:xfrm>
              <a:off x="6714457" y="3900670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35" y="1495"/>
                  </a:moveTo>
                  <a:lnTo>
                    <a:pt x="181" y="1401"/>
                  </a:lnTo>
                  <a:cubicBezTo>
                    <a:pt x="368" y="1281"/>
                    <a:pt x="481" y="1073"/>
                    <a:pt x="481" y="850"/>
                  </a:cubicBezTo>
                  <a:lnTo>
                    <a:pt x="481" y="414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8"/>
                    <a:pt x="7373" y="3084"/>
                    <a:pt x="7145" y="3084"/>
                  </a:cubicBezTo>
                  <a:lnTo>
                    <a:pt x="895" y="3084"/>
                  </a:lnTo>
                  <a:cubicBezTo>
                    <a:pt x="666" y="3084"/>
                    <a:pt x="481" y="2898"/>
                    <a:pt x="481" y="2670"/>
                  </a:cubicBezTo>
                  <a:lnTo>
                    <a:pt x="481" y="2233"/>
                  </a:lnTo>
                  <a:cubicBezTo>
                    <a:pt x="481" y="2011"/>
                    <a:pt x="368" y="1803"/>
                    <a:pt x="181" y="1682"/>
                  </a:cubicBezTo>
                  <a:lnTo>
                    <a:pt x="35" y="1589"/>
                  </a:lnTo>
                  <a:cubicBezTo>
                    <a:pt x="1" y="1567"/>
                    <a:pt x="1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>
              <a:extLst>
                <a:ext uri="{FF2B5EF4-FFF2-40B4-BE49-F238E27FC236}">
                  <a16:creationId xmlns:a16="http://schemas.microsoft.com/office/drawing/2014/main" id="{6FB9A737-430F-36BD-0573-31BBB2CFB7FB}"/>
                </a:ext>
              </a:extLst>
            </p:cNvPr>
            <p:cNvSpPr/>
            <p:nvPr/>
          </p:nvSpPr>
          <p:spPr>
            <a:xfrm>
              <a:off x="5647827" y="3736068"/>
              <a:ext cx="923722" cy="923904"/>
            </a:xfrm>
            <a:custGeom>
              <a:avLst/>
              <a:gdLst/>
              <a:ahLst/>
              <a:cxnLst/>
              <a:rect l="l" t="t" r="r" b="b"/>
              <a:pathLst>
                <a:path w="4770" h="4771" extrusionOk="0">
                  <a:moveTo>
                    <a:pt x="2385" y="1"/>
                  </a:moveTo>
                  <a:cubicBezTo>
                    <a:pt x="1067" y="1"/>
                    <a:pt x="0" y="1069"/>
                    <a:pt x="0" y="2386"/>
                  </a:cubicBezTo>
                  <a:cubicBezTo>
                    <a:pt x="0" y="3703"/>
                    <a:pt x="1067" y="4771"/>
                    <a:pt x="2385" y="4771"/>
                  </a:cubicBezTo>
                  <a:cubicBezTo>
                    <a:pt x="3701" y="4771"/>
                    <a:pt x="4769" y="3703"/>
                    <a:pt x="4769" y="2386"/>
                  </a:cubicBezTo>
                  <a:cubicBezTo>
                    <a:pt x="4769" y="1069"/>
                    <a:pt x="3701" y="1"/>
                    <a:pt x="2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>
              <a:extLst>
                <a:ext uri="{FF2B5EF4-FFF2-40B4-BE49-F238E27FC236}">
                  <a16:creationId xmlns:a16="http://schemas.microsoft.com/office/drawing/2014/main" id="{15119C4C-B0D6-199E-DED5-DD05524D7016}"/>
                </a:ext>
              </a:extLst>
            </p:cNvPr>
            <p:cNvSpPr txBox="1"/>
            <p:nvPr/>
          </p:nvSpPr>
          <p:spPr>
            <a:xfrm>
              <a:off x="5774896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06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7B30721A-8EAB-C20E-DA51-0313FA66F8A7}"/>
              </a:ext>
            </a:extLst>
          </p:cNvPr>
          <p:cNvSpPr/>
          <p:nvPr/>
        </p:nvSpPr>
        <p:spPr>
          <a:xfrm>
            <a:off x="5517119" y="3356559"/>
            <a:ext cx="3268742" cy="14821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249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D8030D53-4DC4-0559-BCE1-382B1B62A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90877171-C603-96FB-B481-26B9C914FC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geographic region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753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43DED6CB-5944-EFBD-2919-9417DAEBF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FABC45DD-8701-CB85-13F9-4E271600BF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geographic region</a:t>
            </a:r>
            <a:endParaRPr dirty="0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12F7A7E4-DBB5-4414-9325-02B9870435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717" t="67927" r="20349" b="11714"/>
          <a:stretch>
            <a:fillRect/>
          </a:stretch>
        </p:blipFill>
        <p:spPr>
          <a:xfrm>
            <a:off x="7059930" y="3524279"/>
            <a:ext cx="1992630" cy="1173796"/>
          </a:xfrm>
          <a:prstGeom prst="rect">
            <a:avLst/>
          </a:prstGeom>
        </p:spPr>
      </p:pic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7A359950-95EA-7426-5D88-88A138C74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202"/>
          <a:stretch>
            <a:fillRect/>
          </a:stretch>
        </p:blipFill>
        <p:spPr>
          <a:xfrm>
            <a:off x="518160" y="910104"/>
            <a:ext cx="8168640" cy="2365275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79756C46-B196-5D87-F92F-03B8734B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749" r="38153" b="312"/>
          <a:stretch>
            <a:fillRect/>
          </a:stretch>
        </p:blipFill>
        <p:spPr>
          <a:xfrm>
            <a:off x="2133600" y="3243773"/>
            <a:ext cx="4933950" cy="186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35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2B5BD90E-72FF-C749-08A5-BE5A3F7CD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CF04B833-8398-905E-83A7-D8DB2CDDB7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geographic region</a:t>
            </a:r>
            <a:endParaRPr dirty="0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6FDE6CFC-5375-20E9-E264-9E0713F90F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717" t="67927" r="20349" b="11714"/>
          <a:stretch>
            <a:fillRect/>
          </a:stretch>
        </p:blipFill>
        <p:spPr>
          <a:xfrm>
            <a:off x="7059930" y="3524279"/>
            <a:ext cx="1992630" cy="1173796"/>
          </a:xfrm>
          <a:prstGeom prst="rect">
            <a:avLst/>
          </a:prstGeom>
        </p:spPr>
      </p:pic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ECA1F819-C2E5-7A7D-C176-2B33D7F7FF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202"/>
          <a:stretch>
            <a:fillRect/>
          </a:stretch>
        </p:blipFill>
        <p:spPr>
          <a:xfrm>
            <a:off x="518160" y="910104"/>
            <a:ext cx="8168640" cy="2365275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0E8F0B2A-25CE-4522-9A05-CF87576047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749" r="38153" b="312"/>
          <a:stretch>
            <a:fillRect/>
          </a:stretch>
        </p:blipFill>
        <p:spPr>
          <a:xfrm>
            <a:off x="2133600" y="3243773"/>
            <a:ext cx="4933950" cy="186046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F4DFB35A-07C4-FE0F-1BBB-DBD490B97C73}"/>
              </a:ext>
            </a:extLst>
          </p:cNvPr>
          <p:cNvSpPr/>
          <p:nvPr/>
        </p:nvSpPr>
        <p:spPr>
          <a:xfrm>
            <a:off x="341915" y="1898497"/>
            <a:ext cx="5859449" cy="131305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8733779-A3A3-7473-DBD6-A8F2741CA929}"/>
              </a:ext>
            </a:extLst>
          </p:cNvPr>
          <p:cNvSpPr/>
          <p:nvPr/>
        </p:nvSpPr>
        <p:spPr>
          <a:xfrm>
            <a:off x="6620255" y="1761745"/>
            <a:ext cx="2490033" cy="137797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9520E7B-CDD3-075D-62FD-F66492467CE2}"/>
              </a:ext>
            </a:extLst>
          </p:cNvPr>
          <p:cNvSpPr/>
          <p:nvPr/>
        </p:nvSpPr>
        <p:spPr>
          <a:xfrm>
            <a:off x="1908049" y="3886200"/>
            <a:ext cx="2190479" cy="118183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9817DA3-30B4-007D-CCD7-51E0A0D1CC7F}"/>
              </a:ext>
            </a:extLst>
          </p:cNvPr>
          <p:cNvSpPr/>
          <p:nvPr/>
        </p:nvSpPr>
        <p:spPr>
          <a:xfrm>
            <a:off x="4869451" y="3243773"/>
            <a:ext cx="2190479" cy="182426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C561252-014D-5075-8AF5-E64BB8BDBF24}"/>
              </a:ext>
            </a:extLst>
          </p:cNvPr>
          <p:cNvSpPr/>
          <p:nvPr/>
        </p:nvSpPr>
        <p:spPr>
          <a:xfrm>
            <a:off x="7059930" y="4320540"/>
            <a:ext cx="2039923" cy="37753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D3D4947-1A64-2116-52BF-00EFD5659D6F}"/>
              </a:ext>
            </a:extLst>
          </p:cNvPr>
          <p:cNvSpPr/>
          <p:nvPr/>
        </p:nvSpPr>
        <p:spPr>
          <a:xfrm>
            <a:off x="7059929" y="3756660"/>
            <a:ext cx="2039923" cy="25115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963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A60CC630-0577-CB29-6363-477D2D6AB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EEF1A8EA-2BEB-AF9A-79B1-A2E13032EA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geographic region</a:t>
            </a:r>
            <a:endParaRPr dirty="0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60C25CE4-42DA-5352-025D-28A9B3888F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717" t="67927" r="20349" b="11714"/>
          <a:stretch>
            <a:fillRect/>
          </a:stretch>
        </p:blipFill>
        <p:spPr>
          <a:xfrm>
            <a:off x="7059930" y="3524279"/>
            <a:ext cx="1992630" cy="1173796"/>
          </a:xfrm>
          <a:prstGeom prst="rect">
            <a:avLst/>
          </a:prstGeom>
        </p:spPr>
      </p:pic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E0FA2E18-0512-0B64-F407-634C64B43C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202"/>
          <a:stretch>
            <a:fillRect/>
          </a:stretch>
        </p:blipFill>
        <p:spPr>
          <a:xfrm>
            <a:off x="518160" y="910104"/>
            <a:ext cx="8168640" cy="2365275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E1CBCDC8-2CEF-63F1-F8BD-818E1F95DE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749" r="38153" b="312"/>
          <a:stretch>
            <a:fillRect/>
          </a:stretch>
        </p:blipFill>
        <p:spPr>
          <a:xfrm>
            <a:off x="2133600" y="3243773"/>
            <a:ext cx="4933950" cy="186046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929E036-9504-AF32-E559-A989DE6DB157}"/>
              </a:ext>
            </a:extLst>
          </p:cNvPr>
          <p:cNvSpPr/>
          <p:nvPr/>
        </p:nvSpPr>
        <p:spPr>
          <a:xfrm>
            <a:off x="341915" y="1351088"/>
            <a:ext cx="5859449" cy="186046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F8CBBB-4792-727C-A55F-FC1A8D7B31A4}"/>
              </a:ext>
            </a:extLst>
          </p:cNvPr>
          <p:cNvSpPr/>
          <p:nvPr/>
        </p:nvSpPr>
        <p:spPr>
          <a:xfrm>
            <a:off x="6620255" y="1279256"/>
            <a:ext cx="2490033" cy="186046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AC84732-52B7-23B1-FA94-6A4906496E85}"/>
              </a:ext>
            </a:extLst>
          </p:cNvPr>
          <p:cNvSpPr/>
          <p:nvPr/>
        </p:nvSpPr>
        <p:spPr>
          <a:xfrm>
            <a:off x="1908049" y="3243774"/>
            <a:ext cx="2190479" cy="182426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B5786B1-AABA-DB46-008C-9965F151461C}"/>
              </a:ext>
            </a:extLst>
          </p:cNvPr>
          <p:cNvSpPr/>
          <p:nvPr/>
        </p:nvSpPr>
        <p:spPr>
          <a:xfrm>
            <a:off x="4869451" y="3716363"/>
            <a:ext cx="2190479" cy="135167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DE60281-1A1A-EB60-3F92-9B39A9C89C73}"/>
              </a:ext>
            </a:extLst>
          </p:cNvPr>
          <p:cNvSpPr/>
          <p:nvPr/>
        </p:nvSpPr>
        <p:spPr>
          <a:xfrm>
            <a:off x="7067550" y="4253836"/>
            <a:ext cx="2039923" cy="42899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435AF7A-2259-20F8-6D1A-E86E4CA3D5E7}"/>
              </a:ext>
            </a:extLst>
          </p:cNvPr>
          <p:cNvSpPr/>
          <p:nvPr/>
        </p:nvSpPr>
        <p:spPr>
          <a:xfrm>
            <a:off x="7070574" y="4002684"/>
            <a:ext cx="2039923" cy="25115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295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BF0E394E-B666-F029-7974-DE612E90E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14E28961-1695-55BE-F0D6-032548CACA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geographic region</a:t>
            </a:r>
            <a:endParaRPr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ED6020E-1902-97CA-EC94-C22DCB50F8C8}"/>
              </a:ext>
            </a:extLst>
          </p:cNvPr>
          <p:cNvSpPr/>
          <p:nvPr/>
        </p:nvSpPr>
        <p:spPr>
          <a:xfrm>
            <a:off x="8382000" y="1467175"/>
            <a:ext cx="724686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44679"/>
      </p:ext>
    </p:extLst>
  </p:cSld>
  <p:clrMapOvr>
    <a:masterClrMapping/>
  </p:clrMapOvr>
  <p:transition spd="med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3F9F14F6-8849-2551-6A1A-49A4D5A85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ACAA4891-77D4-6AD0-B381-DA0EE32DDC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geographic region</a:t>
            </a:r>
            <a:endParaRPr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9F00FF1-26A7-D5D9-327E-BE92349F4EDE}"/>
              </a:ext>
            </a:extLst>
          </p:cNvPr>
          <p:cNvSpPr/>
          <p:nvPr/>
        </p:nvSpPr>
        <p:spPr>
          <a:xfrm>
            <a:off x="8382000" y="1467175"/>
            <a:ext cx="724686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Imagen 1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DCD9C7E0-45D8-08CB-F2D1-39642B9C9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1168793"/>
            <a:ext cx="4549140" cy="3476230"/>
          </a:xfrm>
          <a:prstGeom prst="rect">
            <a:avLst/>
          </a:prstGeom>
        </p:spPr>
      </p:pic>
      <p:pic>
        <p:nvPicPr>
          <p:cNvPr id="13" name="Imagen 1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A28CF290-513E-BC44-BB30-46C571E24F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820" t="9249" b="68010"/>
          <a:stretch>
            <a:fillRect/>
          </a:stretch>
        </p:blipFill>
        <p:spPr>
          <a:xfrm>
            <a:off x="3733800" y="1467175"/>
            <a:ext cx="1145570" cy="98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54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50E4D786-05F4-EC50-83B6-63949990C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CCF01ACF-0B5C-C699-B7D8-F03F5D925E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geographic region</a:t>
            </a:r>
            <a:endParaRPr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9F45745-7C19-0F6E-B0EB-C92DDB5464A3}"/>
              </a:ext>
            </a:extLst>
          </p:cNvPr>
          <p:cNvSpPr/>
          <p:nvPr/>
        </p:nvSpPr>
        <p:spPr>
          <a:xfrm>
            <a:off x="8382000" y="1467175"/>
            <a:ext cx="724686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Imagen 1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2109CFEF-B8FE-7FD2-AEEB-AFAD25423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1168793"/>
            <a:ext cx="4549140" cy="3476230"/>
          </a:xfrm>
          <a:prstGeom prst="rect">
            <a:avLst/>
          </a:prstGeom>
        </p:spPr>
      </p:pic>
      <p:pic>
        <p:nvPicPr>
          <p:cNvPr id="13" name="Imagen 1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AF2ADD7E-ADB7-AA5C-96DD-B04E4ADBCA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820" t="9249" b="68010"/>
          <a:stretch>
            <a:fillRect/>
          </a:stretch>
        </p:blipFill>
        <p:spPr>
          <a:xfrm>
            <a:off x="3733800" y="1467175"/>
            <a:ext cx="1145570" cy="98646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CA819AA-8E46-0F63-2267-A3334F2F0648}"/>
              </a:ext>
            </a:extLst>
          </p:cNvPr>
          <p:cNvSpPr txBox="1"/>
          <p:nvPr/>
        </p:nvSpPr>
        <p:spPr>
          <a:xfrm>
            <a:off x="3082162" y="1652630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3E50751-9A8F-E09A-B6B0-4D5486BC7999}"/>
              </a:ext>
            </a:extLst>
          </p:cNvPr>
          <p:cNvSpPr txBox="1"/>
          <p:nvPr/>
        </p:nvSpPr>
        <p:spPr>
          <a:xfrm>
            <a:off x="3648576" y="4745416"/>
            <a:ext cx="1584929" cy="261610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F63D09D-2A01-7A01-D6DE-9625C5C68A3E}"/>
              </a:ext>
            </a:extLst>
          </p:cNvPr>
          <p:cNvSpPr txBox="1"/>
          <p:nvPr/>
        </p:nvSpPr>
        <p:spPr>
          <a:xfrm>
            <a:off x="2324554" y="2071106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D88C45B-CEE2-7788-3BA4-B9BBAA8014B9}"/>
              </a:ext>
            </a:extLst>
          </p:cNvPr>
          <p:cNvSpPr txBox="1"/>
          <p:nvPr/>
        </p:nvSpPr>
        <p:spPr>
          <a:xfrm>
            <a:off x="1568461" y="141467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641F2BB-EF31-5502-DC1F-3319DF4DD2F7}"/>
              </a:ext>
            </a:extLst>
          </p:cNvPr>
          <p:cNvSpPr txBox="1"/>
          <p:nvPr/>
        </p:nvSpPr>
        <p:spPr>
          <a:xfrm>
            <a:off x="801392" y="169844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</p:spTree>
    <p:extLst>
      <p:ext uri="{BB962C8B-B14F-4D97-AF65-F5344CB8AC3E}">
        <p14:creationId xmlns:p14="http://schemas.microsoft.com/office/powerpoint/2010/main" val="2961677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DEFBFE0C-F6B6-449A-1112-5BCAEDF45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54425114-C362-5FE5-E07D-A605F95913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geographic region</a:t>
            </a:r>
            <a:endParaRPr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288E33B-6E0B-599A-DC84-62F0018A9024}"/>
              </a:ext>
            </a:extLst>
          </p:cNvPr>
          <p:cNvSpPr/>
          <p:nvPr/>
        </p:nvSpPr>
        <p:spPr>
          <a:xfrm>
            <a:off x="8382000" y="1467175"/>
            <a:ext cx="724686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Imagen 1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DC7A4AAB-FE53-15B8-41D3-ECC634BE2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1168793"/>
            <a:ext cx="4549140" cy="3476230"/>
          </a:xfrm>
          <a:prstGeom prst="rect">
            <a:avLst/>
          </a:prstGeom>
        </p:spPr>
      </p:pic>
      <p:pic>
        <p:nvPicPr>
          <p:cNvPr id="13" name="Imagen 1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4538050A-B8BA-EC35-0952-62C120D47D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820" t="9249" b="68010"/>
          <a:stretch>
            <a:fillRect/>
          </a:stretch>
        </p:blipFill>
        <p:spPr>
          <a:xfrm>
            <a:off x="3733800" y="1467175"/>
            <a:ext cx="1145570" cy="98646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3C2584F-1B48-F9F4-7273-A04595606A69}"/>
              </a:ext>
            </a:extLst>
          </p:cNvPr>
          <p:cNvSpPr txBox="1"/>
          <p:nvPr/>
        </p:nvSpPr>
        <p:spPr>
          <a:xfrm>
            <a:off x="3082162" y="1652630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4E7C680-1FA1-0BE2-30C5-42AA2B1C6DC3}"/>
              </a:ext>
            </a:extLst>
          </p:cNvPr>
          <p:cNvSpPr txBox="1"/>
          <p:nvPr/>
        </p:nvSpPr>
        <p:spPr>
          <a:xfrm>
            <a:off x="3648576" y="4745416"/>
            <a:ext cx="1584929" cy="261610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0092678-2584-F7C7-ABDD-4C86B2EDD913}"/>
              </a:ext>
            </a:extLst>
          </p:cNvPr>
          <p:cNvSpPr txBox="1"/>
          <p:nvPr/>
        </p:nvSpPr>
        <p:spPr>
          <a:xfrm>
            <a:off x="2324554" y="2071106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160D6C1-136D-AC2D-35E1-3A6C78A27ADA}"/>
              </a:ext>
            </a:extLst>
          </p:cNvPr>
          <p:cNvSpPr txBox="1"/>
          <p:nvPr/>
        </p:nvSpPr>
        <p:spPr>
          <a:xfrm>
            <a:off x="1568461" y="141467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6902D72-D297-859E-A427-394C929F2425}"/>
              </a:ext>
            </a:extLst>
          </p:cNvPr>
          <p:cNvSpPr txBox="1"/>
          <p:nvPr/>
        </p:nvSpPr>
        <p:spPr>
          <a:xfrm>
            <a:off x="801392" y="169844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7" name="Google Shape;1337;p29">
            <a:extLst>
              <a:ext uri="{FF2B5EF4-FFF2-40B4-BE49-F238E27FC236}">
                <a16:creationId xmlns:a16="http://schemas.microsoft.com/office/drawing/2014/main" id="{9CC89DE0-A892-FE31-3B96-EF62C42233DE}"/>
              </a:ext>
            </a:extLst>
          </p:cNvPr>
          <p:cNvSpPr txBox="1"/>
          <p:nvPr/>
        </p:nvSpPr>
        <p:spPr>
          <a:xfrm>
            <a:off x="5615940" y="4745416"/>
            <a:ext cx="271272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p-values &lt; 10^(-20) !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332029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AA514675-0979-BECE-B4DA-1326464F0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34688969-05C5-E5F5-92A9-4636DBA0C3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geographic region</a:t>
            </a:r>
            <a:endParaRPr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0EF9219-27CB-BF1D-7FEE-E123C813EC94}"/>
              </a:ext>
            </a:extLst>
          </p:cNvPr>
          <p:cNvSpPr/>
          <p:nvPr/>
        </p:nvSpPr>
        <p:spPr>
          <a:xfrm>
            <a:off x="8382000" y="1467175"/>
            <a:ext cx="724686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Imagen 1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A1C030BA-B2B2-16DA-A39E-5DFA7A248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1168793"/>
            <a:ext cx="4549140" cy="3476230"/>
          </a:xfrm>
          <a:prstGeom prst="rect">
            <a:avLst/>
          </a:prstGeom>
        </p:spPr>
      </p:pic>
      <p:pic>
        <p:nvPicPr>
          <p:cNvPr id="13" name="Imagen 1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93FA845C-7252-F53C-714B-75F3B35218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820" t="9249" b="68010"/>
          <a:stretch>
            <a:fillRect/>
          </a:stretch>
        </p:blipFill>
        <p:spPr>
          <a:xfrm>
            <a:off x="3733800" y="1467175"/>
            <a:ext cx="1145570" cy="98646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A8D5A43-647F-5A2E-8ACC-83017B313189}"/>
              </a:ext>
            </a:extLst>
          </p:cNvPr>
          <p:cNvSpPr txBox="1"/>
          <p:nvPr/>
        </p:nvSpPr>
        <p:spPr>
          <a:xfrm>
            <a:off x="3082162" y="1652630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CDCC99F-6582-8E3B-21CA-CE118309ABAC}"/>
              </a:ext>
            </a:extLst>
          </p:cNvPr>
          <p:cNvSpPr txBox="1"/>
          <p:nvPr/>
        </p:nvSpPr>
        <p:spPr>
          <a:xfrm>
            <a:off x="3648576" y="4745416"/>
            <a:ext cx="1584929" cy="261610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0B3AA14-799A-E2F7-E943-273C04288B65}"/>
              </a:ext>
            </a:extLst>
          </p:cNvPr>
          <p:cNvSpPr txBox="1"/>
          <p:nvPr/>
        </p:nvSpPr>
        <p:spPr>
          <a:xfrm>
            <a:off x="2324554" y="2071106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4966FF7-5706-FADA-96F4-0C6AD8BDFD84}"/>
              </a:ext>
            </a:extLst>
          </p:cNvPr>
          <p:cNvSpPr txBox="1"/>
          <p:nvPr/>
        </p:nvSpPr>
        <p:spPr>
          <a:xfrm>
            <a:off x="1568461" y="141467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1C410F6-72FB-7758-98BC-69AF4B85BF89}"/>
              </a:ext>
            </a:extLst>
          </p:cNvPr>
          <p:cNvSpPr txBox="1"/>
          <p:nvPr/>
        </p:nvSpPr>
        <p:spPr>
          <a:xfrm>
            <a:off x="801392" y="169844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C74E4C5-6783-7E42-ED5C-893F14D7616D}"/>
              </a:ext>
            </a:extLst>
          </p:cNvPr>
          <p:cNvSpPr/>
          <p:nvPr/>
        </p:nvSpPr>
        <p:spPr>
          <a:xfrm>
            <a:off x="2112804" y="1409700"/>
            <a:ext cx="1605756" cy="271440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BCF8010-72E3-0A01-497E-248C00EDB87D}"/>
              </a:ext>
            </a:extLst>
          </p:cNvPr>
          <p:cNvSpPr/>
          <p:nvPr/>
        </p:nvSpPr>
        <p:spPr>
          <a:xfrm>
            <a:off x="2563640" y="4120591"/>
            <a:ext cx="1605756" cy="54541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F987306-A0E4-27CB-F3DA-D9FB73DB7021}"/>
              </a:ext>
            </a:extLst>
          </p:cNvPr>
          <p:cNvSpPr/>
          <p:nvPr/>
        </p:nvSpPr>
        <p:spPr>
          <a:xfrm>
            <a:off x="140748" y="3901439"/>
            <a:ext cx="1605756" cy="69598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C1072BC-C5A3-1C61-4672-FE3BD533AE98}"/>
              </a:ext>
            </a:extLst>
          </p:cNvPr>
          <p:cNvSpPr/>
          <p:nvPr/>
        </p:nvSpPr>
        <p:spPr>
          <a:xfrm>
            <a:off x="140748" y="1467176"/>
            <a:ext cx="1389826" cy="243426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Google Shape;1337;p29">
            <a:extLst>
              <a:ext uri="{FF2B5EF4-FFF2-40B4-BE49-F238E27FC236}">
                <a16:creationId xmlns:a16="http://schemas.microsoft.com/office/drawing/2014/main" id="{E8FA0ED9-A969-14AF-C08F-6A8E8FC60767}"/>
              </a:ext>
            </a:extLst>
          </p:cNvPr>
          <p:cNvSpPr txBox="1"/>
          <p:nvPr/>
        </p:nvSpPr>
        <p:spPr>
          <a:xfrm>
            <a:off x="1982410" y="1542267"/>
            <a:ext cx="151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↑29%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4E36D04B-2B77-661D-624D-D8542928ED12}"/>
              </a:ext>
            </a:extLst>
          </p:cNvPr>
          <p:cNvSpPr/>
          <p:nvPr/>
        </p:nvSpPr>
        <p:spPr>
          <a:xfrm>
            <a:off x="1505662" y="1482415"/>
            <a:ext cx="569256" cy="231863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334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6436412F-6A74-C2E8-58D4-FC7738DC6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BF2522E9-3B1C-DF70-3E27-628E4777BE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160"/>
          <a:stretch>
            <a:fillRect/>
          </a:stretch>
        </p:blipFill>
        <p:spPr>
          <a:xfrm>
            <a:off x="4733066" y="1168793"/>
            <a:ext cx="4247981" cy="3889675"/>
          </a:xfrm>
          <a:prstGeom prst="rect">
            <a:avLst/>
          </a:prstGeom>
        </p:spPr>
      </p:pic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095FB66-C220-9F42-EBFB-479BD30569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geographic region</a:t>
            </a:r>
            <a:endParaRPr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1212B36-BF18-6767-7306-FC871B9FCBB1}"/>
              </a:ext>
            </a:extLst>
          </p:cNvPr>
          <p:cNvSpPr/>
          <p:nvPr/>
        </p:nvSpPr>
        <p:spPr>
          <a:xfrm>
            <a:off x="8382000" y="1467175"/>
            <a:ext cx="724686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Imagen 1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905AF8FC-A7A4-9F4C-ACFA-9F459B4F6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1168793"/>
            <a:ext cx="4549140" cy="3476230"/>
          </a:xfrm>
          <a:prstGeom prst="rect">
            <a:avLst/>
          </a:prstGeom>
        </p:spPr>
      </p:pic>
      <p:pic>
        <p:nvPicPr>
          <p:cNvPr id="13" name="Imagen 1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D5F18BF5-2F18-4DDE-4592-8CEB134BF6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9820" t="9249" b="68010"/>
          <a:stretch>
            <a:fillRect/>
          </a:stretch>
        </p:blipFill>
        <p:spPr>
          <a:xfrm>
            <a:off x="3733800" y="1467175"/>
            <a:ext cx="1145570" cy="986465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89DB844A-9621-F1D5-71A8-505144E36F39}"/>
              </a:ext>
            </a:extLst>
          </p:cNvPr>
          <p:cNvSpPr/>
          <p:nvPr/>
        </p:nvSpPr>
        <p:spPr>
          <a:xfrm>
            <a:off x="81265" y="1157363"/>
            <a:ext cx="3681246" cy="389146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CBF341-BA7A-787F-19EE-C59ECDE7EE31}"/>
              </a:ext>
            </a:extLst>
          </p:cNvPr>
          <p:cNvSpPr/>
          <p:nvPr/>
        </p:nvSpPr>
        <p:spPr>
          <a:xfrm>
            <a:off x="3762511" y="1002699"/>
            <a:ext cx="442893" cy="49648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376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>
          <a:extLst>
            <a:ext uri="{FF2B5EF4-FFF2-40B4-BE49-F238E27FC236}">
              <a16:creationId xmlns:a16="http://schemas.microsoft.com/office/drawing/2014/main" id="{B5A71529-D7EF-C4BE-B746-0639AC463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3">
            <a:extLst>
              <a:ext uri="{FF2B5EF4-FFF2-40B4-BE49-F238E27FC236}">
                <a16:creationId xmlns:a16="http://schemas.microsoft.com/office/drawing/2014/main" id="{FBF8F376-E1C9-AB32-7AAD-AEC965CC12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INDEX</a:t>
            </a:r>
            <a:endParaRPr dirty="0"/>
          </a:p>
        </p:txBody>
      </p:sp>
      <p:sp>
        <p:nvSpPr>
          <p:cNvPr id="918" name="Google Shape;918;p23">
            <a:extLst>
              <a:ext uri="{FF2B5EF4-FFF2-40B4-BE49-F238E27FC236}">
                <a16:creationId xmlns:a16="http://schemas.microsoft.com/office/drawing/2014/main" id="{72E9BD5D-0458-9847-D911-7AA556E1E73A}"/>
              </a:ext>
            </a:extLst>
          </p:cNvPr>
          <p:cNvSpPr/>
          <p:nvPr/>
        </p:nvSpPr>
        <p:spPr>
          <a:xfrm>
            <a:off x="5871881" y="1615796"/>
            <a:ext cx="513760" cy="2418495"/>
          </a:xfrm>
          <a:custGeom>
            <a:avLst/>
            <a:gdLst/>
            <a:ahLst/>
            <a:cxnLst/>
            <a:rect l="l" t="t" r="r" b="b"/>
            <a:pathLst>
              <a:path w="2653" h="12489" fill="none" extrusionOk="0">
                <a:moveTo>
                  <a:pt x="0" y="1"/>
                </a:moveTo>
                <a:cubicBezTo>
                  <a:pt x="1642" y="1688"/>
                  <a:pt x="2653" y="3991"/>
                  <a:pt x="2653" y="6531"/>
                </a:cubicBezTo>
                <a:cubicBezTo>
                  <a:pt x="2653" y="8794"/>
                  <a:pt x="1850" y="10870"/>
                  <a:pt x="514" y="12488"/>
                </a:cubicBez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23">
            <a:extLst>
              <a:ext uri="{FF2B5EF4-FFF2-40B4-BE49-F238E27FC236}">
                <a16:creationId xmlns:a16="http://schemas.microsoft.com/office/drawing/2014/main" id="{B506446C-995D-A28E-1FD8-632BA83BFED8}"/>
              </a:ext>
            </a:extLst>
          </p:cNvPr>
          <p:cNvSpPr/>
          <p:nvPr/>
        </p:nvSpPr>
        <p:spPr>
          <a:xfrm>
            <a:off x="2758359" y="1647941"/>
            <a:ext cx="485487" cy="2467295"/>
          </a:xfrm>
          <a:custGeom>
            <a:avLst/>
            <a:gdLst/>
            <a:ahLst/>
            <a:cxnLst/>
            <a:rect l="l" t="t" r="r" b="b"/>
            <a:pathLst>
              <a:path w="2507" h="12741" fill="none" extrusionOk="0">
                <a:moveTo>
                  <a:pt x="2506" y="12741"/>
                </a:moveTo>
                <a:cubicBezTo>
                  <a:pt x="951" y="11070"/>
                  <a:pt x="0" y="8828"/>
                  <a:pt x="0" y="6365"/>
                </a:cubicBezTo>
                <a:cubicBezTo>
                  <a:pt x="0" y="3908"/>
                  <a:pt x="947" y="1672"/>
                  <a:pt x="2495" y="1"/>
                </a:cubicBezTo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0" name="Google Shape;920;p23">
            <a:extLst>
              <a:ext uri="{FF2B5EF4-FFF2-40B4-BE49-F238E27FC236}">
                <a16:creationId xmlns:a16="http://schemas.microsoft.com/office/drawing/2014/main" id="{7AD6D536-60C7-6AFA-79E7-BE59EF358712}"/>
              </a:ext>
            </a:extLst>
          </p:cNvPr>
          <p:cNvGrpSpPr/>
          <p:nvPr/>
        </p:nvGrpSpPr>
        <p:grpSpPr>
          <a:xfrm>
            <a:off x="3736491" y="2044924"/>
            <a:ext cx="1671027" cy="1671393"/>
            <a:chOff x="3736491" y="2044924"/>
            <a:chExt cx="1671027" cy="1671393"/>
          </a:xfrm>
        </p:grpSpPr>
        <p:sp>
          <p:nvSpPr>
            <p:cNvPr id="921" name="Google Shape;921;p23">
              <a:extLst>
                <a:ext uri="{FF2B5EF4-FFF2-40B4-BE49-F238E27FC236}">
                  <a16:creationId xmlns:a16="http://schemas.microsoft.com/office/drawing/2014/main" id="{7448407E-F80D-270A-B5C7-C7ECAD4785C0}"/>
                </a:ext>
              </a:extLst>
            </p:cNvPr>
            <p:cNvSpPr/>
            <p:nvPr/>
          </p:nvSpPr>
          <p:spPr>
            <a:xfrm>
              <a:off x="3736491" y="2044924"/>
              <a:ext cx="1671027" cy="1671393"/>
            </a:xfrm>
            <a:custGeom>
              <a:avLst/>
              <a:gdLst/>
              <a:ahLst/>
              <a:cxnLst/>
              <a:rect l="l" t="t" r="r" b="b"/>
              <a:pathLst>
                <a:path w="8629" h="8631" extrusionOk="0">
                  <a:moveTo>
                    <a:pt x="4315" y="1"/>
                  </a:moveTo>
                  <a:cubicBezTo>
                    <a:pt x="1932" y="1"/>
                    <a:pt x="0" y="1932"/>
                    <a:pt x="0" y="4315"/>
                  </a:cubicBezTo>
                  <a:cubicBezTo>
                    <a:pt x="0" y="6698"/>
                    <a:pt x="1932" y="8630"/>
                    <a:pt x="4315" y="8630"/>
                  </a:cubicBezTo>
                  <a:cubicBezTo>
                    <a:pt x="6697" y="8630"/>
                    <a:pt x="8629" y="6698"/>
                    <a:pt x="8629" y="4315"/>
                  </a:cubicBezTo>
                  <a:cubicBezTo>
                    <a:pt x="8629" y="1932"/>
                    <a:pt x="6697" y="1"/>
                    <a:pt x="4315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3">
              <a:extLst>
                <a:ext uri="{FF2B5EF4-FFF2-40B4-BE49-F238E27FC236}">
                  <a16:creationId xmlns:a16="http://schemas.microsoft.com/office/drawing/2014/main" id="{B4C8B320-6E6B-D5C1-88FC-B6DC1BE6E7A7}"/>
                </a:ext>
              </a:extLst>
            </p:cNvPr>
            <p:cNvSpPr/>
            <p:nvPr/>
          </p:nvSpPr>
          <p:spPr>
            <a:xfrm>
              <a:off x="4110624" y="2298799"/>
              <a:ext cx="1032361" cy="1417518"/>
            </a:xfrm>
            <a:custGeom>
              <a:avLst/>
              <a:gdLst/>
              <a:ahLst/>
              <a:cxnLst/>
              <a:rect l="l" t="t" r="r" b="b"/>
              <a:pathLst>
                <a:path w="5331" h="7320" extrusionOk="0">
                  <a:moveTo>
                    <a:pt x="2426" y="0"/>
                  </a:moveTo>
                  <a:cubicBezTo>
                    <a:pt x="1087" y="0"/>
                    <a:pt x="1" y="1007"/>
                    <a:pt x="1" y="2250"/>
                  </a:cubicBezTo>
                  <a:cubicBezTo>
                    <a:pt x="1" y="2616"/>
                    <a:pt x="95" y="2962"/>
                    <a:pt x="263" y="3268"/>
                  </a:cubicBezTo>
                  <a:cubicBezTo>
                    <a:pt x="298" y="3331"/>
                    <a:pt x="336" y="3393"/>
                    <a:pt x="377" y="3454"/>
                  </a:cubicBezTo>
                  <a:cubicBezTo>
                    <a:pt x="460" y="3618"/>
                    <a:pt x="579" y="3907"/>
                    <a:pt x="697" y="4387"/>
                  </a:cubicBezTo>
                  <a:cubicBezTo>
                    <a:pt x="832" y="4937"/>
                    <a:pt x="423" y="6050"/>
                    <a:pt x="141" y="6691"/>
                  </a:cubicBezTo>
                  <a:cubicBezTo>
                    <a:pt x="794" y="7089"/>
                    <a:pt x="1562" y="7319"/>
                    <a:pt x="2383" y="7319"/>
                  </a:cubicBezTo>
                  <a:cubicBezTo>
                    <a:pt x="2707" y="7319"/>
                    <a:pt x="3024" y="7282"/>
                    <a:pt x="3328" y="7214"/>
                  </a:cubicBezTo>
                  <a:cubicBezTo>
                    <a:pt x="3343" y="6550"/>
                    <a:pt x="3414" y="5593"/>
                    <a:pt x="3771" y="5463"/>
                  </a:cubicBezTo>
                  <a:cubicBezTo>
                    <a:pt x="4074" y="5353"/>
                    <a:pt x="4533" y="5382"/>
                    <a:pt x="4719" y="5210"/>
                  </a:cubicBezTo>
                  <a:cubicBezTo>
                    <a:pt x="4905" y="5039"/>
                    <a:pt x="4754" y="4804"/>
                    <a:pt x="4723" y="4653"/>
                  </a:cubicBezTo>
                  <a:cubicBezTo>
                    <a:pt x="4692" y="4501"/>
                    <a:pt x="4852" y="4467"/>
                    <a:pt x="4852" y="4377"/>
                  </a:cubicBezTo>
                  <a:cubicBezTo>
                    <a:pt x="4852" y="4287"/>
                    <a:pt x="4765" y="4293"/>
                    <a:pt x="4771" y="4266"/>
                  </a:cubicBezTo>
                  <a:cubicBezTo>
                    <a:pt x="4776" y="4239"/>
                    <a:pt x="4822" y="4244"/>
                    <a:pt x="4874" y="4198"/>
                  </a:cubicBezTo>
                  <a:cubicBezTo>
                    <a:pt x="4925" y="4151"/>
                    <a:pt x="4879" y="4064"/>
                    <a:pt x="4852" y="3929"/>
                  </a:cubicBezTo>
                  <a:cubicBezTo>
                    <a:pt x="4825" y="3792"/>
                    <a:pt x="4928" y="3760"/>
                    <a:pt x="5102" y="3738"/>
                  </a:cubicBezTo>
                  <a:cubicBezTo>
                    <a:pt x="5276" y="3717"/>
                    <a:pt x="5330" y="3592"/>
                    <a:pt x="5281" y="3483"/>
                  </a:cubicBezTo>
                  <a:cubicBezTo>
                    <a:pt x="5232" y="3374"/>
                    <a:pt x="5005" y="2901"/>
                    <a:pt x="4895" y="2623"/>
                  </a:cubicBezTo>
                  <a:cubicBezTo>
                    <a:pt x="4785" y="2347"/>
                    <a:pt x="4916" y="2318"/>
                    <a:pt x="4916" y="2159"/>
                  </a:cubicBezTo>
                  <a:cubicBezTo>
                    <a:pt x="4916" y="2000"/>
                    <a:pt x="4883" y="1804"/>
                    <a:pt x="4735" y="1449"/>
                  </a:cubicBezTo>
                  <a:cubicBezTo>
                    <a:pt x="4420" y="576"/>
                    <a:pt x="3505" y="0"/>
                    <a:pt x="2426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3">
              <a:extLst>
                <a:ext uri="{FF2B5EF4-FFF2-40B4-BE49-F238E27FC236}">
                  <a16:creationId xmlns:a16="http://schemas.microsoft.com/office/drawing/2014/main" id="{D3CED846-4D13-99B6-FF3E-89F624E9026E}"/>
                </a:ext>
              </a:extLst>
            </p:cNvPr>
            <p:cNvSpPr/>
            <p:nvPr/>
          </p:nvSpPr>
          <p:spPr>
            <a:xfrm>
              <a:off x="4188472" y="2380712"/>
              <a:ext cx="762604" cy="533699"/>
            </a:xfrm>
            <a:custGeom>
              <a:avLst/>
              <a:gdLst/>
              <a:ahLst/>
              <a:cxnLst/>
              <a:rect l="l" t="t" r="r" b="b"/>
              <a:pathLst>
                <a:path w="3938" h="2756" extrusionOk="0">
                  <a:moveTo>
                    <a:pt x="2519" y="0"/>
                  </a:moveTo>
                  <a:cubicBezTo>
                    <a:pt x="2374" y="0"/>
                    <a:pt x="2246" y="68"/>
                    <a:pt x="2164" y="174"/>
                  </a:cubicBezTo>
                  <a:cubicBezTo>
                    <a:pt x="2085" y="82"/>
                    <a:pt x="1969" y="24"/>
                    <a:pt x="1838" y="24"/>
                  </a:cubicBezTo>
                  <a:cubicBezTo>
                    <a:pt x="1657" y="24"/>
                    <a:pt x="1502" y="137"/>
                    <a:pt x="1440" y="297"/>
                  </a:cubicBezTo>
                  <a:cubicBezTo>
                    <a:pt x="1382" y="259"/>
                    <a:pt x="1313" y="238"/>
                    <a:pt x="1239" y="238"/>
                  </a:cubicBezTo>
                  <a:cubicBezTo>
                    <a:pt x="1035" y="238"/>
                    <a:pt x="869" y="403"/>
                    <a:pt x="869" y="608"/>
                  </a:cubicBezTo>
                  <a:cubicBezTo>
                    <a:pt x="869" y="639"/>
                    <a:pt x="873" y="669"/>
                    <a:pt x="880" y="697"/>
                  </a:cubicBezTo>
                  <a:cubicBezTo>
                    <a:pt x="846" y="691"/>
                    <a:pt x="812" y="687"/>
                    <a:pt x="777" y="687"/>
                  </a:cubicBezTo>
                  <a:cubicBezTo>
                    <a:pt x="486" y="687"/>
                    <a:pt x="248" y="925"/>
                    <a:pt x="248" y="1216"/>
                  </a:cubicBezTo>
                  <a:cubicBezTo>
                    <a:pt x="248" y="1291"/>
                    <a:pt x="263" y="1360"/>
                    <a:pt x="290" y="1424"/>
                  </a:cubicBezTo>
                  <a:cubicBezTo>
                    <a:pt x="118" y="1511"/>
                    <a:pt x="0" y="1690"/>
                    <a:pt x="0" y="1897"/>
                  </a:cubicBezTo>
                  <a:cubicBezTo>
                    <a:pt x="0" y="2189"/>
                    <a:pt x="237" y="2426"/>
                    <a:pt x="529" y="2426"/>
                  </a:cubicBezTo>
                  <a:cubicBezTo>
                    <a:pt x="552" y="2426"/>
                    <a:pt x="575" y="2424"/>
                    <a:pt x="597" y="2421"/>
                  </a:cubicBezTo>
                  <a:cubicBezTo>
                    <a:pt x="694" y="2606"/>
                    <a:pt x="889" y="2733"/>
                    <a:pt x="1114" y="2733"/>
                  </a:cubicBezTo>
                  <a:cubicBezTo>
                    <a:pt x="1257" y="2733"/>
                    <a:pt x="1389" y="2681"/>
                    <a:pt x="1490" y="2595"/>
                  </a:cubicBezTo>
                  <a:cubicBezTo>
                    <a:pt x="1595" y="2695"/>
                    <a:pt x="1736" y="2756"/>
                    <a:pt x="1891" y="2756"/>
                  </a:cubicBezTo>
                  <a:cubicBezTo>
                    <a:pt x="2171" y="2756"/>
                    <a:pt x="2404" y="2559"/>
                    <a:pt x="2462" y="2297"/>
                  </a:cubicBezTo>
                  <a:cubicBezTo>
                    <a:pt x="2538" y="2330"/>
                    <a:pt x="2622" y="2347"/>
                    <a:pt x="2710" y="2347"/>
                  </a:cubicBezTo>
                  <a:cubicBezTo>
                    <a:pt x="2979" y="2347"/>
                    <a:pt x="3210" y="2183"/>
                    <a:pt x="3308" y="1949"/>
                  </a:cubicBezTo>
                  <a:cubicBezTo>
                    <a:pt x="3340" y="1955"/>
                    <a:pt x="3373" y="1959"/>
                    <a:pt x="3407" y="1959"/>
                  </a:cubicBezTo>
                  <a:cubicBezTo>
                    <a:pt x="3700" y="1959"/>
                    <a:pt x="3937" y="1722"/>
                    <a:pt x="3937" y="1429"/>
                  </a:cubicBezTo>
                  <a:cubicBezTo>
                    <a:pt x="3937" y="1215"/>
                    <a:pt x="3811" y="1031"/>
                    <a:pt x="3628" y="948"/>
                  </a:cubicBezTo>
                  <a:cubicBezTo>
                    <a:pt x="3628" y="945"/>
                    <a:pt x="3629" y="942"/>
                    <a:pt x="3629" y="940"/>
                  </a:cubicBezTo>
                  <a:cubicBezTo>
                    <a:pt x="3664" y="649"/>
                    <a:pt x="3456" y="385"/>
                    <a:pt x="3166" y="351"/>
                  </a:cubicBezTo>
                  <a:cubicBezTo>
                    <a:pt x="3145" y="348"/>
                    <a:pt x="3124" y="347"/>
                    <a:pt x="3103" y="347"/>
                  </a:cubicBezTo>
                  <a:cubicBezTo>
                    <a:pt x="3054" y="347"/>
                    <a:pt x="3006" y="354"/>
                    <a:pt x="2961" y="367"/>
                  </a:cubicBezTo>
                  <a:cubicBezTo>
                    <a:pt x="2922" y="158"/>
                    <a:pt x="2739" y="0"/>
                    <a:pt x="2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23">
            <a:extLst>
              <a:ext uri="{FF2B5EF4-FFF2-40B4-BE49-F238E27FC236}">
                <a16:creationId xmlns:a16="http://schemas.microsoft.com/office/drawing/2014/main" id="{59288258-8E1D-07C8-94A1-77CB10812750}"/>
              </a:ext>
            </a:extLst>
          </p:cNvPr>
          <p:cNvSpPr txBox="1"/>
          <p:nvPr/>
        </p:nvSpPr>
        <p:spPr>
          <a:xfrm>
            <a:off x="6803071" y="1334950"/>
            <a:ext cx="1447848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Metrics and Classifications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5" name="Google Shape;925;p23">
            <a:extLst>
              <a:ext uri="{FF2B5EF4-FFF2-40B4-BE49-F238E27FC236}">
                <a16:creationId xmlns:a16="http://schemas.microsoft.com/office/drawing/2014/main" id="{152B83F9-651E-466C-AE60-C09D5D954CC3}"/>
              </a:ext>
            </a:extLst>
          </p:cNvPr>
          <p:cNvSpPr txBox="1"/>
          <p:nvPr/>
        </p:nvSpPr>
        <p:spPr>
          <a:xfrm>
            <a:off x="7067599" y="265379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Results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6" name="Google Shape;926;p23">
            <a:extLst>
              <a:ext uri="{FF2B5EF4-FFF2-40B4-BE49-F238E27FC236}">
                <a16:creationId xmlns:a16="http://schemas.microsoft.com/office/drawing/2014/main" id="{EEC3CC0E-2652-ECAE-4647-D36A35C77FDE}"/>
              </a:ext>
            </a:extLst>
          </p:cNvPr>
          <p:cNvSpPr txBox="1"/>
          <p:nvPr/>
        </p:nvSpPr>
        <p:spPr>
          <a:xfrm>
            <a:off x="6871652" y="3971468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Conclusions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7" name="Google Shape;927;p23">
            <a:extLst>
              <a:ext uri="{FF2B5EF4-FFF2-40B4-BE49-F238E27FC236}">
                <a16:creationId xmlns:a16="http://schemas.microsoft.com/office/drawing/2014/main" id="{DFDEBC26-2DFA-54D9-DD02-621BFB658C31}"/>
              </a:ext>
            </a:extLst>
          </p:cNvPr>
          <p:cNvSpPr txBox="1"/>
          <p:nvPr/>
        </p:nvSpPr>
        <p:spPr>
          <a:xfrm>
            <a:off x="1023384" y="1334950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8" name="Google Shape;928;p23">
            <a:extLst>
              <a:ext uri="{FF2B5EF4-FFF2-40B4-BE49-F238E27FC236}">
                <a16:creationId xmlns:a16="http://schemas.microsoft.com/office/drawing/2014/main" id="{8F74A00F-8E49-1EA0-EAB4-942B9823D0C1}"/>
              </a:ext>
            </a:extLst>
          </p:cNvPr>
          <p:cNvSpPr txBox="1"/>
          <p:nvPr/>
        </p:nvSpPr>
        <p:spPr>
          <a:xfrm>
            <a:off x="824644" y="2653216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Objectives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9" name="Google Shape;929;p23">
            <a:extLst>
              <a:ext uri="{FF2B5EF4-FFF2-40B4-BE49-F238E27FC236}">
                <a16:creationId xmlns:a16="http://schemas.microsoft.com/office/drawing/2014/main" id="{3A799B6A-5117-DE15-3102-C832265FDEFB}"/>
              </a:ext>
            </a:extLst>
          </p:cNvPr>
          <p:cNvSpPr txBox="1"/>
          <p:nvPr/>
        </p:nvSpPr>
        <p:spPr>
          <a:xfrm>
            <a:off x="1017334" y="397556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Data information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30" name="Google Shape;930;p23">
            <a:extLst>
              <a:ext uri="{FF2B5EF4-FFF2-40B4-BE49-F238E27FC236}">
                <a16:creationId xmlns:a16="http://schemas.microsoft.com/office/drawing/2014/main" id="{16CC446C-92AC-C4E0-9A1A-F94F55C14D55}"/>
              </a:ext>
            </a:extLst>
          </p:cNvPr>
          <p:cNvGrpSpPr/>
          <p:nvPr/>
        </p:nvGrpSpPr>
        <p:grpSpPr>
          <a:xfrm>
            <a:off x="965924" y="1099525"/>
            <a:ext cx="2530446" cy="923711"/>
            <a:chOff x="965924" y="1099525"/>
            <a:chExt cx="2530446" cy="923711"/>
          </a:xfrm>
        </p:grpSpPr>
        <p:grpSp>
          <p:nvGrpSpPr>
            <p:cNvPr id="931" name="Google Shape;931;p23">
              <a:extLst>
                <a:ext uri="{FF2B5EF4-FFF2-40B4-BE49-F238E27FC236}">
                  <a16:creationId xmlns:a16="http://schemas.microsoft.com/office/drawing/2014/main" id="{3D90CF34-1044-A84B-708D-BE77CFFB14FA}"/>
                </a:ext>
              </a:extLst>
            </p:cNvPr>
            <p:cNvGrpSpPr/>
            <p:nvPr/>
          </p:nvGrpSpPr>
          <p:grpSpPr>
            <a:xfrm>
              <a:off x="965924" y="1099525"/>
              <a:ext cx="2530446" cy="923711"/>
              <a:chOff x="965924" y="1099525"/>
              <a:chExt cx="2530446" cy="923711"/>
            </a:xfrm>
          </p:grpSpPr>
          <p:sp>
            <p:nvSpPr>
              <p:cNvPr id="932" name="Google Shape;932;p23">
                <a:extLst>
                  <a:ext uri="{FF2B5EF4-FFF2-40B4-BE49-F238E27FC236}">
                    <a16:creationId xmlns:a16="http://schemas.microsoft.com/office/drawing/2014/main" id="{A9D2C927-5333-CFCB-FBCF-D01EAAAD6AF6}"/>
                  </a:ext>
                </a:extLst>
              </p:cNvPr>
              <p:cNvSpPr/>
              <p:nvPr/>
            </p:nvSpPr>
            <p:spPr>
              <a:xfrm>
                <a:off x="2427797" y="1561186"/>
                <a:ext cx="156859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" fill="none" extrusionOk="0">
                    <a:moveTo>
                      <a:pt x="0" y="1"/>
                    </a:moveTo>
                    <a:lnTo>
                      <a:pt x="810" y="1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3">
                <a:extLst>
                  <a:ext uri="{FF2B5EF4-FFF2-40B4-BE49-F238E27FC236}">
                    <a16:creationId xmlns:a16="http://schemas.microsoft.com/office/drawing/2014/main" id="{95EA8717-638C-A050-1FC7-5A579A458F76}"/>
                  </a:ext>
                </a:extLst>
              </p:cNvPr>
              <p:cNvSpPr/>
              <p:nvPr/>
            </p:nvSpPr>
            <p:spPr>
              <a:xfrm>
                <a:off x="965924" y="1262578"/>
                <a:ext cx="1463626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8" h="3085" fill="none" extrusionOk="0">
                    <a:moveTo>
                      <a:pt x="7524" y="1496"/>
                    </a:moveTo>
                    <a:lnTo>
                      <a:pt x="7377" y="1402"/>
                    </a:lnTo>
                    <a:cubicBezTo>
                      <a:pt x="7190" y="1282"/>
                      <a:pt x="7077" y="1074"/>
                      <a:pt x="7077" y="851"/>
                    </a:cubicBezTo>
                    <a:lnTo>
                      <a:pt x="7077" y="415"/>
                    </a:lnTo>
                    <a:cubicBezTo>
                      <a:pt x="7077" y="186"/>
                      <a:pt x="6892" y="1"/>
                      <a:pt x="6663" y="1"/>
                    </a:cubicBezTo>
                    <a:lnTo>
                      <a:pt x="413" y="1"/>
                    </a:lnTo>
                    <a:cubicBezTo>
                      <a:pt x="185" y="1"/>
                      <a:pt x="0" y="186"/>
                      <a:pt x="0" y="415"/>
                    </a:cubicBezTo>
                    <a:lnTo>
                      <a:pt x="0" y="2671"/>
                    </a:lnTo>
                    <a:cubicBezTo>
                      <a:pt x="0" y="2900"/>
                      <a:pt x="185" y="3085"/>
                      <a:pt x="413" y="3085"/>
                    </a:cubicBezTo>
                    <a:lnTo>
                      <a:pt x="6663" y="3085"/>
                    </a:lnTo>
                    <a:cubicBezTo>
                      <a:pt x="6892" y="3085"/>
                      <a:pt x="7077" y="2900"/>
                      <a:pt x="7077" y="2671"/>
                    </a:cubicBezTo>
                    <a:lnTo>
                      <a:pt x="7077" y="2234"/>
                    </a:lnTo>
                    <a:cubicBezTo>
                      <a:pt x="7077" y="2012"/>
                      <a:pt x="7190" y="1804"/>
                      <a:pt x="7377" y="1683"/>
                    </a:cubicBezTo>
                    <a:lnTo>
                      <a:pt x="7524" y="1589"/>
                    </a:lnTo>
                    <a:cubicBezTo>
                      <a:pt x="7557" y="1567"/>
                      <a:pt x="7557" y="1518"/>
                      <a:pt x="7524" y="1496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3">
                <a:extLst>
                  <a:ext uri="{FF2B5EF4-FFF2-40B4-BE49-F238E27FC236}">
                    <a16:creationId xmlns:a16="http://schemas.microsoft.com/office/drawing/2014/main" id="{84C67075-E326-298A-F4E6-CC30FB82F8E5}"/>
                  </a:ext>
                </a:extLst>
              </p:cNvPr>
              <p:cNvSpPr/>
              <p:nvPr/>
            </p:nvSpPr>
            <p:spPr>
              <a:xfrm>
                <a:off x="2572454" y="1099525"/>
                <a:ext cx="923916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4770" extrusionOk="0">
                    <a:moveTo>
                      <a:pt x="2385" y="0"/>
                    </a:moveTo>
                    <a:cubicBezTo>
                      <a:pt x="1069" y="0"/>
                      <a:pt x="1" y="1068"/>
                      <a:pt x="1" y="2385"/>
                    </a:cubicBezTo>
                    <a:cubicBezTo>
                      <a:pt x="1" y="3702"/>
                      <a:pt x="1069" y="4769"/>
                      <a:pt x="2385" y="4769"/>
                    </a:cubicBezTo>
                    <a:cubicBezTo>
                      <a:pt x="3703" y="4769"/>
                      <a:pt x="4771" y="3702"/>
                      <a:pt x="4771" y="2385"/>
                    </a:cubicBezTo>
                    <a:cubicBezTo>
                      <a:pt x="4771" y="1068"/>
                      <a:pt x="3703" y="0"/>
                      <a:pt x="2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5" name="Google Shape;935;p23">
              <a:extLst>
                <a:ext uri="{FF2B5EF4-FFF2-40B4-BE49-F238E27FC236}">
                  <a16:creationId xmlns:a16="http://schemas.microsoft.com/office/drawing/2014/main" id="{832730B5-7116-164E-710A-5C9FC00C8366}"/>
                </a:ext>
              </a:extLst>
            </p:cNvPr>
            <p:cNvSpPr txBox="1"/>
            <p:nvPr/>
          </p:nvSpPr>
          <p:spPr>
            <a:xfrm>
              <a:off x="2699633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01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36" name="Google Shape;936;p23">
            <a:extLst>
              <a:ext uri="{FF2B5EF4-FFF2-40B4-BE49-F238E27FC236}">
                <a16:creationId xmlns:a16="http://schemas.microsoft.com/office/drawing/2014/main" id="{61DC7236-E7FB-7C51-EF33-3097E8CCE1E3}"/>
              </a:ext>
            </a:extLst>
          </p:cNvPr>
          <p:cNvGrpSpPr/>
          <p:nvPr/>
        </p:nvGrpSpPr>
        <p:grpSpPr>
          <a:xfrm>
            <a:off x="769175" y="2417893"/>
            <a:ext cx="2838757" cy="923711"/>
            <a:chOff x="769175" y="2417893"/>
            <a:chExt cx="2838757" cy="923711"/>
          </a:xfrm>
        </p:grpSpPr>
        <p:sp>
          <p:nvSpPr>
            <p:cNvPr id="937" name="Google Shape;937;p23">
              <a:extLst>
                <a:ext uri="{FF2B5EF4-FFF2-40B4-BE49-F238E27FC236}">
                  <a16:creationId xmlns:a16="http://schemas.microsoft.com/office/drawing/2014/main" id="{89743EE3-DCA9-B8E4-B488-16D213C0A731}"/>
                </a:ext>
              </a:extLst>
            </p:cNvPr>
            <p:cNvSpPr/>
            <p:nvPr/>
          </p:nvSpPr>
          <p:spPr>
            <a:xfrm>
              <a:off x="3231864" y="2879555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0" y="1"/>
                  </a:moveTo>
                  <a:lnTo>
                    <a:pt x="1244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3">
              <a:extLst>
                <a:ext uri="{FF2B5EF4-FFF2-40B4-BE49-F238E27FC236}">
                  <a16:creationId xmlns:a16="http://schemas.microsoft.com/office/drawing/2014/main" id="{4EE768DD-95AD-117F-F4AB-8A432CB0FF28}"/>
                </a:ext>
              </a:extLst>
            </p:cNvPr>
            <p:cNvSpPr/>
            <p:nvPr/>
          </p:nvSpPr>
          <p:spPr>
            <a:xfrm>
              <a:off x="3472763" y="2812063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2" y="698"/>
                    <a:pt x="350" y="698"/>
                  </a:cubicBezTo>
                  <a:cubicBezTo>
                    <a:pt x="157" y="698"/>
                    <a:pt x="0" y="542"/>
                    <a:pt x="0" y="349"/>
                  </a:cubicBezTo>
                  <a:cubicBezTo>
                    <a:pt x="0" y="156"/>
                    <a:pt x="157" y="1"/>
                    <a:pt x="350" y="1"/>
                  </a:cubicBezTo>
                  <a:cubicBezTo>
                    <a:pt x="542" y="1"/>
                    <a:pt x="698" y="156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3">
              <a:extLst>
                <a:ext uri="{FF2B5EF4-FFF2-40B4-BE49-F238E27FC236}">
                  <a16:creationId xmlns:a16="http://schemas.microsoft.com/office/drawing/2014/main" id="{FF88A487-130B-7D63-F889-DD52BB554633}"/>
                </a:ext>
              </a:extLst>
            </p:cNvPr>
            <p:cNvSpPr/>
            <p:nvPr/>
          </p:nvSpPr>
          <p:spPr>
            <a:xfrm>
              <a:off x="3501011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4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4" y="406"/>
                  </a:cubicBezTo>
                  <a:cubicBezTo>
                    <a:pt x="315" y="406"/>
                    <a:pt x="405" y="315"/>
                    <a:pt x="405" y="203"/>
                  </a:cubicBezTo>
                  <a:cubicBezTo>
                    <a:pt x="405" y="91"/>
                    <a:pt x="315" y="1"/>
                    <a:pt x="204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0" name="Google Shape;940;p23">
              <a:extLst>
                <a:ext uri="{FF2B5EF4-FFF2-40B4-BE49-F238E27FC236}">
                  <a16:creationId xmlns:a16="http://schemas.microsoft.com/office/drawing/2014/main" id="{CC1EBE13-A7C7-B0A3-2676-0F5E07D22280}"/>
                </a:ext>
              </a:extLst>
            </p:cNvPr>
            <p:cNvGrpSpPr/>
            <p:nvPr/>
          </p:nvGrpSpPr>
          <p:grpSpPr>
            <a:xfrm>
              <a:off x="769175" y="2417893"/>
              <a:ext cx="2530639" cy="923711"/>
              <a:chOff x="769175" y="2417893"/>
              <a:chExt cx="2530639" cy="923711"/>
            </a:xfrm>
          </p:grpSpPr>
          <p:sp>
            <p:nvSpPr>
              <p:cNvPr id="941" name="Google Shape;941;p23">
                <a:extLst>
                  <a:ext uri="{FF2B5EF4-FFF2-40B4-BE49-F238E27FC236}">
                    <a16:creationId xmlns:a16="http://schemas.microsoft.com/office/drawing/2014/main" id="{E92F25B4-4C75-F16F-15FE-347BC7D41182}"/>
                  </a:ext>
                </a:extLst>
              </p:cNvPr>
              <p:cNvSpPr/>
              <p:nvPr/>
            </p:nvSpPr>
            <p:spPr>
              <a:xfrm>
                <a:off x="2231047" y="2881685"/>
                <a:ext cx="157246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" fill="none" extrusionOk="0">
                    <a:moveTo>
                      <a:pt x="1" y="0"/>
                    </a:moveTo>
                    <a:lnTo>
                      <a:pt x="811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3">
                <a:extLst>
                  <a:ext uri="{FF2B5EF4-FFF2-40B4-BE49-F238E27FC236}">
                    <a16:creationId xmlns:a16="http://schemas.microsoft.com/office/drawing/2014/main" id="{158CFD6F-3ABE-B848-329B-AD5C1A403E91}"/>
                  </a:ext>
                </a:extLst>
              </p:cNvPr>
              <p:cNvSpPr/>
              <p:nvPr/>
            </p:nvSpPr>
            <p:spPr>
              <a:xfrm>
                <a:off x="769175" y="2583077"/>
                <a:ext cx="1463819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3085" fill="none" extrusionOk="0">
                    <a:moveTo>
                      <a:pt x="7525" y="1495"/>
                    </a:moveTo>
                    <a:lnTo>
                      <a:pt x="7379" y="1402"/>
                    </a:lnTo>
                    <a:cubicBezTo>
                      <a:pt x="7191" y="1281"/>
                      <a:pt x="7078" y="1073"/>
                      <a:pt x="7078" y="851"/>
                    </a:cubicBezTo>
                    <a:lnTo>
                      <a:pt x="7078" y="414"/>
                    </a:lnTo>
                    <a:cubicBezTo>
                      <a:pt x="7078" y="185"/>
                      <a:pt x="6893" y="0"/>
                      <a:pt x="6665" y="0"/>
                    </a:cubicBezTo>
                    <a:lnTo>
                      <a:pt x="415" y="0"/>
                    </a:lnTo>
                    <a:cubicBezTo>
                      <a:pt x="186" y="0"/>
                      <a:pt x="1" y="185"/>
                      <a:pt x="1" y="414"/>
                    </a:cubicBezTo>
                    <a:lnTo>
                      <a:pt x="1" y="2670"/>
                    </a:lnTo>
                    <a:cubicBezTo>
                      <a:pt x="1" y="2899"/>
                      <a:pt x="186" y="3084"/>
                      <a:pt x="415" y="3084"/>
                    </a:cubicBezTo>
                    <a:lnTo>
                      <a:pt x="6665" y="3084"/>
                    </a:lnTo>
                    <a:cubicBezTo>
                      <a:pt x="6893" y="3084"/>
                      <a:pt x="7078" y="2899"/>
                      <a:pt x="7078" y="2670"/>
                    </a:cubicBezTo>
                    <a:lnTo>
                      <a:pt x="7078" y="2234"/>
                    </a:lnTo>
                    <a:cubicBezTo>
                      <a:pt x="7078" y="2011"/>
                      <a:pt x="7191" y="1803"/>
                      <a:pt x="7379" y="1683"/>
                    </a:cubicBezTo>
                    <a:lnTo>
                      <a:pt x="7525" y="1588"/>
                    </a:lnTo>
                    <a:cubicBezTo>
                      <a:pt x="7559" y="1567"/>
                      <a:pt x="7559" y="1517"/>
                      <a:pt x="7525" y="149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3">
                <a:extLst>
                  <a:ext uri="{FF2B5EF4-FFF2-40B4-BE49-F238E27FC236}">
                    <a16:creationId xmlns:a16="http://schemas.microsoft.com/office/drawing/2014/main" id="{83D0D7A2-6D57-D64F-C837-23B2EC1E8799}"/>
                  </a:ext>
                </a:extLst>
              </p:cNvPr>
              <p:cNvSpPr/>
              <p:nvPr/>
            </p:nvSpPr>
            <p:spPr>
              <a:xfrm>
                <a:off x="2376092" y="2417893"/>
                <a:ext cx="923722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770" extrusionOk="0">
                    <a:moveTo>
                      <a:pt x="2385" y="0"/>
                    </a:moveTo>
                    <a:cubicBezTo>
                      <a:pt x="1068" y="0"/>
                      <a:pt x="0" y="1068"/>
                      <a:pt x="0" y="2385"/>
                    </a:cubicBezTo>
                    <a:cubicBezTo>
                      <a:pt x="0" y="3702"/>
                      <a:pt x="1068" y="4769"/>
                      <a:pt x="2385" y="4769"/>
                    </a:cubicBezTo>
                    <a:cubicBezTo>
                      <a:pt x="3701" y="4769"/>
                      <a:pt x="4769" y="3702"/>
                      <a:pt x="4769" y="2385"/>
                    </a:cubicBezTo>
                    <a:cubicBezTo>
                      <a:pt x="4769" y="1068"/>
                      <a:pt x="3701" y="0"/>
                      <a:pt x="238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3">
                <a:extLst>
                  <a:ext uri="{FF2B5EF4-FFF2-40B4-BE49-F238E27FC236}">
                    <a16:creationId xmlns:a16="http://schemas.microsoft.com/office/drawing/2014/main" id="{FEF6FC06-B667-770F-82CE-24D0186CC9F2}"/>
                  </a:ext>
                </a:extLst>
              </p:cNvPr>
              <p:cNvSpPr txBox="1"/>
              <p:nvPr/>
            </p:nvSpPr>
            <p:spPr>
              <a:xfrm>
                <a:off x="2509161" y="2653106"/>
                <a:ext cx="669600" cy="4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>
                    <a:solidFill>
                      <a:schemeClr val="lt1"/>
                    </a:solidFill>
                    <a:latin typeface="Fira Sans SemiBold"/>
                    <a:ea typeface="Fira Sans SemiBold"/>
                    <a:cs typeface="Fira Sans SemiBold"/>
                    <a:sym typeface="Fira Sans SemiBold"/>
                  </a:rPr>
                  <a:t>02</a:t>
                </a:r>
                <a:endParaRPr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endParaRPr>
              </a:p>
            </p:txBody>
          </p:sp>
        </p:grpSp>
      </p:grpSp>
      <p:grpSp>
        <p:nvGrpSpPr>
          <p:cNvPr id="945" name="Google Shape;945;p23">
            <a:extLst>
              <a:ext uri="{FF2B5EF4-FFF2-40B4-BE49-F238E27FC236}">
                <a16:creationId xmlns:a16="http://schemas.microsoft.com/office/drawing/2014/main" id="{194D4E20-B8D8-E2DD-EC2C-6B0BC36EF397}"/>
              </a:ext>
            </a:extLst>
          </p:cNvPr>
          <p:cNvGrpSpPr/>
          <p:nvPr/>
        </p:nvGrpSpPr>
        <p:grpSpPr>
          <a:xfrm>
            <a:off x="965924" y="3736068"/>
            <a:ext cx="2530446" cy="923904"/>
            <a:chOff x="965924" y="3736068"/>
            <a:chExt cx="2530446" cy="923904"/>
          </a:xfrm>
        </p:grpSpPr>
        <p:sp>
          <p:nvSpPr>
            <p:cNvPr id="946" name="Google Shape;946;p23">
              <a:extLst>
                <a:ext uri="{FF2B5EF4-FFF2-40B4-BE49-F238E27FC236}">
                  <a16:creationId xmlns:a16="http://schemas.microsoft.com/office/drawing/2014/main" id="{A0249B91-20C3-2DE1-8A5A-C83391980B39}"/>
                </a:ext>
              </a:extLst>
            </p:cNvPr>
            <p:cNvSpPr/>
            <p:nvPr/>
          </p:nvSpPr>
          <p:spPr>
            <a:xfrm>
              <a:off x="2427797" y="4197923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0" y="1"/>
                  </a:moveTo>
                  <a:lnTo>
                    <a:pt x="810" y="1"/>
                  </a:lnTo>
                </a:path>
              </a:pathLst>
            </a:custGeom>
            <a:noFill/>
            <a:ln w="19050" cap="rnd" cmpd="sng">
              <a:solidFill>
                <a:srgbClr val="7E6CFB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>
              <a:extLst>
                <a:ext uri="{FF2B5EF4-FFF2-40B4-BE49-F238E27FC236}">
                  <a16:creationId xmlns:a16="http://schemas.microsoft.com/office/drawing/2014/main" id="{C699C0CA-DFA5-38ED-B7C2-0AC0DC1EC57F}"/>
                </a:ext>
              </a:extLst>
            </p:cNvPr>
            <p:cNvSpPr/>
            <p:nvPr/>
          </p:nvSpPr>
          <p:spPr>
            <a:xfrm>
              <a:off x="965924" y="3899508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7524" y="1495"/>
                  </a:moveTo>
                  <a:lnTo>
                    <a:pt x="7377" y="1401"/>
                  </a:lnTo>
                  <a:cubicBezTo>
                    <a:pt x="7190" y="1280"/>
                    <a:pt x="7077" y="1074"/>
                    <a:pt x="7077" y="850"/>
                  </a:cubicBezTo>
                  <a:lnTo>
                    <a:pt x="7077" y="413"/>
                  </a:lnTo>
                  <a:cubicBezTo>
                    <a:pt x="7077" y="186"/>
                    <a:pt x="6892" y="0"/>
                    <a:pt x="6663" y="0"/>
                  </a:cubicBezTo>
                  <a:lnTo>
                    <a:pt x="413" y="0"/>
                  </a:lnTo>
                  <a:cubicBezTo>
                    <a:pt x="185" y="0"/>
                    <a:pt x="0" y="186"/>
                    <a:pt x="0" y="413"/>
                  </a:cubicBezTo>
                  <a:lnTo>
                    <a:pt x="0" y="2670"/>
                  </a:lnTo>
                  <a:cubicBezTo>
                    <a:pt x="0" y="2898"/>
                    <a:pt x="185" y="3083"/>
                    <a:pt x="413" y="3083"/>
                  </a:cubicBezTo>
                  <a:lnTo>
                    <a:pt x="6663" y="3083"/>
                  </a:lnTo>
                  <a:cubicBezTo>
                    <a:pt x="6892" y="3083"/>
                    <a:pt x="7077" y="2898"/>
                    <a:pt x="7077" y="2670"/>
                  </a:cubicBezTo>
                  <a:lnTo>
                    <a:pt x="7077" y="2233"/>
                  </a:lnTo>
                  <a:cubicBezTo>
                    <a:pt x="7077" y="2010"/>
                    <a:pt x="7190" y="1803"/>
                    <a:pt x="7377" y="1683"/>
                  </a:cubicBezTo>
                  <a:lnTo>
                    <a:pt x="7524" y="1589"/>
                  </a:lnTo>
                  <a:cubicBezTo>
                    <a:pt x="7557" y="1567"/>
                    <a:pt x="7557" y="1517"/>
                    <a:pt x="7524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>
              <a:extLst>
                <a:ext uri="{FF2B5EF4-FFF2-40B4-BE49-F238E27FC236}">
                  <a16:creationId xmlns:a16="http://schemas.microsoft.com/office/drawing/2014/main" id="{F13FCA58-61D5-B741-EEDB-ECF8F3615532}"/>
                </a:ext>
              </a:extLst>
            </p:cNvPr>
            <p:cNvSpPr/>
            <p:nvPr/>
          </p:nvSpPr>
          <p:spPr>
            <a:xfrm>
              <a:off x="2572454" y="3736068"/>
              <a:ext cx="923916" cy="923904"/>
            </a:xfrm>
            <a:custGeom>
              <a:avLst/>
              <a:gdLst/>
              <a:ahLst/>
              <a:cxnLst/>
              <a:rect l="l" t="t" r="r" b="b"/>
              <a:pathLst>
                <a:path w="4771" h="4771" extrusionOk="0">
                  <a:moveTo>
                    <a:pt x="2385" y="1"/>
                  </a:moveTo>
                  <a:cubicBezTo>
                    <a:pt x="1069" y="1"/>
                    <a:pt x="1" y="1069"/>
                    <a:pt x="1" y="2386"/>
                  </a:cubicBezTo>
                  <a:cubicBezTo>
                    <a:pt x="1" y="3703"/>
                    <a:pt x="1069" y="4771"/>
                    <a:pt x="2385" y="4771"/>
                  </a:cubicBezTo>
                  <a:cubicBezTo>
                    <a:pt x="3703" y="4771"/>
                    <a:pt x="4771" y="3703"/>
                    <a:pt x="4771" y="2386"/>
                  </a:cubicBezTo>
                  <a:cubicBezTo>
                    <a:pt x="4771" y="1069"/>
                    <a:pt x="3703" y="1"/>
                    <a:pt x="2385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>
              <a:extLst>
                <a:ext uri="{FF2B5EF4-FFF2-40B4-BE49-F238E27FC236}">
                  <a16:creationId xmlns:a16="http://schemas.microsoft.com/office/drawing/2014/main" id="{0173EC1E-6AE8-7ABA-B816-44CD6EFEB53F}"/>
                </a:ext>
              </a:extLst>
            </p:cNvPr>
            <p:cNvSpPr txBox="1"/>
            <p:nvPr/>
          </p:nvSpPr>
          <p:spPr>
            <a:xfrm>
              <a:off x="2699633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03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0" name="Google Shape;950;p23">
            <a:extLst>
              <a:ext uri="{FF2B5EF4-FFF2-40B4-BE49-F238E27FC236}">
                <a16:creationId xmlns:a16="http://schemas.microsoft.com/office/drawing/2014/main" id="{822A8F14-2D2F-E6E7-620E-0BFDDDD40E55}"/>
              </a:ext>
            </a:extLst>
          </p:cNvPr>
          <p:cNvGrpSpPr/>
          <p:nvPr/>
        </p:nvGrpSpPr>
        <p:grpSpPr>
          <a:xfrm>
            <a:off x="5647827" y="1099525"/>
            <a:ext cx="2530256" cy="923711"/>
            <a:chOff x="5647827" y="1099525"/>
            <a:chExt cx="2530256" cy="923711"/>
          </a:xfrm>
        </p:grpSpPr>
        <p:sp>
          <p:nvSpPr>
            <p:cNvPr id="951" name="Google Shape;951;p23">
              <a:extLst>
                <a:ext uri="{FF2B5EF4-FFF2-40B4-BE49-F238E27FC236}">
                  <a16:creationId xmlns:a16="http://schemas.microsoft.com/office/drawing/2014/main" id="{CDA5CB18-299B-D464-4AEE-DC64FE530C39}"/>
                </a:ext>
              </a:extLst>
            </p:cNvPr>
            <p:cNvSpPr/>
            <p:nvPr/>
          </p:nvSpPr>
          <p:spPr>
            <a:xfrm>
              <a:off x="6559342" y="1561186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>
              <a:extLst>
                <a:ext uri="{FF2B5EF4-FFF2-40B4-BE49-F238E27FC236}">
                  <a16:creationId xmlns:a16="http://schemas.microsoft.com/office/drawing/2014/main" id="{EB424A92-9E6E-F584-73E4-8583EB31F0A0}"/>
                </a:ext>
              </a:extLst>
            </p:cNvPr>
            <p:cNvSpPr/>
            <p:nvPr/>
          </p:nvSpPr>
          <p:spPr>
            <a:xfrm>
              <a:off x="6714457" y="1262578"/>
              <a:ext cx="1463626" cy="597410"/>
            </a:xfrm>
            <a:custGeom>
              <a:avLst/>
              <a:gdLst/>
              <a:ahLst/>
              <a:cxnLst/>
              <a:rect l="l" t="t" r="r" b="b"/>
              <a:pathLst>
                <a:path w="7558" h="3085" fill="none" extrusionOk="0">
                  <a:moveTo>
                    <a:pt x="35" y="1496"/>
                  </a:moveTo>
                  <a:lnTo>
                    <a:pt x="181" y="1402"/>
                  </a:lnTo>
                  <a:cubicBezTo>
                    <a:pt x="368" y="1282"/>
                    <a:pt x="481" y="1074"/>
                    <a:pt x="481" y="851"/>
                  </a:cubicBezTo>
                  <a:lnTo>
                    <a:pt x="481" y="415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5"/>
                  </a:cubicBezTo>
                  <a:lnTo>
                    <a:pt x="7558" y="2671"/>
                  </a:lnTo>
                  <a:cubicBezTo>
                    <a:pt x="7558" y="2900"/>
                    <a:pt x="7373" y="3085"/>
                    <a:pt x="7145" y="3085"/>
                  </a:cubicBezTo>
                  <a:lnTo>
                    <a:pt x="895" y="3085"/>
                  </a:lnTo>
                  <a:cubicBezTo>
                    <a:pt x="666" y="3085"/>
                    <a:pt x="481" y="2900"/>
                    <a:pt x="481" y="2671"/>
                  </a:cubicBezTo>
                  <a:lnTo>
                    <a:pt x="481" y="2234"/>
                  </a:lnTo>
                  <a:cubicBezTo>
                    <a:pt x="481" y="2012"/>
                    <a:pt x="368" y="1804"/>
                    <a:pt x="181" y="1683"/>
                  </a:cubicBezTo>
                  <a:lnTo>
                    <a:pt x="35" y="1589"/>
                  </a:lnTo>
                  <a:cubicBezTo>
                    <a:pt x="1" y="1567"/>
                    <a:pt x="1" y="1518"/>
                    <a:pt x="35" y="1496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>
              <a:extLst>
                <a:ext uri="{FF2B5EF4-FFF2-40B4-BE49-F238E27FC236}">
                  <a16:creationId xmlns:a16="http://schemas.microsoft.com/office/drawing/2014/main" id="{0ADE9FF1-24DF-765E-31EB-30EE86BA5027}"/>
                </a:ext>
              </a:extLst>
            </p:cNvPr>
            <p:cNvSpPr/>
            <p:nvPr/>
          </p:nvSpPr>
          <p:spPr>
            <a:xfrm>
              <a:off x="5647827" y="1099525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7" y="0"/>
                    <a:pt x="0" y="1068"/>
                    <a:pt x="0" y="2385"/>
                  </a:cubicBezTo>
                  <a:cubicBezTo>
                    <a:pt x="0" y="3702"/>
                    <a:pt x="1067" y="4769"/>
                    <a:pt x="2385" y="4769"/>
                  </a:cubicBezTo>
                  <a:cubicBezTo>
                    <a:pt x="3701" y="4769"/>
                    <a:pt x="4769" y="3702"/>
                    <a:pt x="4769" y="2385"/>
                  </a:cubicBezTo>
                  <a:cubicBezTo>
                    <a:pt x="4769" y="1068"/>
                    <a:pt x="3701" y="0"/>
                    <a:pt x="2385" y="0"/>
                  </a:cubicBez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>
              <a:extLst>
                <a:ext uri="{FF2B5EF4-FFF2-40B4-BE49-F238E27FC236}">
                  <a16:creationId xmlns:a16="http://schemas.microsoft.com/office/drawing/2014/main" id="{46E5CA75-5CA7-1E92-89FE-C5F28EB2C82B}"/>
                </a:ext>
              </a:extLst>
            </p:cNvPr>
            <p:cNvSpPr txBox="1"/>
            <p:nvPr/>
          </p:nvSpPr>
          <p:spPr>
            <a:xfrm>
              <a:off x="5774896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04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5" name="Google Shape;955;p23">
            <a:extLst>
              <a:ext uri="{FF2B5EF4-FFF2-40B4-BE49-F238E27FC236}">
                <a16:creationId xmlns:a16="http://schemas.microsoft.com/office/drawing/2014/main" id="{3547D07A-AB07-3931-886E-03977091AFC2}"/>
              </a:ext>
            </a:extLst>
          </p:cNvPr>
          <p:cNvGrpSpPr/>
          <p:nvPr/>
        </p:nvGrpSpPr>
        <p:grpSpPr>
          <a:xfrm>
            <a:off x="5536090" y="2417893"/>
            <a:ext cx="2838742" cy="923711"/>
            <a:chOff x="5536090" y="2417893"/>
            <a:chExt cx="2838742" cy="923711"/>
          </a:xfrm>
        </p:grpSpPr>
        <p:sp>
          <p:nvSpPr>
            <p:cNvPr id="956" name="Google Shape;956;p23">
              <a:extLst>
                <a:ext uri="{FF2B5EF4-FFF2-40B4-BE49-F238E27FC236}">
                  <a16:creationId xmlns:a16="http://schemas.microsoft.com/office/drawing/2014/main" id="{0403273D-E2CC-8F1C-377C-B46D84882059}"/>
                </a:ext>
              </a:extLst>
            </p:cNvPr>
            <p:cNvSpPr/>
            <p:nvPr/>
          </p:nvSpPr>
          <p:spPr>
            <a:xfrm>
              <a:off x="5673981" y="2880523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1" y="0"/>
                  </a:moveTo>
                  <a:lnTo>
                    <a:pt x="124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>
              <a:extLst>
                <a:ext uri="{FF2B5EF4-FFF2-40B4-BE49-F238E27FC236}">
                  <a16:creationId xmlns:a16="http://schemas.microsoft.com/office/drawing/2014/main" id="{0EEC8A8D-EDFD-ECCF-D968-41054A756A90}"/>
                </a:ext>
              </a:extLst>
            </p:cNvPr>
            <p:cNvSpPr/>
            <p:nvPr/>
          </p:nvSpPr>
          <p:spPr>
            <a:xfrm>
              <a:off x="6755705" y="2879555"/>
              <a:ext cx="157246" cy="194"/>
            </a:xfrm>
            <a:custGeom>
              <a:avLst/>
              <a:gdLst/>
              <a:ahLst/>
              <a:cxnLst/>
              <a:rect l="l" t="t" r="r" b="b"/>
              <a:pathLst>
                <a:path w="812" h="1" fill="none" extrusionOk="0">
                  <a:moveTo>
                    <a:pt x="81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>
              <a:extLst>
                <a:ext uri="{FF2B5EF4-FFF2-40B4-BE49-F238E27FC236}">
                  <a16:creationId xmlns:a16="http://schemas.microsoft.com/office/drawing/2014/main" id="{7C9342E3-9593-5C90-C1C7-8FDD76E07251}"/>
                </a:ext>
              </a:extLst>
            </p:cNvPr>
            <p:cNvSpPr/>
            <p:nvPr/>
          </p:nvSpPr>
          <p:spPr>
            <a:xfrm>
              <a:off x="6911013" y="2581140"/>
              <a:ext cx="1463819" cy="597217"/>
            </a:xfrm>
            <a:custGeom>
              <a:avLst/>
              <a:gdLst/>
              <a:ahLst/>
              <a:cxnLst/>
              <a:rect l="l" t="t" r="r" b="b"/>
              <a:pathLst>
                <a:path w="7559" h="3084" fill="none" extrusionOk="0">
                  <a:moveTo>
                    <a:pt x="35" y="1495"/>
                  </a:moveTo>
                  <a:lnTo>
                    <a:pt x="180" y="1401"/>
                  </a:lnTo>
                  <a:cubicBezTo>
                    <a:pt x="368" y="1281"/>
                    <a:pt x="482" y="1073"/>
                    <a:pt x="482" y="850"/>
                  </a:cubicBezTo>
                  <a:lnTo>
                    <a:pt x="482" y="414"/>
                  </a:lnTo>
                  <a:cubicBezTo>
                    <a:pt x="482" y="186"/>
                    <a:pt x="667" y="1"/>
                    <a:pt x="895" y="1"/>
                  </a:cubicBezTo>
                  <a:lnTo>
                    <a:pt x="7144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9"/>
                    <a:pt x="7373" y="3084"/>
                    <a:pt x="7144" y="3084"/>
                  </a:cubicBezTo>
                  <a:lnTo>
                    <a:pt x="895" y="3084"/>
                  </a:lnTo>
                  <a:cubicBezTo>
                    <a:pt x="667" y="3084"/>
                    <a:pt x="482" y="2899"/>
                    <a:pt x="482" y="2670"/>
                  </a:cubicBezTo>
                  <a:lnTo>
                    <a:pt x="482" y="2233"/>
                  </a:lnTo>
                  <a:cubicBezTo>
                    <a:pt x="482" y="2011"/>
                    <a:pt x="368" y="1803"/>
                    <a:pt x="180" y="1682"/>
                  </a:cubicBezTo>
                  <a:lnTo>
                    <a:pt x="35" y="1589"/>
                  </a:lnTo>
                  <a:cubicBezTo>
                    <a:pt x="0" y="1567"/>
                    <a:pt x="0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0C2DF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>
              <a:extLst>
                <a:ext uri="{FF2B5EF4-FFF2-40B4-BE49-F238E27FC236}">
                  <a16:creationId xmlns:a16="http://schemas.microsoft.com/office/drawing/2014/main" id="{CCAD6379-299C-A481-8F2D-410F295C02E1}"/>
                </a:ext>
              </a:extLst>
            </p:cNvPr>
            <p:cNvSpPr/>
            <p:nvPr/>
          </p:nvSpPr>
          <p:spPr>
            <a:xfrm>
              <a:off x="5844189" y="2417893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9" y="0"/>
                    <a:pt x="1" y="1068"/>
                    <a:pt x="1" y="2385"/>
                  </a:cubicBezTo>
                  <a:cubicBezTo>
                    <a:pt x="1" y="3702"/>
                    <a:pt x="1069" y="4769"/>
                    <a:pt x="2385" y="4769"/>
                  </a:cubicBezTo>
                  <a:cubicBezTo>
                    <a:pt x="3702" y="4769"/>
                    <a:pt x="4770" y="3702"/>
                    <a:pt x="4770" y="2385"/>
                  </a:cubicBezTo>
                  <a:cubicBezTo>
                    <a:pt x="4770" y="1068"/>
                    <a:pt x="3702" y="0"/>
                    <a:pt x="2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>
              <a:extLst>
                <a:ext uri="{FF2B5EF4-FFF2-40B4-BE49-F238E27FC236}">
                  <a16:creationId xmlns:a16="http://schemas.microsoft.com/office/drawing/2014/main" id="{2E7C3CFF-4EAB-62DB-DAEC-CDC2A372AC43}"/>
                </a:ext>
              </a:extLst>
            </p:cNvPr>
            <p:cNvSpPr/>
            <p:nvPr/>
          </p:nvSpPr>
          <p:spPr>
            <a:xfrm>
              <a:off x="5536090" y="2814189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1" y="698"/>
                    <a:pt x="349" y="698"/>
                  </a:cubicBezTo>
                  <a:cubicBezTo>
                    <a:pt x="156" y="698"/>
                    <a:pt x="0" y="542"/>
                    <a:pt x="0" y="349"/>
                  </a:cubicBezTo>
                  <a:cubicBezTo>
                    <a:pt x="0" y="157"/>
                    <a:pt x="156" y="0"/>
                    <a:pt x="349" y="0"/>
                  </a:cubicBezTo>
                  <a:cubicBezTo>
                    <a:pt x="541" y="0"/>
                    <a:pt x="698" y="157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>
              <a:extLst>
                <a:ext uri="{FF2B5EF4-FFF2-40B4-BE49-F238E27FC236}">
                  <a16:creationId xmlns:a16="http://schemas.microsoft.com/office/drawing/2014/main" id="{D2DD72AC-82BE-3710-D3FA-D248B3ADEF29}"/>
                </a:ext>
              </a:extLst>
            </p:cNvPr>
            <p:cNvSpPr/>
            <p:nvPr/>
          </p:nvSpPr>
          <p:spPr>
            <a:xfrm>
              <a:off x="5564363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3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3" y="406"/>
                  </a:cubicBezTo>
                  <a:cubicBezTo>
                    <a:pt x="314" y="406"/>
                    <a:pt x="405" y="315"/>
                    <a:pt x="405" y="203"/>
                  </a:cubicBezTo>
                  <a:cubicBezTo>
                    <a:pt x="405" y="91"/>
                    <a:pt x="314" y="1"/>
                    <a:pt x="203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>
              <a:extLst>
                <a:ext uri="{FF2B5EF4-FFF2-40B4-BE49-F238E27FC236}">
                  <a16:creationId xmlns:a16="http://schemas.microsoft.com/office/drawing/2014/main" id="{337F0921-169A-7C72-B57F-78C635F6B7B9}"/>
                </a:ext>
              </a:extLst>
            </p:cNvPr>
            <p:cNvSpPr txBox="1"/>
            <p:nvPr/>
          </p:nvSpPr>
          <p:spPr>
            <a:xfrm>
              <a:off x="5965259" y="2653106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05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63" name="Google Shape;963;p23">
            <a:extLst>
              <a:ext uri="{FF2B5EF4-FFF2-40B4-BE49-F238E27FC236}">
                <a16:creationId xmlns:a16="http://schemas.microsoft.com/office/drawing/2014/main" id="{04EC9CA4-C7AF-865B-6CB0-1C482E1141A4}"/>
              </a:ext>
            </a:extLst>
          </p:cNvPr>
          <p:cNvGrpSpPr/>
          <p:nvPr/>
        </p:nvGrpSpPr>
        <p:grpSpPr>
          <a:xfrm>
            <a:off x="5647827" y="3736068"/>
            <a:ext cx="2530256" cy="923904"/>
            <a:chOff x="5647827" y="3736068"/>
            <a:chExt cx="2530256" cy="923904"/>
          </a:xfrm>
        </p:grpSpPr>
        <p:sp>
          <p:nvSpPr>
            <p:cNvPr id="964" name="Google Shape;964;p23">
              <a:extLst>
                <a:ext uri="{FF2B5EF4-FFF2-40B4-BE49-F238E27FC236}">
                  <a16:creationId xmlns:a16="http://schemas.microsoft.com/office/drawing/2014/main" id="{42D80981-C61A-F87F-59A1-7D5F5CDFF1E5}"/>
                </a:ext>
              </a:extLst>
            </p:cNvPr>
            <p:cNvSpPr/>
            <p:nvPr/>
          </p:nvSpPr>
          <p:spPr>
            <a:xfrm>
              <a:off x="6559342" y="4199085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4D3DC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>
              <a:extLst>
                <a:ext uri="{FF2B5EF4-FFF2-40B4-BE49-F238E27FC236}">
                  <a16:creationId xmlns:a16="http://schemas.microsoft.com/office/drawing/2014/main" id="{AEA35898-1D98-BB02-D951-ABD72B61F348}"/>
                </a:ext>
              </a:extLst>
            </p:cNvPr>
            <p:cNvSpPr/>
            <p:nvPr/>
          </p:nvSpPr>
          <p:spPr>
            <a:xfrm>
              <a:off x="6714457" y="3900670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35" y="1495"/>
                  </a:moveTo>
                  <a:lnTo>
                    <a:pt x="181" y="1401"/>
                  </a:lnTo>
                  <a:cubicBezTo>
                    <a:pt x="368" y="1281"/>
                    <a:pt x="481" y="1073"/>
                    <a:pt x="481" y="850"/>
                  </a:cubicBezTo>
                  <a:lnTo>
                    <a:pt x="481" y="414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8"/>
                    <a:pt x="7373" y="3084"/>
                    <a:pt x="7145" y="3084"/>
                  </a:cubicBezTo>
                  <a:lnTo>
                    <a:pt x="895" y="3084"/>
                  </a:lnTo>
                  <a:cubicBezTo>
                    <a:pt x="666" y="3084"/>
                    <a:pt x="481" y="2898"/>
                    <a:pt x="481" y="2670"/>
                  </a:cubicBezTo>
                  <a:lnTo>
                    <a:pt x="481" y="2233"/>
                  </a:lnTo>
                  <a:cubicBezTo>
                    <a:pt x="481" y="2011"/>
                    <a:pt x="368" y="1803"/>
                    <a:pt x="181" y="1682"/>
                  </a:cubicBezTo>
                  <a:lnTo>
                    <a:pt x="35" y="1589"/>
                  </a:lnTo>
                  <a:cubicBezTo>
                    <a:pt x="1" y="1567"/>
                    <a:pt x="1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>
              <a:extLst>
                <a:ext uri="{FF2B5EF4-FFF2-40B4-BE49-F238E27FC236}">
                  <a16:creationId xmlns:a16="http://schemas.microsoft.com/office/drawing/2014/main" id="{05F886A4-9CE0-4B3B-5572-69769A8EE681}"/>
                </a:ext>
              </a:extLst>
            </p:cNvPr>
            <p:cNvSpPr/>
            <p:nvPr/>
          </p:nvSpPr>
          <p:spPr>
            <a:xfrm>
              <a:off x="5647827" y="3736068"/>
              <a:ext cx="923722" cy="923904"/>
            </a:xfrm>
            <a:custGeom>
              <a:avLst/>
              <a:gdLst/>
              <a:ahLst/>
              <a:cxnLst/>
              <a:rect l="l" t="t" r="r" b="b"/>
              <a:pathLst>
                <a:path w="4770" h="4771" extrusionOk="0">
                  <a:moveTo>
                    <a:pt x="2385" y="1"/>
                  </a:moveTo>
                  <a:cubicBezTo>
                    <a:pt x="1067" y="1"/>
                    <a:pt x="0" y="1069"/>
                    <a:pt x="0" y="2386"/>
                  </a:cubicBezTo>
                  <a:cubicBezTo>
                    <a:pt x="0" y="3703"/>
                    <a:pt x="1067" y="4771"/>
                    <a:pt x="2385" y="4771"/>
                  </a:cubicBezTo>
                  <a:cubicBezTo>
                    <a:pt x="3701" y="4771"/>
                    <a:pt x="4769" y="3703"/>
                    <a:pt x="4769" y="2386"/>
                  </a:cubicBezTo>
                  <a:cubicBezTo>
                    <a:pt x="4769" y="1069"/>
                    <a:pt x="3701" y="1"/>
                    <a:pt x="2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>
              <a:extLst>
                <a:ext uri="{FF2B5EF4-FFF2-40B4-BE49-F238E27FC236}">
                  <a16:creationId xmlns:a16="http://schemas.microsoft.com/office/drawing/2014/main" id="{1F46B9D0-F817-FC5F-A5EC-DFD7C407CEDD}"/>
                </a:ext>
              </a:extLst>
            </p:cNvPr>
            <p:cNvSpPr txBox="1"/>
            <p:nvPr/>
          </p:nvSpPr>
          <p:spPr>
            <a:xfrm>
              <a:off x="5774896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06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039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3C08BDA7-EE0D-9EDF-CA93-FF662280F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202842B-9AD7-5DBF-1737-A9649AB66E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160"/>
          <a:stretch>
            <a:fillRect/>
          </a:stretch>
        </p:blipFill>
        <p:spPr>
          <a:xfrm>
            <a:off x="4733066" y="1168793"/>
            <a:ext cx="4247981" cy="3889675"/>
          </a:xfrm>
          <a:prstGeom prst="rect">
            <a:avLst/>
          </a:prstGeom>
        </p:spPr>
      </p:pic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CBA2FBB1-7ED4-B122-A238-533A5127D5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geographic region</a:t>
            </a:r>
            <a:endParaRPr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9FBFE79-DE3A-AEDD-0F54-F56AC59576A9}"/>
              </a:ext>
            </a:extLst>
          </p:cNvPr>
          <p:cNvSpPr/>
          <p:nvPr/>
        </p:nvSpPr>
        <p:spPr>
          <a:xfrm>
            <a:off x="8382000" y="1467175"/>
            <a:ext cx="724686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Imagen 1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4829CA4-2F41-611B-019C-0F2E0B202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1168793"/>
            <a:ext cx="4549140" cy="3476230"/>
          </a:xfrm>
          <a:prstGeom prst="rect">
            <a:avLst/>
          </a:prstGeom>
        </p:spPr>
      </p:pic>
      <p:pic>
        <p:nvPicPr>
          <p:cNvPr id="13" name="Imagen 1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E481E10F-7E92-F78F-19DE-BA9E786F51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9820" t="9249" b="68010"/>
          <a:stretch>
            <a:fillRect/>
          </a:stretch>
        </p:blipFill>
        <p:spPr>
          <a:xfrm>
            <a:off x="3733800" y="1467175"/>
            <a:ext cx="1145570" cy="986465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9FBCCB66-6180-4265-D61B-42A943629B61}"/>
              </a:ext>
            </a:extLst>
          </p:cNvPr>
          <p:cNvSpPr/>
          <p:nvPr/>
        </p:nvSpPr>
        <p:spPr>
          <a:xfrm>
            <a:off x="81265" y="1157363"/>
            <a:ext cx="3681246" cy="389146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C622C08-86C5-0013-075A-62914E6C91F6}"/>
              </a:ext>
            </a:extLst>
          </p:cNvPr>
          <p:cNvSpPr/>
          <p:nvPr/>
        </p:nvSpPr>
        <p:spPr>
          <a:xfrm>
            <a:off x="3762511" y="1002699"/>
            <a:ext cx="442893" cy="49648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AD232E2-A22D-CE8B-3C7F-1B9C6E9A899E}"/>
              </a:ext>
            </a:extLst>
          </p:cNvPr>
          <p:cNvSpPr/>
          <p:nvPr/>
        </p:nvSpPr>
        <p:spPr>
          <a:xfrm>
            <a:off x="4799887" y="1402080"/>
            <a:ext cx="2043476" cy="37414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65B205C-6FA4-9812-7E9F-38C154D89C01}"/>
              </a:ext>
            </a:extLst>
          </p:cNvPr>
          <p:cNvSpPr/>
          <p:nvPr/>
        </p:nvSpPr>
        <p:spPr>
          <a:xfrm>
            <a:off x="7259506" y="1394696"/>
            <a:ext cx="1404226" cy="243054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DD4651F-6F4D-114F-CF28-61A99D327C31}"/>
              </a:ext>
            </a:extLst>
          </p:cNvPr>
          <p:cNvSpPr/>
          <p:nvPr/>
        </p:nvSpPr>
        <p:spPr>
          <a:xfrm>
            <a:off x="7566660" y="3825240"/>
            <a:ext cx="1485900" cy="46252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34DFE52-46C6-4B15-274B-7A2831980F5F}"/>
              </a:ext>
            </a:extLst>
          </p:cNvPr>
          <p:cNvSpPr/>
          <p:nvPr/>
        </p:nvSpPr>
        <p:spPr>
          <a:xfrm>
            <a:off x="7993233" y="4273670"/>
            <a:ext cx="1059327" cy="59550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B7222D5-75E5-E33F-BE4B-0AB8B94F795D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Google Shape;1337;p29">
            <a:extLst>
              <a:ext uri="{FF2B5EF4-FFF2-40B4-BE49-F238E27FC236}">
                <a16:creationId xmlns:a16="http://schemas.microsoft.com/office/drawing/2014/main" id="{8EB2E4C5-6447-188A-A34F-833E40A3023B}"/>
              </a:ext>
            </a:extLst>
          </p:cNvPr>
          <p:cNvSpPr txBox="1"/>
          <p:nvPr/>
        </p:nvSpPr>
        <p:spPr>
          <a:xfrm>
            <a:off x="7270690" y="1510505"/>
            <a:ext cx="151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↑27%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5E9C168-8B5E-759E-9794-60D03A9B3EEB}"/>
              </a:ext>
            </a:extLst>
          </p:cNvPr>
          <p:cNvSpPr/>
          <p:nvPr/>
        </p:nvSpPr>
        <p:spPr>
          <a:xfrm>
            <a:off x="6786322" y="1491564"/>
            <a:ext cx="569256" cy="22701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635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E004BFCA-515C-432C-19CA-44D5BC27E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D425A65-C3BE-C30B-F0E8-14D99CBEAD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88453A6-00FE-BC3B-FA20-E2095DD35688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704180"/>
      </p:ext>
    </p:extLst>
  </p:cSld>
  <p:clrMapOvr>
    <a:masterClrMapping/>
  </p:clrMapOvr>
  <p:transition spd="med">
    <p:pull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B4871AD9-7DF2-7CD5-7DCC-FE548776D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38E00470-51F6-0F67-91F9-C0D0B62D29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21A5239-5B4B-56A4-0E58-0E7F7B4D734B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nterfaz de usuario gráfica, Gráfico, Diagrama&#10;&#10;El contenido generado por IA puede ser incorrecto.">
            <a:extLst>
              <a:ext uri="{FF2B5EF4-FFF2-40B4-BE49-F238E27FC236}">
                <a16:creationId xmlns:a16="http://schemas.microsoft.com/office/drawing/2014/main" id="{9BD409A7-6416-8DC1-BC21-20B95AD8C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91" y="929639"/>
            <a:ext cx="7543018" cy="4033675"/>
          </a:xfrm>
          <a:prstGeom prst="rect">
            <a:avLst/>
          </a:prstGeom>
        </p:spPr>
      </p:pic>
      <p:pic>
        <p:nvPicPr>
          <p:cNvPr id="4" name="Imagen 3" descr="Interfaz de usuario gráfica, Gráfico, Diagrama&#10;&#10;El contenido generado por IA puede ser incorrecto.">
            <a:extLst>
              <a:ext uri="{FF2B5EF4-FFF2-40B4-BE49-F238E27FC236}">
                <a16:creationId xmlns:a16="http://schemas.microsoft.com/office/drawing/2014/main" id="{6C68E17F-8062-DAA2-2E1F-24CA66E414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529" t="68196" r="1827" b="16315"/>
          <a:stretch>
            <a:fillRect/>
          </a:stretch>
        </p:blipFill>
        <p:spPr>
          <a:xfrm>
            <a:off x="6980989" y="3611748"/>
            <a:ext cx="1614371" cy="85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02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03A51850-8540-98C5-E61B-EC6B8FF84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C47AC3F-8E69-3495-4071-ED944AD4F9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941427C-4110-B223-2216-9A63A1DD9B95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nterfaz de usuario gráfica, Gráfico, Diagrama&#10;&#10;El contenido generado por IA puede ser incorrecto.">
            <a:extLst>
              <a:ext uri="{FF2B5EF4-FFF2-40B4-BE49-F238E27FC236}">
                <a16:creationId xmlns:a16="http://schemas.microsoft.com/office/drawing/2014/main" id="{3E40DDE6-7561-5689-6DBD-D41B2CF0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91" y="929639"/>
            <a:ext cx="7543018" cy="4033675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6372D71-7666-89F0-55F7-175ED2CAEDB4}"/>
              </a:ext>
            </a:extLst>
          </p:cNvPr>
          <p:cNvSpPr/>
          <p:nvPr/>
        </p:nvSpPr>
        <p:spPr>
          <a:xfrm>
            <a:off x="363204" y="1844040"/>
            <a:ext cx="5389895" cy="129540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C319E73-A8A5-3BA7-4FF8-5A695A4DB6F6}"/>
              </a:ext>
            </a:extLst>
          </p:cNvPr>
          <p:cNvSpPr/>
          <p:nvPr/>
        </p:nvSpPr>
        <p:spPr>
          <a:xfrm>
            <a:off x="6329665" y="1264920"/>
            <a:ext cx="2547635" cy="187452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BEA479B-0930-C0B1-CE9B-8D3CA54743AE}"/>
              </a:ext>
            </a:extLst>
          </p:cNvPr>
          <p:cNvSpPr/>
          <p:nvPr/>
        </p:nvSpPr>
        <p:spPr>
          <a:xfrm>
            <a:off x="2024365" y="3661086"/>
            <a:ext cx="4932695" cy="132755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D892CC0-D58A-D34F-2E13-9F2353AF8628}"/>
              </a:ext>
            </a:extLst>
          </p:cNvPr>
          <p:cNvSpPr/>
          <p:nvPr/>
        </p:nvSpPr>
        <p:spPr>
          <a:xfrm>
            <a:off x="7011580" y="3931920"/>
            <a:ext cx="1277409" cy="103139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n 7" descr="Interfaz de usuario gráfica, Gráfico, Diagrama&#10;&#10;El contenido generado por IA puede ser incorrecto.">
            <a:extLst>
              <a:ext uri="{FF2B5EF4-FFF2-40B4-BE49-F238E27FC236}">
                <a16:creationId xmlns:a16="http://schemas.microsoft.com/office/drawing/2014/main" id="{6E58C786-A213-0D02-5D32-21BE0AAC9F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529" t="68196" r="1827" b="16315"/>
          <a:stretch>
            <a:fillRect/>
          </a:stretch>
        </p:blipFill>
        <p:spPr>
          <a:xfrm>
            <a:off x="6980989" y="3611748"/>
            <a:ext cx="1614371" cy="85470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843C3FF-CF6D-770D-8D42-6AA13CFA8C1A}"/>
              </a:ext>
            </a:extLst>
          </p:cNvPr>
          <p:cNvSpPr/>
          <p:nvPr/>
        </p:nvSpPr>
        <p:spPr>
          <a:xfrm>
            <a:off x="7011581" y="3931920"/>
            <a:ext cx="1638300" cy="101332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347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517D656B-783C-F279-36C0-8E6423349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D6D300DC-A087-FFA8-AAA2-58D0E89656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0DA3B7C-53BB-CF1D-F797-C9D617FC4699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nterfaz de usuario gráfica, Gráfico, Diagrama&#10;&#10;El contenido generado por IA puede ser incorrecto.">
            <a:extLst>
              <a:ext uri="{FF2B5EF4-FFF2-40B4-BE49-F238E27FC236}">
                <a16:creationId xmlns:a16="http://schemas.microsoft.com/office/drawing/2014/main" id="{E442C337-9C60-D25A-C6BB-4FC0AD3E1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91" y="929639"/>
            <a:ext cx="7543018" cy="4033675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F4B4546-0BEC-F415-E551-26E0F3636576}"/>
              </a:ext>
            </a:extLst>
          </p:cNvPr>
          <p:cNvSpPr/>
          <p:nvPr/>
        </p:nvSpPr>
        <p:spPr>
          <a:xfrm>
            <a:off x="363204" y="1203960"/>
            <a:ext cx="5389895" cy="1935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C63B602-EBA3-F0FC-8110-87A468C392F1}"/>
              </a:ext>
            </a:extLst>
          </p:cNvPr>
          <p:cNvSpPr/>
          <p:nvPr/>
        </p:nvSpPr>
        <p:spPr>
          <a:xfrm>
            <a:off x="6329665" y="1805940"/>
            <a:ext cx="2547635" cy="133350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938E6AE-80C0-A608-7C4E-57506DF6FDE0}"/>
              </a:ext>
            </a:extLst>
          </p:cNvPr>
          <p:cNvSpPr/>
          <p:nvPr/>
        </p:nvSpPr>
        <p:spPr>
          <a:xfrm>
            <a:off x="2024365" y="3114117"/>
            <a:ext cx="4932695" cy="187452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62394EC-7525-01AD-AEFF-6362BABE65B9}"/>
              </a:ext>
            </a:extLst>
          </p:cNvPr>
          <p:cNvSpPr/>
          <p:nvPr/>
        </p:nvSpPr>
        <p:spPr>
          <a:xfrm>
            <a:off x="7011580" y="4015742"/>
            <a:ext cx="1277409" cy="94757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8996A64-38F6-C1AA-7064-63F2E9E2A96F}"/>
              </a:ext>
            </a:extLst>
          </p:cNvPr>
          <p:cNvSpPr/>
          <p:nvPr/>
        </p:nvSpPr>
        <p:spPr>
          <a:xfrm>
            <a:off x="7064809" y="3802379"/>
            <a:ext cx="848375" cy="8866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n 8" descr="Interfaz de usuario gráfica, Gráfico, Diagrama&#10;&#10;El contenido generado por IA puede ser incorrecto.">
            <a:extLst>
              <a:ext uri="{FF2B5EF4-FFF2-40B4-BE49-F238E27FC236}">
                <a16:creationId xmlns:a16="http://schemas.microsoft.com/office/drawing/2014/main" id="{A4B9EC8B-1274-CCE7-BCCC-03C4B1AE18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529" t="68196" r="1827" b="16315"/>
          <a:stretch>
            <a:fillRect/>
          </a:stretch>
        </p:blipFill>
        <p:spPr>
          <a:xfrm>
            <a:off x="6980989" y="3611748"/>
            <a:ext cx="1614371" cy="854709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7E737CBA-A6FD-39C8-1FF7-99F02D4F4DB6}"/>
              </a:ext>
            </a:extLst>
          </p:cNvPr>
          <p:cNvSpPr/>
          <p:nvPr/>
        </p:nvSpPr>
        <p:spPr>
          <a:xfrm>
            <a:off x="7011581" y="4077412"/>
            <a:ext cx="1638300" cy="86783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6611ED4-48CA-575A-FC52-916272F8D8D3}"/>
              </a:ext>
            </a:extLst>
          </p:cNvPr>
          <p:cNvSpPr/>
          <p:nvPr/>
        </p:nvSpPr>
        <p:spPr>
          <a:xfrm>
            <a:off x="6934088" y="3826271"/>
            <a:ext cx="1638300" cy="8866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459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A59C7E2D-911B-825B-7122-5FE5BC8CB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274F2C8F-E9C8-53FA-E74F-6FB80A8E2B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BAEB359-3097-9CCF-CF2B-787A7750BCA5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04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FF5E427B-B50B-0984-CF53-71EEBEFF1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22D6D9EA-24B0-A53A-105B-22EC5199A1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929164A-6D1E-A38B-B82D-69BB8DE4C6FF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249B8F31-885B-1E2B-43C1-650410C02B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999"/>
          <a:stretch>
            <a:fillRect/>
          </a:stretch>
        </p:blipFill>
        <p:spPr>
          <a:xfrm>
            <a:off x="856403" y="743275"/>
            <a:ext cx="7431194" cy="2342825"/>
          </a:xfrm>
          <a:prstGeom prst="rect">
            <a:avLst/>
          </a:prstGeom>
        </p:spPr>
      </p:pic>
      <p:pic>
        <p:nvPicPr>
          <p:cNvPr id="4" name="Imagen 3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8FE5916B-731F-5982-D718-D729E93825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666" t="54659" r="37285"/>
          <a:stretch>
            <a:fillRect/>
          </a:stretch>
        </p:blipFill>
        <p:spPr>
          <a:xfrm>
            <a:off x="2142701" y="3145658"/>
            <a:ext cx="4858597" cy="1931350"/>
          </a:xfrm>
          <a:prstGeom prst="rect">
            <a:avLst/>
          </a:prstGeom>
        </p:spPr>
      </p:pic>
      <p:pic>
        <p:nvPicPr>
          <p:cNvPr id="5" name="Imagen 4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82538610-FA57-958C-8CC9-050CCE8914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715" t="66628" r="22211" b="15125"/>
          <a:stretch>
            <a:fillRect/>
          </a:stretch>
        </p:blipFill>
        <p:spPr>
          <a:xfrm>
            <a:off x="7217676" y="3456544"/>
            <a:ext cx="1735128" cy="120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89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21B7A110-4B16-2794-76F4-8C0D9969E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9FEEE3DE-D425-B687-588E-DF2128E39D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5AE6F8F-D2C9-11F3-0128-BD5854A63092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4B377CF2-7B38-D2F5-DDDB-B0932A70D7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999"/>
          <a:stretch>
            <a:fillRect/>
          </a:stretch>
        </p:blipFill>
        <p:spPr>
          <a:xfrm>
            <a:off x="856403" y="743275"/>
            <a:ext cx="7431194" cy="2342825"/>
          </a:xfrm>
          <a:prstGeom prst="rect">
            <a:avLst/>
          </a:prstGeom>
        </p:spPr>
      </p:pic>
      <p:pic>
        <p:nvPicPr>
          <p:cNvPr id="4" name="Imagen 3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DD5D4A98-F11C-B978-3C2C-CEAA7A0213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666" t="54659" r="37285"/>
          <a:stretch>
            <a:fillRect/>
          </a:stretch>
        </p:blipFill>
        <p:spPr>
          <a:xfrm>
            <a:off x="2142701" y="3145658"/>
            <a:ext cx="4858597" cy="1931350"/>
          </a:xfrm>
          <a:prstGeom prst="rect">
            <a:avLst/>
          </a:prstGeom>
        </p:spPr>
      </p:pic>
      <p:pic>
        <p:nvPicPr>
          <p:cNvPr id="5" name="Imagen 4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9A15A293-8290-20D0-3D14-0F40F58E48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715" t="66628" r="22211" b="15125"/>
          <a:stretch>
            <a:fillRect/>
          </a:stretch>
        </p:blipFill>
        <p:spPr>
          <a:xfrm>
            <a:off x="7217676" y="3456544"/>
            <a:ext cx="1735128" cy="1203965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77DB2CB9-739B-C7A1-4113-4C352A439D1C}"/>
              </a:ext>
            </a:extLst>
          </p:cNvPr>
          <p:cNvSpPr/>
          <p:nvPr/>
        </p:nvSpPr>
        <p:spPr>
          <a:xfrm>
            <a:off x="2132115" y="3840480"/>
            <a:ext cx="2333206" cy="117969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162E1B4-E30A-CB8C-11B0-D88EB9E8D0B5}"/>
              </a:ext>
            </a:extLst>
          </p:cNvPr>
          <p:cNvSpPr/>
          <p:nvPr/>
        </p:nvSpPr>
        <p:spPr>
          <a:xfrm>
            <a:off x="976098" y="1693228"/>
            <a:ext cx="7619262" cy="145243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89DCBB0-6A19-C9A4-1027-64591F561E00}"/>
              </a:ext>
            </a:extLst>
          </p:cNvPr>
          <p:cNvSpPr/>
          <p:nvPr/>
        </p:nvSpPr>
        <p:spPr>
          <a:xfrm>
            <a:off x="4862052" y="3145659"/>
            <a:ext cx="2333206" cy="199090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36ADF67-76B6-1855-9435-C97AED391E39}"/>
              </a:ext>
            </a:extLst>
          </p:cNvPr>
          <p:cNvSpPr/>
          <p:nvPr/>
        </p:nvSpPr>
        <p:spPr>
          <a:xfrm>
            <a:off x="7217676" y="3902821"/>
            <a:ext cx="1735128" cy="120396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954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EEDD1F88-A3B7-38B9-6B0C-DF9847E94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460B87C8-5EF0-F30E-3DF1-EFEC2BF2D8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874A1A7-C131-38D1-5A3C-C0D4F17515A0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67947ECC-4E8D-EDA7-BCBF-2FB321F487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999"/>
          <a:stretch>
            <a:fillRect/>
          </a:stretch>
        </p:blipFill>
        <p:spPr>
          <a:xfrm>
            <a:off x="856403" y="743275"/>
            <a:ext cx="7431194" cy="2342825"/>
          </a:xfrm>
          <a:prstGeom prst="rect">
            <a:avLst/>
          </a:prstGeom>
        </p:spPr>
      </p:pic>
      <p:pic>
        <p:nvPicPr>
          <p:cNvPr id="4" name="Imagen 3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3AD9F931-F654-47E3-8796-FD75731603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666" t="54659" r="37285"/>
          <a:stretch>
            <a:fillRect/>
          </a:stretch>
        </p:blipFill>
        <p:spPr>
          <a:xfrm>
            <a:off x="2153288" y="3145658"/>
            <a:ext cx="4858597" cy="1931350"/>
          </a:xfrm>
          <a:prstGeom prst="rect">
            <a:avLst/>
          </a:prstGeom>
        </p:spPr>
      </p:pic>
      <p:pic>
        <p:nvPicPr>
          <p:cNvPr id="5" name="Imagen 4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F7DDFC2F-873F-F9A3-CC35-DBF1A8ED99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715" t="66628" r="22211" b="15125"/>
          <a:stretch>
            <a:fillRect/>
          </a:stretch>
        </p:blipFill>
        <p:spPr>
          <a:xfrm>
            <a:off x="7217676" y="3456544"/>
            <a:ext cx="1735128" cy="1203965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985FADC-9EB3-02BA-2414-5D842A94924B}"/>
              </a:ext>
            </a:extLst>
          </p:cNvPr>
          <p:cNvSpPr/>
          <p:nvPr/>
        </p:nvSpPr>
        <p:spPr>
          <a:xfrm>
            <a:off x="2132115" y="3145658"/>
            <a:ext cx="2333206" cy="187452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0B67A30-B531-F2A6-33B5-B9232E38AFE6}"/>
              </a:ext>
            </a:extLst>
          </p:cNvPr>
          <p:cNvSpPr/>
          <p:nvPr/>
        </p:nvSpPr>
        <p:spPr>
          <a:xfrm>
            <a:off x="976098" y="1154750"/>
            <a:ext cx="7619262" cy="199090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305E190-63C1-D9A9-334D-F407B57962DA}"/>
              </a:ext>
            </a:extLst>
          </p:cNvPr>
          <p:cNvSpPr/>
          <p:nvPr/>
        </p:nvSpPr>
        <p:spPr>
          <a:xfrm>
            <a:off x="5250180" y="3557133"/>
            <a:ext cx="1945078" cy="157943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ED74744-1E80-358A-ACE0-F02812D1DA00}"/>
              </a:ext>
            </a:extLst>
          </p:cNvPr>
          <p:cNvSpPr/>
          <p:nvPr/>
        </p:nvSpPr>
        <p:spPr>
          <a:xfrm>
            <a:off x="7217676" y="4058527"/>
            <a:ext cx="1735128" cy="104826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80DBFD9-4879-1CAE-8109-4F3F0A1170B9}"/>
              </a:ext>
            </a:extLst>
          </p:cNvPr>
          <p:cNvSpPr/>
          <p:nvPr/>
        </p:nvSpPr>
        <p:spPr>
          <a:xfrm>
            <a:off x="7112553" y="3802380"/>
            <a:ext cx="1735128" cy="17829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90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9700FB65-6E2F-847E-4D0C-58E575480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642FBE1F-970F-06C5-47B6-3F8B99C8BF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D1BD76C-21AC-C284-C32D-D556133C80BD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43279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INTRODUCTION</a:t>
            </a:r>
            <a:endParaRPr dirty="0"/>
          </a:p>
        </p:txBody>
      </p:sp>
      <p:grpSp>
        <p:nvGrpSpPr>
          <p:cNvPr id="2020" name="Google Shape;2020;p39"/>
          <p:cNvGrpSpPr/>
          <p:nvPr/>
        </p:nvGrpSpPr>
        <p:grpSpPr>
          <a:xfrm>
            <a:off x="457201" y="1319449"/>
            <a:ext cx="2449871" cy="3217905"/>
            <a:chOff x="457201" y="1319449"/>
            <a:chExt cx="2449871" cy="3217905"/>
          </a:xfrm>
        </p:grpSpPr>
        <p:sp>
          <p:nvSpPr>
            <p:cNvPr id="2021" name="Google Shape;2021;p39"/>
            <p:cNvSpPr/>
            <p:nvPr/>
          </p:nvSpPr>
          <p:spPr>
            <a:xfrm>
              <a:off x="457201" y="1319449"/>
              <a:ext cx="2449871" cy="3217905"/>
            </a:xfrm>
            <a:custGeom>
              <a:avLst/>
              <a:gdLst/>
              <a:ahLst/>
              <a:cxnLst/>
              <a:rect l="l" t="t" r="r" b="b"/>
              <a:pathLst>
                <a:path w="23280" h="30579" extrusionOk="0">
                  <a:moveTo>
                    <a:pt x="12391" y="1"/>
                  </a:moveTo>
                  <a:cubicBezTo>
                    <a:pt x="3217" y="1"/>
                    <a:pt x="1166" y="7160"/>
                    <a:pt x="1712" y="10350"/>
                  </a:cubicBezTo>
                  <a:cubicBezTo>
                    <a:pt x="1993" y="11995"/>
                    <a:pt x="2779" y="12650"/>
                    <a:pt x="2475" y="14597"/>
                  </a:cubicBezTo>
                  <a:cubicBezTo>
                    <a:pt x="2173" y="16543"/>
                    <a:pt x="0" y="17655"/>
                    <a:pt x="0" y="17655"/>
                  </a:cubicBezTo>
                  <a:cubicBezTo>
                    <a:pt x="0" y="17655"/>
                    <a:pt x="335" y="18687"/>
                    <a:pt x="1273" y="19166"/>
                  </a:cubicBezTo>
                  <a:cubicBezTo>
                    <a:pt x="1273" y="19166"/>
                    <a:pt x="1513" y="20189"/>
                    <a:pt x="1150" y="20733"/>
                  </a:cubicBezTo>
                  <a:cubicBezTo>
                    <a:pt x="1150" y="20733"/>
                    <a:pt x="1335" y="21087"/>
                    <a:pt x="1643" y="21308"/>
                  </a:cubicBezTo>
                  <a:cubicBezTo>
                    <a:pt x="1950" y="21529"/>
                    <a:pt x="1735" y="21871"/>
                    <a:pt x="1538" y="22199"/>
                  </a:cubicBezTo>
                  <a:cubicBezTo>
                    <a:pt x="1538" y="22199"/>
                    <a:pt x="1661" y="22493"/>
                    <a:pt x="2067" y="22749"/>
                  </a:cubicBezTo>
                  <a:cubicBezTo>
                    <a:pt x="2473" y="23005"/>
                    <a:pt x="2233" y="24076"/>
                    <a:pt x="2269" y="24740"/>
                  </a:cubicBezTo>
                  <a:cubicBezTo>
                    <a:pt x="2294" y="25179"/>
                    <a:pt x="2561" y="25643"/>
                    <a:pt x="3332" y="25643"/>
                  </a:cubicBezTo>
                  <a:cubicBezTo>
                    <a:pt x="3727" y="25643"/>
                    <a:pt x="4253" y="25522"/>
                    <a:pt x="4946" y="25214"/>
                  </a:cubicBezTo>
                  <a:cubicBezTo>
                    <a:pt x="6125" y="24690"/>
                    <a:pt x="6990" y="24300"/>
                    <a:pt x="7630" y="24300"/>
                  </a:cubicBezTo>
                  <a:cubicBezTo>
                    <a:pt x="8101" y="24300"/>
                    <a:pt x="8449" y="24511"/>
                    <a:pt x="8710" y="25037"/>
                  </a:cubicBezTo>
                  <a:cubicBezTo>
                    <a:pt x="8864" y="25346"/>
                    <a:pt x="8986" y="25822"/>
                    <a:pt x="9051" y="26388"/>
                  </a:cubicBezTo>
                  <a:cubicBezTo>
                    <a:pt x="9336" y="28864"/>
                    <a:pt x="11464" y="30579"/>
                    <a:pt x="13778" y="30579"/>
                  </a:cubicBezTo>
                  <a:cubicBezTo>
                    <a:pt x="14383" y="30579"/>
                    <a:pt x="15002" y="30461"/>
                    <a:pt x="15603" y="30209"/>
                  </a:cubicBezTo>
                  <a:cubicBezTo>
                    <a:pt x="15683" y="30176"/>
                    <a:pt x="15763" y="30142"/>
                    <a:pt x="15842" y="30107"/>
                  </a:cubicBezTo>
                  <a:cubicBezTo>
                    <a:pt x="17861" y="29227"/>
                    <a:pt x="18999" y="27084"/>
                    <a:pt x="18642" y="24910"/>
                  </a:cubicBezTo>
                  <a:cubicBezTo>
                    <a:pt x="18434" y="23635"/>
                    <a:pt x="18359" y="22051"/>
                    <a:pt x="18712" y="20360"/>
                  </a:cubicBezTo>
                  <a:cubicBezTo>
                    <a:pt x="18712" y="20360"/>
                    <a:pt x="22836" y="16871"/>
                    <a:pt x="23030" y="11563"/>
                  </a:cubicBezTo>
                  <a:cubicBezTo>
                    <a:pt x="23280" y="4737"/>
                    <a:pt x="19071" y="642"/>
                    <a:pt x="14672" y="137"/>
                  </a:cubicBezTo>
                  <a:cubicBezTo>
                    <a:pt x="13867" y="44"/>
                    <a:pt x="13107" y="1"/>
                    <a:pt x="12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9"/>
            <p:cNvSpPr/>
            <p:nvPr/>
          </p:nvSpPr>
          <p:spPr>
            <a:xfrm>
              <a:off x="635362" y="1462567"/>
              <a:ext cx="2161527" cy="1548286"/>
            </a:xfrm>
            <a:custGeom>
              <a:avLst/>
              <a:gdLst/>
              <a:ahLst/>
              <a:cxnLst/>
              <a:rect l="l" t="t" r="r" b="b"/>
              <a:pathLst>
                <a:path w="20540" h="14713" extrusionOk="0">
                  <a:moveTo>
                    <a:pt x="10699" y="0"/>
                  </a:moveTo>
                  <a:cubicBezTo>
                    <a:pt x="7222" y="0"/>
                    <a:pt x="4566" y="1059"/>
                    <a:pt x="2804" y="3149"/>
                  </a:cubicBezTo>
                  <a:cubicBezTo>
                    <a:pt x="1798" y="4342"/>
                    <a:pt x="1223" y="5747"/>
                    <a:pt x="980" y="7018"/>
                  </a:cubicBezTo>
                  <a:cubicBezTo>
                    <a:pt x="980" y="7018"/>
                    <a:pt x="0" y="11659"/>
                    <a:pt x="6117" y="11659"/>
                  </a:cubicBezTo>
                  <a:cubicBezTo>
                    <a:pt x="11149" y="11659"/>
                    <a:pt x="15937" y="13641"/>
                    <a:pt x="17134" y="14382"/>
                  </a:cubicBezTo>
                  <a:cubicBezTo>
                    <a:pt x="17505" y="14613"/>
                    <a:pt x="17852" y="14712"/>
                    <a:pt x="18169" y="14712"/>
                  </a:cubicBezTo>
                  <a:cubicBezTo>
                    <a:pt x="19125" y="14712"/>
                    <a:pt x="19811" y="13808"/>
                    <a:pt x="20087" y="12871"/>
                  </a:cubicBezTo>
                  <a:cubicBezTo>
                    <a:pt x="20292" y="12173"/>
                    <a:pt x="20403" y="11418"/>
                    <a:pt x="20431" y="10623"/>
                  </a:cubicBezTo>
                  <a:cubicBezTo>
                    <a:pt x="20540" y="7669"/>
                    <a:pt x="19767" y="5083"/>
                    <a:pt x="18197" y="3143"/>
                  </a:cubicBezTo>
                  <a:cubicBezTo>
                    <a:pt x="16814" y="1435"/>
                    <a:pt x="14925" y="366"/>
                    <a:pt x="12875" y="130"/>
                  </a:cubicBezTo>
                  <a:cubicBezTo>
                    <a:pt x="12124" y="44"/>
                    <a:pt x="11391" y="0"/>
                    <a:pt x="10699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9"/>
            <p:cNvSpPr/>
            <p:nvPr/>
          </p:nvSpPr>
          <p:spPr>
            <a:xfrm>
              <a:off x="635362" y="1414791"/>
              <a:ext cx="2161527" cy="1548391"/>
            </a:xfrm>
            <a:custGeom>
              <a:avLst/>
              <a:gdLst/>
              <a:ahLst/>
              <a:cxnLst/>
              <a:rect l="l" t="t" r="r" b="b"/>
              <a:pathLst>
                <a:path w="20540" h="14714" extrusionOk="0">
                  <a:moveTo>
                    <a:pt x="10699" y="1"/>
                  </a:moveTo>
                  <a:cubicBezTo>
                    <a:pt x="7222" y="1"/>
                    <a:pt x="4566" y="1060"/>
                    <a:pt x="2804" y="3150"/>
                  </a:cubicBezTo>
                  <a:cubicBezTo>
                    <a:pt x="1798" y="4343"/>
                    <a:pt x="1223" y="5748"/>
                    <a:pt x="980" y="7019"/>
                  </a:cubicBezTo>
                  <a:cubicBezTo>
                    <a:pt x="980" y="7019"/>
                    <a:pt x="0" y="11660"/>
                    <a:pt x="6117" y="11660"/>
                  </a:cubicBezTo>
                  <a:cubicBezTo>
                    <a:pt x="11149" y="11660"/>
                    <a:pt x="15937" y="13642"/>
                    <a:pt x="17134" y="14384"/>
                  </a:cubicBezTo>
                  <a:cubicBezTo>
                    <a:pt x="17505" y="14614"/>
                    <a:pt x="17851" y="14713"/>
                    <a:pt x="18168" y="14713"/>
                  </a:cubicBezTo>
                  <a:cubicBezTo>
                    <a:pt x="19125" y="14713"/>
                    <a:pt x="19811" y="13809"/>
                    <a:pt x="20087" y="12872"/>
                  </a:cubicBezTo>
                  <a:cubicBezTo>
                    <a:pt x="20292" y="12175"/>
                    <a:pt x="20403" y="11419"/>
                    <a:pt x="20431" y="10623"/>
                  </a:cubicBezTo>
                  <a:cubicBezTo>
                    <a:pt x="20540" y="7670"/>
                    <a:pt x="19767" y="5083"/>
                    <a:pt x="18197" y="3144"/>
                  </a:cubicBezTo>
                  <a:cubicBezTo>
                    <a:pt x="16814" y="1436"/>
                    <a:pt x="14925" y="367"/>
                    <a:pt x="12875" y="131"/>
                  </a:cubicBezTo>
                  <a:cubicBezTo>
                    <a:pt x="12124" y="45"/>
                    <a:pt x="11391" y="1"/>
                    <a:pt x="10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9"/>
            <p:cNvSpPr/>
            <p:nvPr/>
          </p:nvSpPr>
          <p:spPr>
            <a:xfrm>
              <a:off x="742805" y="1847720"/>
              <a:ext cx="1953267" cy="1115359"/>
            </a:xfrm>
            <a:custGeom>
              <a:avLst/>
              <a:gdLst/>
              <a:ahLst/>
              <a:cxnLst/>
              <a:rect l="l" t="t" r="r" b="b"/>
              <a:pathLst>
                <a:path w="18561" h="10599" extrusionOk="0">
                  <a:moveTo>
                    <a:pt x="8823" y="0"/>
                  </a:moveTo>
                  <a:cubicBezTo>
                    <a:pt x="5347" y="0"/>
                    <a:pt x="2691" y="1059"/>
                    <a:pt x="928" y="3150"/>
                  </a:cubicBezTo>
                  <a:cubicBezTo>
                    <a:pt x="564" y="3582"/>
                    <a:pt x="257" y="4042"/>
                    <a:pt x="1" y="4513"/>
                  </a:cubicBezTo>
                  <a:cubicBezTo>
                    <a:pt x="297" y="5854"/>
                    <a:pt x="1403" y="7546"/>
                    <a:pt x="5096" y="7546"/>
                  </a:cubicBezTo>
                  <a:cubicBezTo>
                    <a:pt x="10128" y="7546"/>
                    <a:pt x="14916" y="9528"/>
                    <a:pt x="16113" y="10270"/>
                  </a:cubicBezTo>
                  <a:cubicBezTo>
                    <a:pt x="16483" y="10500"/>
                    <a:pt x="16830" y="10599"/>
                    <a:pt x="17146" y="10599"/>
                  </a:cubicBezTo>
                  <a:cubicBezTo>
                    <a:pt x="17728" y="10599"/>
                    <a:pt x="18210" y="10264"/>
                    <a:pt x="18560" y="9792"/>
                  </a:cubicBezTo>
                  <a:cubicBezTo>
                    <a:pt x="18508" y="7183"/>
                    <a:pt x="17742" y="4898"/>
                    <a:pt x="16321" y="3143"/>
                  </a:cubicBezTo>
                  <a:cubicBezTo>
                    <a:pt x="14939" y="1436"/>
                    <a:pt x="13049" y="366"/>
                    <a:pt x="11000" y="130"/>
                  </a:cubicBezTo>
                  <a:cubicBezTo>
                    <a:pt x="10249" y="44"/>
                    <a:pt x="9516" y="0"/>
                    <a:pt x="8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9"/>
            <p:cNvSpPr/>
            <p:nvPr/>
          </p:nvSpPr>
          <p:spPr>
            <a:xfrm>
              <a:off x="1052824" y="1569694"/>
              <a:ext cx="1494127" cy="1052220"/>
            </a:xfrm>
            <a:custGeom>
              <a:avLst/>
              <a:gdLst/>
              <a:ahLst/>
              <a:cxnLst/>
              <a:rect l="l" t="t" r="r" b="b"/>
              <a:pathLst>
                <a:path w="14198" h="9999" extrusionOk="0">
                  <a:moveTo>
                    <a:pt x="7001" y="1"/>
                  </a:moveTo>
                  <a:cubicBezTo>
                    <a:pt x="6540" y="1"/>
                    <a:pt x="6105" y="180"/>
                    <a:pt x="5777" y="497"/>
                  </a:cubicBezTo>
                  <a:cubicBezTo>
                    <a:pt x="6198" y="845"/>
                    <a:pt x="6485" y="1351"/>
                    <a:pt x="6550" y="1922"/>
                  </a:cubicBezTo>
                  <a:cubicBezTo>
                    <a:pt x="6859" y="1981"/>
                    <a:pt x="7153" y="2109"/>
                    <a:pt x="7415" y="2300"/>
                  </a:cubicBezTo>
                  <a:lnTo>
                    <a:pt x="7176" y="2628"/>
                  </a:lnTo>
                  <a:cubicBezTo>
                    <a:pt x="6871" y="2407"/>
                    <a:pt x="6512" y="2290"/>
                    <a:pt x="6142" y="2290"/>
                  </a:cubicBezTo>
                  <a:cubicBezTo>
                    <a:pt x="6050" y="2290"/>
                    <a:pt x="5957" y="2298"/>
                    <a:pt x="5864" y="2312"/>
                  </a:cubicBezTo>
                  <a:cubicBezTo>
                    <a:pt x="5398" y="2386"/>
                    <a:pt x="4990" y="2635"/>
                    <a:pt x="4712" y="3017"/>
                  </a:cubicBezTo>
                  <a:lnTo>
                    <a:pt x="4383" y="2777"/>
                  </a:lnTo>
                  <a:cubicBezTo>
                    <a:pt x="4724" y="2308"/>
                    <a:pt x="5227" y="2000"/>
                    <a:pt x="5800" y="1911"/>
                  </a:cubicBezTo>
                  <a:cubicBezTo>
                    <a:pt x="5912" y="1893"/>
                    <a:pt x="6024" y="1884"/>
                    <a:pt x="6134" y="1883"/>
                  </a:cubicBezTo>
                  <a:cubicBezTo>
                    <a:pt x="6051" y="1378"/>
                    <a:pt x="5754" y="945"/>
                    <a:pt x="5338" y="679"/>
                  </a:cubicBezTo>
                  <a:cubicBezTo>
                    <a:pt x="5318" y="666"/>
                    <a:pt x="5297" y="654"/>
                    <a:pt x="5276" y="642"/>
                  </a:cubicBezTo>
                  <a:cubicBezTo>
                    <a:pt x="5264" y="635"/>
                    <a:pt x="5253" y="628"/>
                    <a:pt x="5240" y="621"/>
                  </a:cubicBezTo>
                  <a:cubicBezTo>
                    <a:pt x="5211" y="605"/>
                    <a:pt x="5180" y="589"/>
                    <a:pt x="5150" y="575"/>
                  </a:cubicBezTo>
                  <a:cubicBezTo>
                    <a:pt x="5138" y="569"/>
                    <a:pt x="5127" y="564"/>
                    <a:pt x="5116" y="560"/>
                  </a:cubicBezTo>
                  <a:cubicBezTo>
                    <a:pt x="5091" y="548"/>
                    <a:pt x="5067" y="538"/>
                    <a:pt x="5042" y="528"/>
                  </a:cubicBezTo>
                  <a:cubicBezTo>
                    <a:pt x="5031" y="524"/>
                    <a:pt x="5020" y="520"/>
                    <a:pt x="5010" y="515"/>
                  </a:cubicBezTo>
                  <a:cubicBezTo>
                    <a:pt x="4976" y="503"/>
                    <a:pt x="4943" y="491"/>
                    <a:pt x="4908" y="480"/>
                  </a:cubicBezTo>
                  <a:cubicBezTo>
                    <a:pt x="4899" y="478"/>
                    <a:pt x="4890" y="476"/>
                    <a:pt x="4881" y="473"/>
                  </a:cubicBezTo>
                  <a:cubicBezTo>
                    <a:pt x="4853" y="465"/>
                    <a:pt x="4823" y="457"/>
                    <a:pt x="4794" y="451"/>
                  </a:cubicBezTo>
                  <a:cubicBezTo>
                    <a:pt x="4785" y="448"/>
                    <a:pt x="4775" y="445"/>
                    <a:pt x="4765" y="444"/>
                  </a:cubicBezTo>
                  <a:cubicBezTo>
                    <a:pt x="4729" y="436"/>
                    <a:pt x="4692" y="429"/>
                    <a:pt x="4654" y="424"/>
                  </a:cubicBezTo>
                  <a:cubicBezTo>
                    <a:pt x="4648" y="423"/>
                    <a:pt x="4642" y="422"/>
                    <a:pt x="4636" y="421"/>
                  </a:cubicBezTo>
                  <a:cubicBezTo>
                    <a:pt x="4604" y="417"/>
                    <a:pt x="4572" y="413"/>
                    <a:pt x="4539" y="410"/>
                  </a:cubicBezTo>
                  <a:cubicBezTo>
                    <a:pt x="4529" y="410"/>
                    <a:pt x="4519" y="409"/>
                    <a:pt x="4509" y="408"/>
                  </a:cubicBezTo>
                  <a:cubicBezTo>
                    <a:pt x="4470" y="405"/>
                    <a:pt x="4432" y="403"/>
                    <a:pt x="4393" y="403"/>
                  </a:cubicBezTo>
                  <a:cubicBezTo>
                    <a:pt x="3662" y="403"/>
                    <a:pt x="2997" y="864"/>
                    <a:pt x="2741" y="1550"/>
                  </a:cubicBezTo>
                  <a:lnTo>
                    <a:pt x="2685" y="1702"/>
                  </a:lnTo>
                  <a:lnTo>
                    <a:pt x="2524" y="1680"/>
                  </a:lnTo>
                  <a:cubicBezTo>
                    <a:pt x="2444" y="1670"/>
                    <a:pt x="2365" y="1664"/>
                    <a:pt x="2289" y="1664"/>
                  </a:cubicBezTo>
                  <a:cubicBezTo>
                    <a:pt x="1317" y="1664"/>
                    <a:pt x="526" y="2455"/>
                    <a:pt x="526" y="3428"/>
                  </a:cubicBezTo>
                  <a:cubicBezTo>
                    <a:pt x="526" y="3452"/>
                    <a:pt x="527" y="3475"/>
                    <a:pt x="528" y="3499"/>
                  </a:cubicBezTo>
                  <a:cubicBezTo>
                    <a:pt x="829" y="3290"/>
                    <a:pt x="1185" y="3155"/>
                    <a:pt x="1570" y="3121"/>
                  </a:cubicBezTo>
                  <a:cubicBezTo>
                    <a:pt x="1832" y="2681"/>
                    <a:pt x="2246" y="2332"/>
                    <a:pt x="2770" y="2165"/>
                  </a:cubicBezTo>
                  <a:lnTo>
                    <a:pt x="2894" y="2552"/>
                  </a:lnTo>
                  <a:cubicBezTo>
                    <a:pt x="1968" y="2849"/>
                    <a:pt x="1456" y="3845"/>
                    <a:pt x="1753" y="4770"/>
                  </a:cubicBezTo>
                  <a:lnTo>
                    <a:pt x="1365" y="4894"/>
                  </a:lnTo>
                  <a:cubicBezTo>
                    <a:pt x="1221" y="4444"/>
                    <a:pt x="1233" y="3982"/>
                    <a:pt x="1369" y="3563"/>
                  </a:cubicBezTo>
                  <a:lnTo>
                    <a:pt x="1369" y="3563"/>
                  </a:lnTo>
                  <a:cubicBezTo>
                    <a:pt x="618" y="3736"/>
                    <a:pt x="49" y="4389"/>
                    <a:pt x="3" y="5180"/>
                  </a:cubicBezTo>
                  <a:cubicBezTo>
                    <a:pt x="3" y="5185"/>
                    <a:pt x="3" y="5188"/>
                    <a:pt x="3" y="5192"/>
                  </a:cubicBezTo>
                  <a:cubicBezTo>
                    <a:pt x="2" y="5221"/>
                    <a:pt x="1" y="5251"/>
                    <a:pt x="1" y="5282"/>
                  </a:cubicBezTo>
                  <a:cubicBezTo>
                    <a:pt x="1" y="6254"/>
                    <a:pt x="792" y="7045"/>
                    <a:pt x="1764" y="7045"/>
                  </a:cubicBezTo>
                  <a:cubicBezTo>
                    <a:pt x="1980" y="7045"/>
                    <a:pt x="2190" y="7006"/>
                    <a:pt x="2388" y="6931"/>
                  </a:cubicBezTo>
                  <a:cubicBezTo>
                    <a:pt x="2381" y="6859"/>
                    <a:pt x="2377" y="6785"/>
                    <a:pt x="2377" y="6711"/>
                  </a:cubicBezTo>
                  <a:cubicBezTo>
                    <a:pt x="2377" y="6399"/>
                    <a:pt x="2442" y="6098"/>
                    <a:pt x="2569" y="5816"/>
                  </a:cubicBezTo>
                  <a:lnTo>
                    <a:pt x="2941" y="5984"/>
                  </a:lnTo>
                  <a:cubicBezTo>
                    <a:pt x="2837" y="6212"/>
                    <a:pt x="2784" y="6458"/>
                    <a:pt x="2784" y="6711"/>
                  </a:cubicBezTo>
                  <a:cubicBezTo>
                    <a:pt x="2784" y="6818"/>
                    <a:pt x="2794" y="6922"/>
                    <a:pt x="2812" y="7024"/>
                  </a:cubicBezTo>
                  <a:cubicBezTo>
                    <a:pt x="2822" y="7074"/>
                    <a:pt x="2832" y="7124"/>
                    <a:pt x="2845" y="7172"/>
                  </a:cubicBezTo>
                  <a:cubicBezTo>
                    <a:pt x="2847" y="7176"/>
                    <a:pt x="2848" y="7181"/>
                    <a:pt x="2849" y="7184"/>
                  </a:cubicBezTo>
                  <a:cubicBezTo>
                    <a:pt x="2862" y="7231"/>
                    <a:pt x="2876" y="7275"/>
                    <a:pt x="2892" y="7320"/>
                  </a:cubicBezTo>
                  <a:cubicBezTo>
                    <a:pt x="2895" y="7328"/>
                    <a:pt x="2899" y="7336"/>
                    <a:pt x="2902" y="7345"/>
                  </a:cubicBezTo>
                  <a:cubicBezTo>
                    <a:pt x="2914" y="7376"/>
                    <a:pt x="2927" y="7408"/>
                    <a:pt x="2941" y="7438"/>
                  </a:cubicBezTo>
                  <a:cubicBezTo>
                    <a:pt x="2952" y="7461"/>
                    <a:pt x="2963" y="7484"/>
                    <a:pt x="2975" y="7506"/>
                  </a:cubicBezTo>
                  <a:cubicBezTo>
                    <a:pt x="2984" y="7527"/>
                    <a:pt x="2995" y="7546"/>
                    <a:pt x="3005" y="7565"/>
                  </a:cubicBezTo>
                  <a:cubicBezTo>
                    <a:pt x="3167" y="7856"/>
                    <a:pt x="3408" y="8096"/>
                    <a:pt x="3699" y="8256"/>
                  </a:cubicBezTo>
                  <a:cubicBezTo>
                    <a:pt x="3715" y="8265"/>
                    <a:pt x="3731" y="8274"/>
                    <a:pt x="3747" y="8282"/>
                  </a:cubicBezTo>
                  <a:cubicBezTo>
                    <a:pt x="3775" y="8296"/>
                    <a:pt x="3804" y="8310"/>
                    <a:pt x="3833" y="8323"/>
                  </a:cubicBezTo>
                  <a:cubicBezTo>
                    <a:pt x="3856" y="8333"/>
                    <a:pt x="3880" y="8343"/>
                    <a:pt x="3904" y="8353"/>
                  </a:cubicBezTo>
                  <a:cubicBezTo>
                    <a:pt x="3922" y="8359"/>
                    <a:pt x="3941" y="8366"/>
                    <a:pt x="3959" y="8373"/>
                  </a:cubicBezTo>
                  <a:cubicBezTo>
                    <a:pt x="3993" y="8385"/>
                    <a:pt x="4026" y="8395"/>
                    <a:pt x="4059" y="8405"/>
                  </a:cubicBezTo>
                  <a:cubicBezTo>
                    <a:pt x="4071" y="8408"/>
                    <a:pt x="4083" y="8413"/>
                    <a:pt x="4096" y="8415"/>
                  </a:cubicBezTo>
                  <a:cubicBezTo>
                    <a:pt x="4136" y="8427"/>
                    <a:pt x="4177" y="8435"/>
                    <a:pt x="4218" y="8443"/>
                  </a:cubicBezTo>
                  <a:cubicBezTo>
                    <a:pt x="4228" y="8445"/>
                    <a:pt x="4239" y="8447"/>
                    <a:pt x="4248" y="8449"/>
                  </a:cubicBezTo>
                  <a:cubicBezTo>
                    <a:pt x="4292" y="8456"/>
                    <a:pt x="4337" y="8463"/>
                    <a:pt x="4381" y="8467"/>
                  </a:cubicBezTo>
                  <a:cubicBezTo>
                    <a:pt x="4388" y="8467"/>
                    <a:pt x="4395" y="8468"/>
                    <a:pt x="4402" y="8468"/>
                  </a:cubicBezTo>
                  <a:cubicBezTo>
                    <a:pt x="4450" y="8472"/>
                    <a:pt x="4499" y="8475"/>
                    <a:pt x="4548" y="8475"/>
                  </a:cubicBezTo>
                  <a:cubicBezTo>
                    <a:pt x="4605" y="8475"/>
                    <a:pt x="4661" y="8470"/>
                    <a:pt x="4718" y="8465"/>
                  </a:cubicBezTo>
                  <a:cubicBezTo>
                    <a:pt x="4482" y="8118"/>
                    <a:pt x="4345" y="7699"/>
                    <a:pt x="4345" y="7249"/>
                  </a:cubicBezTo>
                  <a:lnTo>
                    <a:pt x="4751" y="7249"/>
                  </a:lnTo>
                  <a:cubicBezTo>
                    <a:pt x="4751" y="7731"/>
                    <a:pt x="4945" y="8168"/>
                    <a:pt x="5260" y="8487"/>
                  </a:cubicBezTo>
                  <a:cubicBezTo>
                    <a:pt x="5266" y="8492"/>
                    <a:pt x="5271" y="8497"/>
                    <a:pt x="5276" y="8503"/>
                  </a:cubicBezTo>
                  <a:cubicBezTo>
                    <a:pt x="5292" y="8518"/>
                    <a:pt x="5308" y="8534"/>
                    <a:pt x="5325" y="8550"/>
                  </a:cubicBezTo>
                  <a:cubicBezTo>
                    <a:pt x="5329" y="8552"/>
                    <a:pt x="5331" y="8555"/>
                    <a:pt x="5335" y="8558"/>
                  </a:cubicBezTo>
                  <a:cubicBezTo>
                    <a:pt x="5647" y="8841"/>
                    <a:pt x="6061" y="9013"/>
                    <a:pt x="6515" y="9013"/>
                  </a:cubicBezTo>
                  <a:cubicBezTo>
                    <a:pt x="6553" y="9013"/>
                    <a:pt x="6590" y="9011"/>
                    <a:pt x="6628" y="9008"/>
                  </a:cubicBezTo>
                  <a:cubicBezTo>
                    <a:pt x="6635" y="9008"/>
                    <a:pt x="6642" y="9007"/>
                    <a:pt x="6649" y="9006"/>
                  </a:cubicBezTo>
                  <a:cubicBezTo>
                    <a:pt x="6681" y="9005"/>
                    <a:pt x="6713" y="9001"/>
                    <a:pt x="6745" y="8997"/>
                  </a:cubicBezTo>
                  <a:cubicBezTo>
                    <a:pt x="6749" y="8997"/>
                    <a:pt x="6754" y="8996"/>
                    <a:pt x="6759" y="8995"/>
                  </a:cubicBezTo>
                  <a:cubicBezTo>
                    <a:pt x="7229" y="8930"/>
                    <a:pt x="7655" y="8675"/>
                    <a:pt x="7937" y="8291"/>
                  </a:cubicBezTo>
                  <a:cubicBezTo>
                    <a:pt x="7465" y="7892"/>
                    <a:pt x="7164" y="7297"/>
                    <a:pt x="7164" y="6632"/>
                  </a:cubicBezTo>
                  <a:lnTo>
                    <a:pt x="7572" y="6632"/>
                  </a:lnTo>
                  <a:cubicBezTo>
                    <a:pt x="7572" y="7604"/>
                    <a:pt x="8363" y="8396"/>
                    <a:pt x="9334" y="8396"/>
                  </a:cubicBezTo>
                  <a:lnTo>
                    <a:pt x="9334" y="8803"/>
                  </a:lnTo>
                  <a:cubicBezTo>
                    <a:pt x="8949" y="8803"/>
                    <a:pt x="8585" y="8701"/>
                    <a:pt x="8271" y="8523"/>
                  </a:cubicBezTo>
                  <a:cubicBezTo>
                    <a:pt x="8123" y="8728"/>
                    <a:pt x="7941" y="8903"/>
                    <a:pt x="7735" y="9043"/>
                  </a:cubicBezTo>
                  <a:cubicBezTo>
                    <a:pt x="8213" y="9666"/>
                    <a:pt x="8940" y="9998"/>
                    <a:pt x="9677" y="9998"/>
                  </a:cubicBezTo>
                  <a:cubicBezTo>
                    <a:pt x="10037" y="9998"/>
                    <a:pt x="10399" y="9919"/>
                    <a:pt x="10735" y="9757"/>
                  </a:cubicBezTo>
                  <a:cubicBezTo>
                    <a:pt x="10330" y="9601"/>
                    <a:pt x="9981" y="9328"/>
                    <a:pt x="9729" y="8963"/>
                  </a:cubicBezTo>
                  <a:lnTo>
                    <a:pt x="10064" y="8732"/>
                  </a:lnTo>
                  <a:cubicBezTo>
                    <a:pt x="10332" y="9120"/>
                    <a:pt x="10734" y="9381"/>
                    <a:pt x="11198" y="9467"/>
                  </a:cubicBezTo>
                  <a:cubicBezTo>
                    <a:pt x="11305" y="9486"/>
                    <a:pt x="11413" y="9496"/>
                    <a:pt x="11519" y="9496"/>
                  </a:cubicBezTo>
                  <a:cubicBezTo>
                    <a:pt x="11832" y="9496"/>
                    <a:pt x="12138" y="9413"/>
                    <a:pt x="12411" y="9253"/>
                  </a:cubicBezTo>
                  <a:cubicBezTo>
                    <a:pt x="12906" y="8940"/>
                    <a:pt x="13235" y="8388"/>
                    <a:pt x="13235" y="7761"/>
                  </a:cubicBezTo>
                  <a:cubicBezTo>
                    <a:pt x="13235" y="7746"/>
                    <a:pt x="13234" y="7732"/>
                    <a:pt x="13233" y="7717"/>
                  </a:cubicBezTo>
                  <a:cubicBezTo>
                    <a:pt x="12986" y="7815"/>
                    <a:pt x="12716" y="7870"/>
                    <a:pt x="12434" y="7870"/>
                  </a:cubicBezTo>
                  <a:lnTo>
                    <a:pt x="12434" y="7463"/>
                  </a:lnTo>
                  <a:cubicBezTo>
                    <a:pt x="12759" y="7463"/>
                    <a:pt x="13062" y="7375"/>
                    <a:pt x="13324" y="7221"/>
                  </a:cubicBezTo>
                  <a:cubicBezTo>
                    <a:pt x="13345" y="7209"/>
                    <a:pt x="13365" y="7196"/>
                    <a:pt x="13385" y="7183"/>
                  </a:cubicBezTo>
                  <a:cubicBezTo>
                    <a:pt x="13395" y="7177"/>
                    <a:pt x="13405" y="7171"/>
                    <a:pt x="13415" y="7164"/>
                  </a:cubicBezTo>
                  <a:cubicBezTo>
                    <a:pt x="13442" y="7147"/>
                    <a:pt x="13468" y="7128"/>
                    <a:pt x="13493" y="7108"/>
                  </a:cubicBezTo>
                  <a:cubicBezTo>
                    <a:pt x="13504" y="7100"/>
                    <a:pt x="13513" y="7093"/>
                    <a:pt x="13524" y="7085"/>
                  </a:cubicBezTo>
                  <a:cubicBezTo>
                    <a:pt x="13541" y="7071"/>
                    <a:pt x="13558" y="7057"/>
                    <a:pt x="13575" y="7043"/>
                  </a:cubicBezTo>
                  <a:cubicBezTo>
                    <a:pt x="13585" y="7034"/>
                    <a:pt x="13595" y="7025"/>
                    <a:pt x="13606" y="7016"/>
                  </a:cubicBezTo>
                  <a:cubicBezTo>
                    <a:pt x="13626" y="6998"/>
                    <a:pt x="13646" y="6980"/>
                    <a:pt x="13665" y="6961"/>
                  </a:cubicBezTo>
                  <a:cubicBezTo>
                    <a:pt x="13670" y="6956"/>
                    <a:pt x="13675" y="6951"/>
                    <a:pt x="13680" y="6947"/>
                  </a:cubicBezTo>
                  <a:cubicBezTo>
                    <a:pt x="13704" y="6922"/>
                    <a:pt x="13727" y="6897"/>
                    <a:pt x="13751" y="6872"/>
                  </a:cubicBezTo>
                  <a:cubicBezTo>
                    <a:pt x="13756" y="6866"/>
                    <a:pt x="13760" y="6859"/>
                    <a:pt x="13766" y="6853"/>
                  </a:cubicBezTo>
                  <a:cubicBezTo>
                    <a:pt x="13786" y="6831"/>
                    <a:pt x="13806" y="6807"/>
                    <a:pt x="13824" y="6783"/>
                  </a:cubicBezTo>
                  <a:cubicBezTo>
                    <a:pt x="13827" y="6779"/>
                    <a:pt x="13830" y="6776"/>
                    <a:pt x="13833" y="6772"/>
                  </a:cubicBezTo>
                  <a:cubicBezTo>
                    <a:pt x="14017" y="6531"/>
                    <a:pt x="14138" y="6245"/>
                    <a:pt x="14181" y="5941"/>
                  </a:cubicBezTo>
                  <a:cubicBezTo>
                    <a:pt x="14182" y="5935"/>
                    <a:pt x="14182" y="5929"/>
                    <a:pt x="14183" y="5923"/>
                  </a:cubicBezTo>
                  <a:cubicBezTo>
                    <a:pt x="14187" y="5893"/>
                    <a:pt x="14190" y="5863"/>
                    <a:pt x="14193" y="5834"/>
                  </a:cubicBezTo>
                  <a:cubicBezTo>
                    <a:pt x="14193" y="5825"/>
                    <a:pt x="14193" y="5816"/>
                    <a:pt x="14194" y="5807"/>
                  </a:cubicBezTo>
                  <a:cubicBezTo>
                    <a:pt x="14197" y="5772"/>
                    <a:pt x="14198" y="5736"/>
                    <a:pt x="14198" y="5699"/>
                  </a:cubicBezTo>
                  <a:cubicBezTo>
                    <a:pt x="14198" y="5194"/>
                    <a:pt x="13985" y="4723"/>
                    <a:pt x="13616" y="4391"/>
                  </a:cubicBezTo>
                  <a:cubicBezTo>
                    <a:pt x="13393" y="5095"/>
                    <a:pt x="12821" y="5649"/>
                    <a:pt x="12083" y="5835"/>
                  </a:cubicBezTo>
                  <a:cubicBezTo>
                    <a:pt x="12046" y="6248"/>
                    <a:pt x="11892" y="6642"/>
                    <a:pt x="11630" y="6976"/>
                  </a:cubicBezTo>
                  <a:lnTo>
                    <a:pt x="11309" y="6726"/>
                  </a:lnTo>
                  <a:cubicBezTo>
                    <a:pt x="11600" y="6355"/>
                    <a:pt x="11729" y="5893"/>
                    <a:pt x="11672" y="5425"/>
                  </a:cubicBezTo>
                  <a:cubicBezTo>
                    <a:pt x="11615" y="4958"/>
                    <a:pt x="11379" y="4540"/>
                    <a:pt x="11008" y="4250"/>
                  </a:cubicBezTo>
                  <a:lnTo>
                    <a:pt x="11260" y="3929"/>
                  </a:lnTo>
                  <a:cubicBezTo>
                    <a:pt x="11716" y="4286"/>
                    <a:pt x="12006" y="4801"/>
                    <a:pt x="12076" y="5376"/>
                  </a:cubicBezTo>
                  <a:cubicBezTo>
                    <a:pt x="12077" y="5388"/>
                    <a:pt x="12078" y="5400"/>
                    <a:pt x="12080" y="5413"/>
                  </a:cubicBezTo>
                  <a:cubicBezTo>
                    <a:pt x="12739" y="5205"/>
                    <a:pt x="13216" y="4630"/>
                    <a:pt x="13297" y="3942"/>
                  </a:cubicBezTo>
                  <a:cubicBezTo>
                    <a:pt x="13299" y="3921"/>
                    <a:pt x="13302" y="3900"/>
                    <a:pt x="13305" y="3880"/>
                  </a:cubicBezTo>
                  <a:cubicBezTo>
                    <a:pt x="13308" y="3831"/>
                    <a:pt x="13311" y="3782"/>
                    <a:pt x="13311" y="3732"/>
                  </a:cubicBezTo>
                  <a:cubicBezTo>
                    <a:pt x="13311" y="2820"/>
                    <a:pt x="12616" y="2069"/>
                    <a:pt x="11728" y="1978"/>
                  </a:cubicBezTo>
                  <a:lnTo>
                    <a:pt x="11728" y="1978"/>
                  </a:lnTo>
                  <a:cubicBezTo>
                    <a:pt x="11743" y="2080"/>
                    <a:pt x="11750" y="2184"/>
                    <a:pt x="11750" y="2290"/>
                  </a:cubicBezTo>
                  <a:cubicBezTo>
                    <a:pt x="11750" y="2510"/>
                    <a:pt x="11718" y="2728"/>
                    <a:pt x="11653" y="2936"/>
                  </a:cubicBezTo>
                  <a:lnTo>
                    <a:pt x="11264" y="2815"/>
                  </a:lnTo>
                  <a:cubicBezTo>
                    <a:pt x="11317" y="2646"/>
                    <a:pt x="11344" y="2469"/>
                    <a:pt x="11344" y="2290"/>
                  </a:cubicBezTo>
                  <a:cubicBezTo>
                    <a:pt x="11344" y="2125"/>
                    <a:pt x="11320" y="1966"/>
                    <a:pt x="11278" y="1814"/>
                  </a:cubicBezTo>
                  <a:cubicBezTo>
                    <a:pt x="11265" y="1768"/>
                    <a:pt x="11251" y="1725"/>
                    <a:pt x="11235" y="1681"/>
                  </a:cubicBezTo>
                  <a:cubicBezTo>
                    <a:pt x="11235" y="1681"/>
                    <a:pt x="11234" y="1680"/>
                    <a:pt x="11234" y="1680"/>
                  </a:cubicBezTo>
                  <a:cubicBezTo>
                    <a:pt x="11220" y="1639"/>
                    <a:pt x="11203" y="1600"/>
                    <a:pt x="11186" y="1561"/>
                  </a:cubicBezTo>
                  <a:cubicBezTo>
                    <a:pt x="11182" y="1553"/>
                    <a:pt x="11179" y="1546"/>
                    <a:pt x="11175" y="1538"/>
                  </a:cubicBezTo>
                  <a:cubicBezTo>
                    <a:pt x="11158" y="1502"/>
                    <a:pt x="11139" y="1467"/>
                    <a:pt x="11120" y="1432"/>
                  </a:cubicBezTo>
                  <a:cubicBezTo>
                    <a:pt x="11115" y="1422"/>
                    <a:pt x="11109" y="1412"/>
                    <a:pt x="11103" y="1402"/>
                  </a:cubicBezTo>
                  <a:cubicBezTo>
                    <a:pt x="11083" y="1368"/>
                    <a:pt x="11062" y="1335"/>
                    <a:pt x="11041" y="1303"/>
                  </a:cubicBezTo>
                  <a:cubicBezTo>
                    <a:pt x="11036" y="1296"/>
                    <a:pt x="11031" y="1289"/>
                    <a:pt x="11026" y="1282"/>
                  </a:cubicBezTo>
                  <a:cubicBezTo>
                    <a:pt x="11006" y="1253"/>
                    <a:pt x="10985" y="1225"/>
                    <a:pt x="10964" y="1198"/>
                  </a:cubicBezTo>
                  <a:cubicBezTo>
                    <a:pt x="10958" y="1191"/>
                    <a:pt x="10952" y="1183"/>
                    <a:pt x="10946" y="1176"/>
                  </a:cubicBezTo>
                  <a:cubicBezTo>
                    <a:pt x="10921" y="1145"/>
                    <a:pt x="10894" y="1115"/>
                    <a:pt x="10867" y="1086"/>
                  </a:cubicBezTo>
                  <a:cubicBezTo>
                    <a:pt x="10861" y="1079"/>
                    <a:pt x="10855" y="1073"/>
                    <a:pt x="10848" y="1067"/>
                  </a:cubicBezTo>
                  <a:cubicBezTo>
                    <a:pt x="10820" y="1037"/>
                    <a:pt x="10789" y="1007"/>
                    <a:pt x="10758" y="979"/>
                  </a:cubicBezTo>
                  <a:cubicBezTo>
                    <a:pt x="10757" y="978"/>
                    <a:pt x="10756" y="977"/>
                    <a:pt x="10754" y="976"/>
                  </a:cubicBezTo>
                  <a:cubicBezTo>
                    <a:pt x="10511" y="758"/>
                    <a:pt x="10208" y="609"/>
                    <a:pt x="9877" y="552"/>
                  </a:cubicBezTo>
                  <a:cubicBezTo>
                    <a:pt x="9874" y="552"/>
                    <a:pt x="9871" y="551"/>
                    <a:pt x="9868" y="550"/>
                  </a:cubicBezTo>
                  <a:cubicBezTo>
                    <a:pt x="9824" y="543"/>
                    <a:pt x="9781" y="538"/>
                    <a:pt x="9736" y="534"/>
                  </a:cubicBezTo>
                  <a:cubicBezTo>
                    <a:pt x="9729" y="534"/>
                    <a:pt x="9721" y="533"/>
                    <a:pt x="9714" y="532"/>
                  </a:cubicBezTo>
                  <a:cubicBezTo>
                    <a:pt x="9670" y="528"/>
                    <a:pt x="9625" y="527"/>
                    <a:pt x="9580" y="527"/>
                  </a:cubicBezTo>
                  <a:cubicBezTo>
                    <a:pt x="9337" y="527"/>
                    <a:pt x="9098" y="577"/>
                    <a:pt x="8877" y="673"/>
                  </a:cubicBezTo>
                  <a:cubicBezTo>
                    <a:pt x="9065" y="995"/>
                    <a:pt x="9172" y="1367"/>
                    <a:pt x="9172" y="1765"/>
                  </a:cubicBezTo>
                  <a:cubicBezTo>
                    <a:pt x="9172" y="2962"/>
                    <a:pt x="8199" y="3935"/>
                    <a:pt x="7001" y="3935"/>
                  </a:cubicBezTo>
                  <a:lnTo>
                    <a:pt x="7001" y="3528"/>
                  </a:lnTo>
                  <a:cubicBezTo>
                    <a:pt x="7974" y="3528"/>
                    <a:pt x="8765" y="2737"/>
                    <a:pt x="8765" y="1765"/>
                  </a:cubicBezTo>
                  <a:cubicBezTo>
                    <a:pt x="8765" y="915"/>
                    <a:pt x="8162" y="204"/>
                    <a:pt x="7360" y="38"/>
                  </a:cubicBezTo>
                  <a:cubicBezTo>
                    <a:pt x="7359" y="38"/>
                    <a:pt x="7356" y="37"/>
                    <a:pt x="7353" y="37"/>
                  </a:cubicBezTo>
                  <a:cubicBezTo>
                    <a:pt x="7329" y="32"/>
                    <a:pt x="7305" y="27"/>
                    <a:pt x="7281" y="24"/>
                  </a:cubicBezTo>
                  <a:cubicBezTo>
                    <a:pt x="7270" y="22"/>
                    <a:pt x="7261" y="20"/>
                    <a:pt x="7251" y="19"/>
                  </a:cubicBezTo>
                  <a:cubicBezTo>
                    <a:pt x="7232" y="17"/>
                    <a:pt x="7212" y="14"/>
                    <a:pt x="7193" y="11"/>
                  </a:cubicBezTo>
                  <a:cubicBezTo>
                    <a:pt x="7175" y="10"/>
                    <a:pt x="7159" y="9"/>
                    <a:pt x="7142" y="7"/>
                  </a:cubicBezTo>
                  <a:cubicBezTo>
                    <a:pt x="7128" y="6"/>
                    <a:pt x="7113" y="4"/>
                    <a:pt x="7099" y="4"/>
                  </a:cubicBezTo>
                  <a:cubicBezTo>
                    <a:pt x="7067" y="3"/>
                    <a:pt x="7035" y="1"/>
                    <a:pt x="7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9"/>
            <p:cNvSpPr/>
            <p:nvPr/>
          </p:nvSpPr>
          <p:spPr>
            <a:xfrm>
              <a:off x="1009994" y="1526969"/>
              <a:ext cx="1579788" cy="1137774"/>
            </a:xfrm>
            <a:custGeom>
              <a:avLst/>
              <a:gdLst/>
              <a:ahLst/>
              <a:cxnLst/>
              <a:rect l="l" t="t" r="r" b="b"/>
              <a:pathLst>
                <a:path w="15012" h="10812" extrusionOk="0">
                  <a:moveTo>
                    <a:pt x="7408" y="407"/>
                  </a:moveTo>
                  <a:cubicBezTo>
                    <a:pt x="7442" y="407"/>
                    <a:pt x="7474" y="409"/>
                    <a:pt x="7506" y="410"/>
                  </a:cubicBezTo>
                  <a:cubicBezTo>
                    <a:pt x="7520" y="410"/>
                    <a:pt x="7535" y="412"/>
                    <a:pt x="7549" y="413"/>
                  </a:cubicBezTo>
                  <a:cubicBezTo>
                    <a:pt x="7566" y="415"/>
                    <a:pt x="7582" y="416"/>
                    <a:pt x="7600" y="417"/>
                  </a:cubicBezTo>
                  <a:cubicBezTo>
                    <a:pt x="7619" y="420"/>
                    <a:pt x="7639" y="423"/>
                    <a:pt x="7658" y="425"/>
                  </a:cubicBezTo>
                  <a:cubicBezTo>
                    <a:pt x="7668" y="426"/>
                    <a:pt x="7677" y="428"/>
                    <a:pt x="7688" y="430"/>
                  </a:cubicBezTo>
                  <a:cubicBezTo>
                    <a:pt x="7712" y="433"/>
                    <a:pt x="7736" y="438"/>
                    <a:pt x="7760" y="443"/>
                  </a:cubicBezTo>
                  <a:cubicBezTo>
                    <a:pt x="7763" y="443"/>
                    <a:pt x="7766" y="444"/>
                    <a:pt x="7767" y="444"/>
                  </a:cubicBezTo>
                  <a:cubicBezTo>
                    <a:pt x="8569" y="610"/>
                    <a:pt x="9172" y="1321"/>
                    <a:pt x="9172" y="2171"/>
                  </a:cubicBezTo>
                  <a:cubicBezTo>
                    <a:pt x="9172" y="3143"/>
                    <a:pt x="8381" y="3934"/>
                    <a:pt x="7408" y="3934"/>
                  </a:cubicBezTo>
                  <a:lnTo>
                    <a:pt x="7408" y="4341"/>
                  </a:lnTo>
                  <a:cubicBezTo>
                    <a:pt x="8606" y="4341"/>
                    <a:pt x="9579" y="3368"/>
                    <a:pt x="9579" y="2171"/>
                  </a:cubicBezTo>
                  <a:cubicBezTo>
                    <a:pt x="9579" y="1773"/>
                    <a:pt x="9472" y="1401"/>
                    <a:pt x="9284" y="1079"/>
                  </a:cubicBezTo>
                  <a:cubicBezTo>
                    <a:pt x="9505" y="983"/>
                    <a:pt x="9744" y="933"/>
                    <a:pt x="9987" y="933"/>
                  </a:cubicBezTo>
                  <a:cubicBezTo>
                    <a:pt x="10032" y="933"/>
                    <a:pt x="10077" y="934"/>
                    <a:pt x="10121" y="938"/>
                  </a:cubicBezTo>
                  <a:cubicBezTo>
                    <a:pt x="10128" y="939"/>
                    <a:pt x="10136" y="940"/>
                    <a:pt x="10143" y="940"/>
                  </a:cubicBezTo>
                  <a:cubicBezTo>
                    <a:pt x="10188" y="944"/>
                    <a:pt x="10231" y="949"/>
                    <a:pt x="10275" y="956"/>
                  </a:cubicBezTo>
                  <a:cubicBezTo>
                    <a:pt x="10278" y="957"/>
                    <a:pt x="10281" y="958"/>
                    <a:pt x="10284" y="958"/>
                  </a:cubicBezTo>
                  <a:cubicBezTo>
                    <a:pt x="10615" y="1015"/>
                    <a:pt x="10918" y="1164"/>
                    <a:pt x="11161" y="1382"/>
                  </a:cubicBezTo>
                  <a:cubicBezTo>
                    <a:pt x="11163" y="1383"/>
                    <a:pt x="11164" y="1384"/>
                    <a:pt x="11165" y="1385"/>
                  </a:cubicBezTo>
                  <a:cubicBezTo>
                    <a:pt x="11196" y="1413"/>
                    <a:pt x="11227" y="1443"/>
                    <a:pt x="11255" y="1473"/>
                  </a:cubicBezTo>
                  <a:cubicBezTo>
                    <a:pt x="11262" y="1479"/>
                    <a:pt x="11268" y="1485"/>
                    <a:pt x="11274" y="1492"/>
                  </a:cubicBezTo>
                  <a:cubicBezTo>
                    <a:pt x="11301" y="1521"/>
                    <a:pt x="11328" y="1551"/>
                    <a:pt x="11353" y="1582"/>
                  </a:cubicBezTo>
                  <a:cubicBezTo>
                    <a:pt x="11359" y="1589"/>
                    <a:pt x="11365" y="1597"/>
                    <a:pt x="11371" y="1604"/>
                  </a:cubicBezTo>
                  <a:cubicBezTo>
                    <a:pt x="11392" y="1631"/>
                    <a:pt x="11413" y="1659"/>
                    <a:pt x="11433" y="1688"/>
                  </a:cubicBezTo>
                  <a:cubicBezTo>
                    <a:pt x="11438" y="1695"/>
                    <a:pt x="11443" y="1702"/>
                    <a:pt x="11448" y="1709"/>
                  </a:cubicBezTo>
                  <a:cubicBezTo>
                    <a:pt x="11469" y="1741"/>
                    <a:pt x="11490" y="1774"/>
                    <a:pt x="11510" y="1808"/>
                  </a:cubicBezTo>
                  <a:cubicBezTo>
                    <a:pt x="11516" y="1818"/>
                    <a:pt x="11522" y="1828"/>
                    <a:pt x="11527" y="1838"/>
                  </a:cubicBezTo>
                  <a:cubicBezTo>
                    <a:pt x="11546" y="1873"/>
                    <a:pt x="11565" y="1908"/>
                    <a:pt x="11582" y="1944"/>
                  </a:cubicBezTo>
                  <a:cubicBezTo>
                    <a:pt x="11586" y="1952"/>
                    <a:pt x="11589" y="1959"/>
                    <a:pt x="11593" y="1967"/>
                  </a:cubicBezTo>
                  <a:cubicBezTo>
                    <a:pt x="11610" y="2006"/>
                    <a:pt x="11627" y="2045"/>
                    <a:pt x="11641" y="2086"/>
                  </a:cubicBezTo>
                  <a:cubicBezTo>
                    <a:pt x="11641" y="2086"/>
                    <a:pt x="11642" y="2087"/>
                    <a:pt x="11642" y="2087"/>
                  </a:cubicBezTo>
                  <a:cubicBezTo>
                    <a:pt x="11658" y="2131"/>
                    <a:pt x="11672" y="2174"/>
                    <a:pt x="11685" y="2220"/>
                  </a:cubicBezTo>
                  <a:cubicBezTo>
                    <a:pt x="11727" y="2372"/>
                    <a:pt x="11751" y="2531"/>
                    <a:pt x="11751" y="2696"/>
                  </a:cubicBezTo>
                  <a:cubicBezTo>
                    <a:pt x="11751" y="2875"/>
                    <a:pt x="11724" y="3052"/>
                    <a:pt x="11671" y="3221"/>
                  </a:cubicBezTo>
                  <a:lnTo>
                    <a:pt x="12060" y="3342"/>
                  </a:lnTo>
                  <a:cubicBezTo>
                    <a:pt x="12125" y="3134"/>
                    <a:pt x="12157" y="2916"/>
                    <a:pt x="12157" y="2696"/>
                  </a:cubicBezTo>
                  <a:cubicBezTo>
                    <a:pt x="12157" y="2590"/>
                    <a:pt x="12150" y="2486"/>
                    <a:pt x="12135" y="2384"/>
                  </a:cubicBezTo>
                  <a:lnTo>
                    <a:pt x="12135" y="2384"/>
                  </a:lnTo>
                  <a:cubicBezTo>
                    <a:pt x="13023" y="2475"/>
                    <a:pt x="13718" y="3226"/>
                    <a:pt x="13718" y="4138"/>
                  </a:cubicBezTo>
                  <a:cubicBezTo>
                    <a:pt x="13718" y="4188"/>
                    <a:pt x="13715" y="4237"/>
                    <a:pt x="13712" y="4286"/>
                  </a:cubicBezTo>
                  <a:cubicBezTo>
                    <a:pt x="13709" y="4306"/>
                    <a:pt x="13706" y="4327"/>
                    <a:pt x="13704" y="4348"/>
                  </a:cubicBezTo>
                  <a:cubicBezTo>
                    <a:pt x="13623" y="5036"/>
                    <a:pt x="13146" y="5611"/>
                    <a:pt x="12487" y="5819"/>
                  </a:cubicBezTo>
                  <a:cubicBezTo>
                    <a:pt x="12485" y="5806"/>
                    <a:pt x="12484" y="5794"/>
                    <a:pt x="12483" y="5782"/>
                  </a:cubicBezTo>
                  <a:cubicBezTo>
                    <a:pt x="12413" y="5207"/>
                    <a:pt x="12123" y="4692"/>
                    <a:pt x="11667" y="4335"/>
                  </a:cubicBezTo>
                  <a:lnTo>
                    <a:pt x="11415" y="4656"/>
                  </a:lnTo>
                  <a:cubicBezTo>
                    <a:pt x="11786" y="4946"/>
                    <a:pt x="12022" y="5364"/>
                    <a:pt x="12079" y="5831"/>
                  </a:cubicBezTo>
                  <a:cubicBezTo>
                    <a:pt x="12136" y="6299"/>
                    <a:pt x="12007" y="6761"/>
                    <a:pt x="11716" y="7132"/>
                  </a:cubicBezTo>
                  <a:lnTo>
                    <a:pt x="12037" y="7382"/>
                  </a:lnTo>
                  <a:cubicBezTo>
                    <a:pt x="12299" y="7048"/>
                    <a:pt x="12453" y="6654"/>
                    <a:pt x="12490" y="6241"/>
                  </a:cubicBezTo>
                  <a:cubicBezTo>
                    <a:pt x="13228" y="6055"/>
                    <a:pt x="13800" y="5501"/>
                    <a:pt x="14023" y="4797"/>
                  </a:cubicBezTo>
                  <a:cubicBezTo>
                    <a:pt x="14392" y="5129"/>
                    <a:pt x="14605" y="5600"/>
                    <a:pt x="14605" y="6105"/>
                  </a:cubicBezTo>
                  <a:cubicBezTo>
                    <a:pt x="14605" y="6142"/>
                    <a:pt x="14604" y="6178"/>
                    <a:pt x="14601" y="6213"/>
                  </a:cubicBezTo>
                  <a:cubicBezTo>
                    <a:pt x="14600" y="6222"/>
                    <a:pt x="14600" y="6231"/>
                    <a:pt x="14600" y="6240"/>
                  </a:cubicBezTo>
                  <a:cubicBezTo>
                    <a:pt x="14597" y="6269"/>
                    <a:pt x="14594" y="6299"/>
                    <a:pt x="14590" y="6329"/>
                  </a:cubicBezTo>
                  <a:cubicBezTo>
                    <a:pt x="14589" y="6335"/>
                    <a:pt x="14589" y="6341"/>
                    <a:pt x="14588" y="6347"/>
                  </a:cubicBezTo>
                  <a:cubicBezTo>
                    <a:pt x="14545" y="6651"/>
                    <a:pt x="14424" y="6937"/>
                    <a:pt x="14240" y="7178"/>
                  </a:cubicBezTo>
                  <a:cubicBezTo>
                    <a:pt x="14237" y="7182"/>
                    <a:pt x="14234" y="7185"/>
                    <a:pt x="14231" y="7189"/>
                  </a:cubicBezTo>
                  <a:cubicBezTo>
                    <a:pt x="14213" y="7213"/>
                    <a:pt x="14193" y="7237"/>
                    <a:pt x="14173" y="7259"/>
                  </a:cubicBezTo>
                  <a:cubicBezTo>
                    <a:pt x="14167" y="7265"/>
                    <a:pt x="14163" y="7272"/>
                    <a:pt x="14158" y="7278"/>
                  </a:cubicBezTo>
                  <a:cubicBezTo>
                    <a:pt x="14134" y="7303"/>
                    <a:pt x="14111" y="7328"/>
                    <a:pt x="14087" y="7353"/>
                  </a:cubicBezTo>
                  <a:cubicBezTo>
                    <a:pt x="14082" y="7357"/>
                    <a:pt x="14077" y="7362"/>
                    <a:pt x="14072" y="7367"/>
                  </a:cubicBezTo>
                  <a:cubicBezTo>
                    <a:pt x="14053" y="7386"/>
                    <a:pt x="14033" y="7404"/>
                    <a:pt x="14013" y="7422"/>
                  </a:cubicBezTo>
                  <a:cubicBezTo>
                    <a:pt x="14002" y="7431"/>
                    <a:pt x="13992" y="7440"/>
                    <a:pt x="13982" y="7449"/>
                  </a:cubicBezTo>
                  <a:cubicBezTo>
                    <a:pt x="13965" y="7463"/>
                    <a:pt x="13948" y="7477"/>
                    <a:pt x="13931" y="7491"/>
                  </a:cubicBezTo>
                  <a:cubicBezTo>
                    <a:pt x="13920" y="7499"/>
                    <a:pt x="13911" y="7506"/>
                    <a:pt x="13900" y="7514"/>
                  </a:cubicBezTo>
                  <a:cubicBezTo>
                    <a:pt x="13875" y="7534"/>
                    <a:pt x="13849" y="7553"/>
                    <a:pt x="13822" y="7570"/>
                  </a:cubicBezTo>
                  <a:cubicBezTo>
                    <a:pt x="13812" y="7577"/>
                    <a:pt x="13802" y="7583"/>
                    <a:pt x="13792" y="7589"/>
                  </a:cubicBezTo>
                  <a:cubicBezTo>
                    <a:pt x="13772" y="7602"/>
                    <a:pt x="13752" y="7615"/>
                    <a:pt x="13731" y="7627"/>
                  </a:cubicBezTo>
                  <a:cubicBezTo>
                    <a:pt x="13469" y="7781"/>
                    <a:pt x="13166" y="7869"/>
                    <a:pt x="12841" y="7869"/>
                  </a:cubicBezTo>
                  <a:lnTo>
                    <a:pt x="12841" y="8276"/>
                  </a:lnTo>
                  <a:cubicBezTo>
                    <a:pt x="13123" y="8276"/>
                    <a:pt x="13393" y="8221"/>
                    <a:pt x="13640" y="8123"/>
                  </a:cubicBezTo>
                  <a:cubicBezTo>
                    <a:pt x="13641" y="8138"/>
                    <a:pt x="13642" y="8152"/>
                    <a:pt x="13642" y="8167"/>
                  </a:cubicBezTo>
                  <a:cubicBezTo>
                    <a:pt x="13642" y="8794"/>
                    <a:pt x="13313" y="9346"/>
                    <a:pt x="12818" y="9659"/>
                  </a:cubicBezTo>
                  <a:cubicBezTo>
                    <a:pt x="12545" y="9819"/>
                    <a:pt x="12239" y="9902"/>
                    <a:pt x="11926" y="9902"/>
                  </a:cubicBezTo>
                  <a:cubicBezTo>
                    <a:pt x="11820" y="9902"/>
                    <a:pt x="11712" y="9892"/>
                    <a:pt x="11605" y="9873"/>
                  </a:cubicBezTo>
                  <a:cubicBezTo>
                    <a:pt x="11141" y="9787"/>
                    <a:pt x="10739" y="9526"/>
                    <a:pt x="10471" y="9138"/>
                  </a:cubicBezTo>
                  <a:lnTo>
                    <a:pt x="10136" y="9369"/>
                  </a:lnTo>
                  <a:cubicBezTo>
                    <a:pt x="10388" y="9734"/>
                    <a:pt x="10737" y="10007"/>
                    <a:pt x="11142" y="10163"/>
                  </a:cubicBezTo>
                  <a:cubicBezTo>
                    <a:pt x="10806" y="10325"/>
                    <a:pt x="10444" y="10404"/>
                    <a:pt x="10084" y="10404"/>
                  </a:cubicBezTo>
                  <a:cubicBezTo>
                    <a:pt x="9347" y="10404"/>
                    <a:pt x="8620" y="10072"/>
                    <a:pt x="8142" y="9449"/>
                  </a:cubicBezTo>
                  <a:cubicBezTo>
                    <a:pt x="8348" y="9309"/>
                    <a:pt x="8530" y="9134"/>
                    <a:pt x="8678" y="8929"/>
                  </a:cubicBezTo>
                  <a:cubicBezTo>
                    <a:pt x="8992" y="9107"/>
                    <a:pt x="9356" y="9209"/>
                    <a:pt x="9741" y="9209"/>
                  </a:cubicBezTo>
                  <a:lnTo>
                    <a:pt x="9741" y="8802"/>
                  </a:lnTo>
                  <a:cubicBezTo>
                    <a:pt x="8770" y="8802"/>
                    <a:pt x="7979" y="8010"/>
                    <a:pt x="7979" y="7038"/>
                  </a:cubicBezTo>
                  <a:lnTo>
                    <a:pt x="7571" y="7038"/>
                  </a:lnTo>
                  <a:cubicBezTo>
                    <a:pt x="7571" y="7703"/>
                    <a:pt x="7872" y="8298"/>
                    <a:pt x="8344" y="8697"/>
                  </a:cubicBezTo>
                  <a:cubicBezTo>
                    <a:pt x="8062" y="9081"/>
                    <a:pt x="7636" y="9336"/>
                    <a:pt x="7166" y="9401"/>
                  </a:cubicBezTo>
                  <a:cubicBezTo>
                    <a:pt x="7161" y="9402"/>
                    <a:pt x="7156" y="9403"/>
                    <a:pt x="7152" y="9403"/>
                  </a:cubicBezTo>
                  <a:cubicBezTo>
                    <a:pt x="7120" y="9407"/>
                    <a:pt x="7088" y="9411"/>
                    <a:pt x="7056" y="9412"/>
                  </a:cubicBezTo>
                  <a:cubicBezTo>
                    <a:pt x="7049" y="9413"/>
                    <a:pt x="7042" y="9414"/>
                    <a:pt x="7035" y="9414"/>
                  </a:cubicBezTo>
                  <a:cubicBezTo>
                    <a:pt x="6997" y="9417"/>
                    <a:pt x="6960" y="9419"/>
                    <a:pt x="6922" y="9419"/>
                  </a:cubicBezTo>
                  <a:cubicBezTo>
                    <a:pt x="6468" y="9419"/>
                    <a:pt x="6054" y="9247"/>
                    <a:pt x="5742" y="8964"/>
                  </a:cubicBezTo>
                  <a:cubicBezTo>
                    <a:pt x="5738" y="8961"/>
                    <a:pt x="5736" y="8958"/>
                    <a:pt x="5732" y="8956"/>
                  </a:cubicBezTo>
                  <a:cubicBezTo>
                    <a:pt x="5715" y="8940"/>
                    <a:pt x="5699" y="8924"/>
                    <a:pt x="5683" y="8909"/>
                  </a:cubicBezTo>
                  <a:cubicBezTo>
                    <a:pt x="5678" y="8903"/>
                    <a:pt x="5673" y="8898"/>
                    <a:pt x="5667" y="8893"/>
                  </a:cubicBezTo>
                  <a:cubicBezTo>
                    <a:pt x="5352" y="8574"/>
                    <a:pt x="5158" y="8137"/>
                    <a:pt x="5158" y="7655"/>
                  </a:cubicBezTo>
                  <a:lnTo>
                    <a:pt x="4752" y="7655"/>
                  </a:lnTo>
                  <a:cubicBezTo>
                    <a:pt x="4752" y="8105"/>
                    <a:pt x="4889" y="8524"/>
                    <a:pt x="5125" y="8871"/>
                  </a:cubicBezTo>
                  <a:cubicBezTo>
                    <a:pt x="5068" y="8876"/>
                    <a:pt x="5012" y="8881"/>
                    <a:pt x="4955" y="8881"/>
                  </a:cubicBezTo>
                  <a:cubicBezTo>
                    <a:pt x="4906" y="8881"/>
                    <a:pt x="4857" y="8878"/>
                    <a:pt x="4809" y="8874"/>
                  </a:cubicBezTo>
                  <a:cubicBezTo>
                    <a:pt x="4802" y="8874"/>
                    <a:pt x="4795" y="8873"/>
                    <a:pt x="4788" y="8873"/>
                  </a:cubicBezTo>
                  <a:cubicBezTo>
                    <a:pt x="4744" y="8869"/>
                    <a:pt x="4699" y="8862"/>
                    <a:pt x="4655" y="8855"/>
                  </a:cubicBezTo>
                  <a:cubicBezTo>
                    <a:pt x="4646" y="8853"/>
                    <a:pt x="4635" y="8851"/>
                    <a:pt x="4625" y="8849"/>
                  </a:cubicBezTo>
                  <a:cubicBezTo>
                    <a:pt x="4584" y="8841"/>
                    <a:pt x="4543" y="8833"/>
                    <a:pt x="4503" y="8821"/>
                  </a:cubicBezTo>
                  <a:cubicBezTo>
                    <a:pt x="4490" y="8819"/>
                    <a:pt x="4478" y="8814"/>
                    <a:pt x="4466" y="8811"/>
                  </a:cubicBezTo>
                  <a:cubicBezTo>
                    <a:pt x="4433" y="8801"/>
                    <a:pt x="4400" y="8791"/>
                    <a:pt x="4366" y="8779"/>
                  </a:cubicBezTo>
                  <a:cubicBezTo>
                    <a:pt x="4348" y="8772"/>
                    <a:pt x="4329" y="8765"/>
                    <a:pt x="4311" y="8759"/>
                  </a:cubicBezTo>
                  <a:cubicBezTo>
                    <a:pt x="4287" y="8749"/>
                    <a:pt x="4263" y="8739"/>
                    <a:pt x="4240" y="8729"/>
                  </a:cubicBezTo>
                  <a:cubicBezTo>
                    <a:pt x="4211" y="8716"/>
                    <a:pt x="4182" y="8702"/>
                    <a:pt x="4154" y="8688"/>
                  </a:cubicBezTo>
                  <a:cubicBezTo>
                    <a:pt x="4138" y="8680"/>
                    <a:pt x="4122" y="8671"/>
                    <a:pt x="4106" y="8662"/>
                  </a:cubicBezTo>
                  <a:cubicBezTo>
                    <a:pt x="3815" y="8502"/>
                    <a:pt x="3574" y="8262"/>
                    <a:pt x="3412" y="7971"/>
                  </a:cubicBezTo>
                  <a:cubicBezTo>
                    <a:pt x="3402" y="7952"/>
                    <a:pt x="3391" y="7933"/>
                    <a:pt x="3382" y="7912"/>
                  </a:cubicBezTo>
                  <a:cubicBezTo>
                    <a:pt x="3370" y="7890"/>
                    <a:pt x="3359" y="7867"/>
                    <a:pt x="3348" y="7844"/>
                  </a:cubicBezTo>
                  <a:cubicBezTo>
                    <a:pt x="3334" y="7814"/>
                    <a:pt x="3321" y="7782"/>
                    <a:pt x="3309" y="7751"/>
                  </a:cubicBezTo>
                  <a:cubicBezTo>
                    <a:pt x="3306" y="7742"/>
                    <a:pt x="3302" y="7734"/>
                    <a:pt x="3299" y="7726"/>
                  </a:cubicBezTo>
                  <a:cubicBezTo>
                    <a:pt x="3283" y="7681"/>
                    <a:pt x="3269" y="7637"/>
                    <a:pt x="3256" y="7590"/>
                  </a:cubicBezTo>
                  <a:cubicBezTo>
                    <a:pt x="3255" y="7587"/>
                    <a:pt x="3254" y="7582"/>
                    <a:pt x="3252" y="7578"/>
                  </a:cubicBezTo>
                  <a:cubicBezTo>
                    <a:pt x="3239" y="7530"/>
                    <a:pt x="3229" y="7480"/>
                    <a:pt x="3219" y="7430"/>
                  </a:cubicBezTo>
                  <a:cubicBezTo>
                    <a:pt x="3201" y="7328"/>
                    <a:pt x="3191" y="7224"/>
                    <a:pt x="3191" y="7117"/>
                  </a:cubicBezTo>
                  <a:cubicBezTo>
                    <a:pt x="3191" y="6864"/>
                    <a:pt x="3244" y="6618"/>
                    <a:pt x="3348" y="6390"/>
                  </a:cubicBezTo>
                  <a:lnTo>
                    <a:pt x="2976" y="6222"/>
                  </a:lnTo>
                  <a:cubicBezTo>
                    <a:pt x="2849" y="6504"/>
                    <a:pt x="2784" y="6805"/>
                    <a:pt x="2784" y="7117"/>
                  </a:cubicBezTo>
                  <a:cubicBezTo>
                    <a:pt x="2784" y="7191"/>
                    <a:pt x="2788" y="7265"/>
                    <a:pt x="2795" y="7337"/>
                  </a:cubicBezTo>
                  <a:cubicBezTo>
                    <a:pt x="2597" y="7412"/>
                    <a:pt x="2387" y="7451"/>
                    <a:pt x="2171" y="7451"/>
                  </a:cubicBezTo>
                  <a:cubicBezTo>
                    <a:pt x="1199" y="7451"/>
                    <a:pt x="408" y="6660"/>
                    <a:pt x="408" y="5688"/>
                  </a:cubicBezTo>
                  <a:cubicBezTo>
                    <a:pt x="408" y="5657"/>
                    <a:pt x="409" y="5627"/>
                    <a:pt x="410" y="5598"/>
                  </a:cubicBezTo>
                  <a:cubicBezTo>
                    <a:pt x="410" y="5594"/>
                    <a:pt x="410" y="5591"/>
                    <a:pt x="410" y="5586"/>
                  </a:cubicBezTo>
                  <a:cubicBezTo>
                    <a:pt x="456" y="4795"/>
                    <a:pt x="1025" y="4142"/>
                    <a:pt x="1776" y="3969"/>
                  </a:cubicBezTo>
                  <a:lnTo>
                    <a:pt x="1776" y="3969"/>
                  </a:lnTo>
                  <a:cubicBezTo>
                    <a:pt x="1640" y="4388"/>
                    <a:pt x="1628" y="4850"/>
                    <a:pt x="1772" y="5300"/>
                  </a:cubicBezTo>
                  <a:lnTo>
                    <a:pt x="2160" y="5176"/>
                  </a:lnTo>
                  <a:cubicBezTo>
                    <a:pt x="1863" y="4251"/>
                    <a:pt x="2375" y="3255"/>
                    <a:pt x="3301" y="2958"/>
                  </a:cubicBezTo>
                  <a:lnTo>
                    <a:pt x="3177" y="2571"/>
                  </a:lnTo>
                  <a:cubicBezTo>
                    <a:pt x="2653" y="2738"/>
                    <a:pt x="2239" y="3087"/>
                    <a:pt x="1977" y="3527"/>
                  </a:cubicBezTo>
                  <a:cubicBezTo>
                    <a:pt x="1592" y="3561"/>
                    <a:pt x="1236" y="3696"/>
                    <a:pt x="935" y="3905"/>
                  </a:cubicBezTo>
                  <a:cubicBezTo>
                    <a:pt x="934" y="3881"/>
                    <a:pt x="933" y="3858"/>
                    <a:pt x="933" y="3834"/>
                  </a:cubicBezTo>
                  <a:cubicBezTo>
                    <a:pt x="933" y="2861"/>
                    <a:pt x="1724" y="2070"/>
                    <a:pt x="2696" y="2070"/>
                  </a:cubicBezTo>
                  <a:cubicBezTo>
                    <a:pt x="2772" y="2070"/>
                    <a:pt x="2851" y="2076"/>
                    <a:pt x="2931" y="2086"/>
                  </a:cubicBezTo>
                  <a:lnTo>
                    <a:pt x="3092" y="2108"/>
                  </a:lnTo>
                  <a:lnTo>
                    <a:pt x="3148" y="1956"/>
                  </a:lnTo>
                  <a:cubicBezTo>
                    <a:pt x="3404" y="1270"/>
                    <a:pt x="4069" y="809"/>
                    <a:pt x="4800" y="809"/>
                  </a:cubicBezTo>
                  <a:cubicBezTo>
                    <a:pt x="4839" y="809"/>
                    <a:pt x="4877" y="811"/>
                    <a:pt x="4916" y="814"/>
                  </a:cubicBezTo>
                  <a:cubicBezTo>
                    <a:pt x="4926" y="815"/>
                    <a:pt x="4936" y="816"/>
                    <a:pt x="4946" y="816"/>
                  </a:cubicBezTo>
                  <a:cubicBezTo>
                    <a:pt x="4979" y="819"/>
                    <a:pt x="5011" y="823"/>
                    <a:pt x="5043" y="827"/>
                  </a:cubicBezTo>
                  <a:cubicBezTo>
                    <a:pt x="5049" y="828"/>
                    <a:pt x="5055" y="829"/>
                    <a:pt x="5061" y="830"/>
                  </a:cubicBezTo>
                  <a:cubicBezTo>
                    <a:pt x="5099" y="835"/>
                    <a:pt x="5136" y="842"/>
                    <a:pt x="5172" y="850"/>
                  </a:cubicBezTo>
                  <a:cubicBezTo>
                    <a:pt x="5182" y="851"/>
                    <a:pt x="5192" y="854"/>
                    <a:pt x="5201" y="857"/>
                  </a:cubicBezTo>
                  <a:cubicBezTo>
                    <a:pt x="5230" y="863"/>
                    <a:pt x="5260" y="871"/>
                    <a:pt x="5288" y="879"/>
                  </a:cubicBezTo>
                  <a:cubicBezTo>
                    <a:pt x="5297" y="882"/>
                    <a:pt x="5306" y="884"/>
                    <a:pt x="5315" y="886"/>
                  </a:cubicBezTo>
                  <a:cubicBezTo>
                    <a:pt x="5350" y="897"/>
                    <a:pt x="5383" y="909"/>
                    <a:pt x="5417" y="921"/>
                  </a:cubicBezTo>
                  <a:cubicBezTo>
                    <a:pt x="5427" y="926"/>
                    <a:pt x="5438" y="930"/>
                    <a:pt x="5449" y="934"/>
                  </a:cubicBezTo>
                  <a:cubicBezTo>
                    <a:pt x="5474" y="944"/>
                    <a:pt x="5498" y="954"/>
                    <a:pt x="5523" y="966"/>
                  </a:cubicBezTo>
                  <a:cubicBezTo>
                    <a:pt x="5534" y="970"/>
                    <a:pt x="5545" y="975"/>
                    <a:pt x="5557" y="981"/>
                  </a:cubicBezTo>
                  <a:cubicBezTo>
                    <a:pt x="5587" y="995"/>
                    <a:pt x="5618" y="1011"/>
                    <a:pt x="5647" y="1027"/>
                  </a:cubicBezTo>
                  <a:cubicBezTo>
                    <a:pt x="5660" y="1034"/>
                    <a:pt x="5671" y="1041"/>
                    <a:pt x="5683" y="1048"/>
                  </a:cubicBezTo>
                  <a:cubicBezTo>
                    <a:pt x="5704" y="1060"/>
                    <a:pt x="5725" y="1072"/>
                    <a:pt x="5745" y="1085"/>
                  </a:cubicBezTo>
                  <a:cubicBezTo>
                    <a:pt x="6161" y="1351"/>
                    <a:pt x="6458" y="1784"/>
                    <a:pt x="6541" y="2289"/>
                  </a:cubicBezTo>
                  <a:cubicBezTo>
                    <a:pt x="6431" y="2290"/>
                    <a:pt x="6319" y="2299"/>
                    <a:pt x="6207" y="2317"/>
                  </a:cubicBezTo>
                  <a:cubicBezTo>
                    <a:pt x="5634" y="2406"/>
                    <a:pt x="5131" y="2714"/>
                    <a:pt x="4790" y="3183"/>
                  </a:cubicBezTo>
                  <a:lnTo>
                    <a:pt x="5119" y="3423"/>
                  </a:lnTo>
                  <a:cubicBezTo>
                    <a:pt x="5397" y="3041"/>
                    <a:pt x="5805" y="2792"/>
                    <a:pt x="6271" y="2718"/>
                  </a:cubicBezTo>
                  <a:cubicBezTo>
                    <a:pt x="6364" y="2704"/>
                    <a:pt x="6457" y="2696"/>
                    <a:pt x="6549" y="2696"/>
                  </a:cubicBezTo>
                  <a:cubicBezTo>
                    <a:pt x="6919" y="2696"/>
                    <a:pt x="7278" y="2813"/>
                    <a:pt x="7583" y="3034"/>
                  </a:cubicBezTo>
                  <a:lnTo>
                    <a:pt x="7822" y="2706"/>
                  </a:lnTo>
                  <a:cubicBezTo>
                    <a:pt x="7560" y="2515"/>
                    <a:pt x="7266" y="2387"/>
                    <a:pt x="6957" y="2328"/>
                  </a:cubicBezTo>
                  <a:cubicBezTo>
                    <a:pt x="6892" y="1757"/>
                    <a:pt x="6605" y="1251"/>
                    <a:pt x="6184" y="903"/>
                  </a:cubicBezTo>
                  <a:cubicBezTo>
                    <a:pt x="6512" y="586"/>
                    <a:pt x="6947" y="407"/>
                    <a:pt x="7408" y="407"/>
                  </a:cubicBezTo>
                  <a:close/>
                  <a:moveTo>
                    <a:pt x="7408" y="0"/>
                  </a:moveTo>
                  <a:cubicBezTo>
                    <a:pt x="6812" y="0"/>
                    <a:pt x="6251" y="242"/>
                    <a:pt x="5842" y="669"/>
                  </a:cubicBezTo>
                  <a:cubicBezTo>
                    <a:pt x="5832" y="664"/>
                    <a:pt x="5822" y="659"/>
                    <a:pt x="5812" y="654"/>
                  </a:cubicBezTo>
                  <a:cubicBezTo>
                    <a:pt x="5786" y="640"/>
                    <a:pt x="5761" y="627"/>
                    <a:pt x="5735" y="615"/>
                  </a:cubicBezTo>
                  <a:cubicBezTo>
                    <a:pt x="5718" y="607"/>
                    <a:pt x="5701" y="599"/>
                    <a:pt x="5684" y="592"/>
                  </a:cubicBezTo>
                  <a:cubicBezTo>
                    <a:pt x="5663" y="582"/>
                    <a:pt x="5642" y="574"/>
                    <a:pt x="5621" y="565"/>
                  </a:cubicBezTo>
                  <a:cubicBezTo>
                    <a:pt x="5605" y="558"/>
                    <a:pt x="5588" y="551"/>
                    <a:pt x="5571" y="545"/>
                  </a:cubicBezTo>
                  <a:cubicBezTo>
                    <a:pt x="5548" y="536"/>
                    <a:pt x="5524" y="527"/>
                    <a:pt x="5501" y="520"/>
                  </a:cubicBezTo>
                  <a:cubicBezTo>
                    <a:pt x="5486" y="514"/>
                    <a:pt x="5471" y="509"/>
                    <a:pt x="5456" y="505"/>
                  </a:cubicBezTo>
                  <a:cubicBezTo>
                    <a:pt x="5419" y="493"/>
                    <a:pt x="5380" y="481"/>
                    <a:pt x="5342" y="472"/>
                  </a:cubicBezTo>
                  <a:cubicBezTo>
                    <a:pt x="5336" y="470"/>
                    <a:pt x="5329" y="468"/>
                    <a:pt x="5323" y="467"/>
                  </a:cubicBezTo>
                  <a:cubicBezTo>
                    <a:pt x="5289" y="458"/>
                    <a:pt x="5254" y="451"/>
                    <a:pt x="5220" y="444"/>
                  </a:cubicBezTo>
                  <a:cubicBezTo>
                    <a:pt x="5206" y="441"/>
                    <a:pt x="5193" y="439"/>
                    <a:pt x="5179" y="437"/>
                  </a:cubicBezTo>
                  <a:cubicBezTo>
                    <a:pt x="5152" y="431"/>
                    <a:pt x="5123" y="427"/>
                    <a:pt x="5096" y="424"/>
                  </a:cubicBezTo>
                  <a:cubicBezTo>
                    <a:pt x="5082" y="422"/>
                    <a:pt x="5067" y="420"/>
                    <a:pt x="5052" y="418"/>
                  </a:cubicBezTo>
                  <a:cubicBezTo>
                    <a:pt x="5023" y="415"/>
                    <a:pt x="4994" y="412"/>
                    <a:pt x="4965" y="410"/>
                  </a:cubicBezTo>
                  <a:cubicBezTo>
                    <a:pt x="4952" y="409"/>
                    <a:pt x="4939" y="408"/>
                    <a:pt x="4926" y="407"/>
                  </a:cubicBezTo>
                  <a:cubicBezTo>
                    <a:pt x="4884" y="404"/>
                    <a:pt x="4842" y="403"/>
                    <a:pt x="4800" y="403"/>
                  </a:cubicBezTo>
                  <a:cubicBezTo>
                    <a:pt x="3953" y="403"/>
                    <a:pt x="3179" y="905"/>
                    <a:pt x="2828" y="1668"/>
                  </a:cubicBezTo>
                  <a:cubicBezTo>
                    <a:pt x="2783" y="1664"/>
                    <a:pt x="2740" y="1663"/>
                    <a:pt x="2696" y="1663"/>
                  </a:cubicBezTo>
                  <a:cubicBezTo>
                    <a:pt x="1500" y="1663"/>
                    <a:pt x="526" y="2637"/>
                    <a:pt x="526" y="3834"/>
                  </a:cubicBezTo>
                  <a:cubicBezTo>
                    <a:pt x="526" y="3967"/>
                    <a:pt x="538" y="4099"/>
                    <a:pt x="562" y="4230"/>
                  </a:cubicBezTo>
                  <a:cubicBezTo>
                    <a:pt x="299" y="4520"/>
                    <a:pt x="123" y="4870"/>
                    <a:pt x="45" y="5247"/>
                  </a:cubicBezTo>
                  <a:cubicBezTo>
                    <a:pt x="45" y="5249"/>
                    <a:pt x="44" y="5251"/>
                    <a:pt x="44" y="5254"/>
                  </a:cubicBezTo>
                  <a:cubicBezTo>
                    <a:pt x="38" y="5284"/>
                    <a:pt x="32" y="5315"/>
                    <a:pt x="28" y="5346"/>
                  </a:cubicBezTo>
                  <a:cubicBezTo>
                    <a:pt x="27" y="5352"/>
                    <a:pt x="26" y="5358"/>
                    <a:pt x="25" y="5363"/>
                  </a:cubicBezTo>
                  <a:cubicBezTo>
                    <a:pt x="21" y="5391"/>
                    <a:pt x="17" y="5420"/>
                    <a:pt x="14" y="5448"/>
                  </a:cubicBezTo>
                  <a:cubicBezTo>
                    <a:pt x="13" y="5455"/>
                    <a:pt x="12" y="5464"/>
                    <a:pt x="11" y="5472"/>
                  </a:cubicBezTo>
                  <a:cubicBezTo>
                    <a:pt x="9" y="5499"/>
                    <a:pt x="7" y="5526"/>
                    <a:pt x="5" y="5554"/>
                  </a:cubicBezTo>
                  <a:cubicBezTo>
                    <a:pt x="4" y="5563"/>
                    <a:pt x="3" y="5572"/>
                    <a:pt x="3" y="5580"/>
                  </a:cubicBezTo>
                  <a:cubicBezTo>
                    <a:pt x="2" y="5616"/>
                    <a:pt x="1" y="5652"/>
                    <a:pt x="1" y="5688"/>
                  </a:cubicBezTo>
                  <a:cubicBezTo>
                    <a:pt x="1" y="6885"/>
                    <a:pt x="974" y="7858"/>
                    <a:pt x="2171" y="7858"/>
                  </a:cubicBezTo>
                  <a:cubicBezTo>
                    <a:pt x="2414" y="7858"/>
                    <a:pt x="2650" y="7819"/>
                    <a:pt x="2876" y="7741"/>
                  </a:cubicBezTo>
                  <a:cubicBezTo>
                    <a:pt x="2876" y="7743"/>
                    <a:pt x="2877" y="7745"/>
                    <a:pt x="2878" y="7747"/>
                  </a:cubicBezTo>
                  <a:cubicBezTo>
                    <a:pt x="2892" y="7795"/>
                    <a:pt x="2908" y="7842"/>
                    <a:pt x="2926" y="7887"/>
                  </a:cubicBezTo>
                  <a:cubicBezTo>
                    <a:pt x="2932" y="7904"/>
                    <a:pt x="2938" y="7919"/>
                    <a:pt x="2944" y="7935"/>
                  </a:cubicBezTo>
                  <a:cubicBezTo>
                    <a:pt x="2958" y="7967"/>
                    <a:pt x="2972" y="7999"/>
                    <a:pt x="2986" y="8031"/>
                  </a:cubicBezTo>
                  <a:cubicBezTo>
                    <a:pt x="3001" y="8063"/>
                    <a:pt x="3017" y="8093"/>
                    <a:pt x="3032" y="8124"/>
                  </a:cubicBezTo>
                  <a:cubicBezTo>
                    <a:pt x="3040" y="8139"/>
                    <a:pt x="3048" y="8153"/>
                    <a:pt x="3056" y="8167"/>
                  </a:cubicBezTo>
                  <a:cubicBezTo>
                    <a:pt x="3271" y="8557"/>
                    <a:pt x="3600" y="8869"/>
                    <a:pt x="3995" y="9063"/>
                  </a:cubicBezTo>
                  <a:cubicBezTo>
                    <a:pt x="4011" y="9071"/>
                    <a:pt x="4027" y="9079"/>
                    <a:pt x="4043" y="9086"/>
                  </a:cubicBezTo>
                  <a:cubicBezTo>
                    <a:pt x="4076" y="9101"/>
                    <a:pt x="4108" y="9116"/>
                    <a:pt x="4142" y="9129"/>
                  </a:cubicBezTo>
                  <a:cubicBezTo>
                    <a:pt x="4170" y="9141"/>
                    <a:pt x="4200" y="9151"/>
                    <a:pt x="4229" y="9162"/>
                  </a:cubicBezTo>
                  <a:cubicBezTo>
                    <a:pt x="4248" y="9169"/>
                    <a:pt x="4268" y="9176"/>
                    <a:pt x="4287" y="9182"/>
                  </a:cubicBezTo>
                  <a:cubicBezTo>
                    <a:pt x="4330" y="9196"/>
                    <a:pt x="4373" y="9209"/>
                    <a:pt x="4415" y="9220"/>
                  </a:cubicBezTo>
                  <a:cubicBezTo>
                    <a:pt x="4428" y="9223"/>
                    <a:pt x="4440" y="9226"/>
                    <a:pt x="4452" y="9228"/>
                  </a:cubicBezTo>
                  <a:cubicBezTo>
                    <a:pt x="4492" y="9238"/>
                    <a:pt x="4533" y="9247"/>
                    <a:pt x="4574" y="9254"/>
                  </a:cubicBezTo>
                  <a:cubicBezTo>
                    <a:pt x="4586" y="9255"/>
                    <a:pt x="4598" y="9258"/>
                    <a:pt x="4610" y="9260"/>
                  </a:cubicBezTo>
                  <a:cubicBezTo>
                    <a:pt x="4659" y="9268"/>
                    <a:pt x="4710" y="9274"/>
                    <a:pt x="4759" y="9278"/>
                  </a:cubicBezTo>
                  <a:cubicBezTo>
                    <a:pt x="4772" y="9280"/>
                    <a:pt x="4783" y="9280"/>
                    <a:pt x="4794" y="9281"/>
                  </a:cubicBezTo>
                  <a:cubicBezTo>
                    <a:pt x="4847" y="9285"/>
                    <a:pt x="4901" y="9288"/>
                    <a:pt x="4955" y="9288"/>
                  </a:cubicBezTo>
                  <a:cubicBezTo>
                    <a:pt x="5116" y="9288"/>
                    <a:pt x="5276" y="9269"/>
                    <a:pt x="5433" y="9234"/>
                  </a:cubicBezTo>
                  <a:cubicBezTo>
                    <a:pt x="5782" y="9564"/>
                    <a:pt x="6219" y="9764"/>
                    <a:pt x="6692" y="9813"/>
                  </a:cubicBezTo>
                  <a:cubicBezTo>
                    <a:pt x="6696" y="9813"/>
                    <a:pt x="6699" y="9814"/>
                    <a:pt x="6702" y="9814"/>
                  </a:cubicBezTo>
                  <a:cubicBezTo>
                    <a:pt x="6733" y="9818"/>
                    <a:pt x="6763" y="9819"/>
                    <a:pt x="6794" y="9821"/>
                  </a:cubicBezTo>
                  <a:cubicBezTo>
                    <a:pt x="6800" y="9822"/>
                    <a:pt x="6806" y="9822"/>
                    <a:pt x="6812" y="9823"/>
                  </a:cubicBezTo>
                  <a:cubicBezTo>
                    <a:pt x="6849" y="9825"/>
                    <a:pt x="6885" y="9825"/>
                    <a:pt x="6922" y="9825"/>
                  </a:cubicBezTo>
                  <a:cubicBezTo>
                    <a:pt x="6968" y="9825"/>
                    <a:pt x="7012" y="9824"/>
                    <a:pt x="7057" y="9821"/>
                  </a:cubicBezTo>
                  <a:cubicBezTo>
                    <a:pt x="7066" y="9820"/>
                    <a:pt x="7076" y="9819"/>
                    <a:pt x="7085" y="9818"/>
                  </a:cubicBezTo>
                  <a:cubicBezTo>
                    <a:pt x="7126" y="9816"/>
                    <a:pt x="7165" y="9812"/>
                    <a:pt x="7205" y="9806"/>
                  </a:cubicBezTo>
                  <a:cubicBezTo>
                    <a:pt x="7209" y="9806"/>
                    <a:pt x="7213" y="9805"/>
                    <a:pt x="7216" y="9805"/>
                  </a:cubicBezTo>
                  <a:cubicBezTo>
                    <a:pt x="7411" y="9779"/>
                    <a:pt x="7601" y="9727"/>
                    <a:pt x="7782" y="9648"/>
                  </a:cubicBezTo>
                  <a:cubicBezTo>
                    <a:pt x="8339" y="10407"/>
                    <a:pt x="9206" y="10811"/>
                    <a:pt x="10085" y="10811"/>
                  </a:cubicBezTo>
                  <a:cubicBezTo>
                    <a:pt x="10634" y="10811"/>
                    <a:pt x="11187" y="10654"/>
                    <a:pt x="11674" y="10327"/>
                  </a:cubicBezTo>
                  <a:cubicBezTo>
                    <a:pt x="11744" y="10334"/>
                    <a:pt x="11812" y="10337"/>
                    <a:pt x="11878" y="10337"/>
                  </a:cubicBezTo>
                  <a:cubicBezTo>
                    <a:pt x="12295" y="10337"/>
                    <a:pt x="12684" y="10219"/>
                    <a:pt x="13015" y="10015"/>
                  </a:cubicBezTo>
                  <a:cubicBezTo>
                    <a:pt x="13062" y="9987"/>
                    <a:pt x="13109" y="9957"/>
                    <a:pt x="13155" y="9926"/>
                  </a:cubicBezTo>
                  <a:lnTo>
                    <a:pt x="13153" y="9922"/>
                  </a:lnTo>
                  <a:cubicBezTo>
                    <a:pt x="13695" y="9527"/>
                    <a:pt x="14050" y="8888"/>
                    <a:pt x="14050" y="8167"/>
                  </a:cubicBezTo>
                  <a:cubicBezTo>
                    <a:pt x="14050" y="8084"/>
                    <a:pt x="14044" y="8002"/>
                    <a:pt x="14035" y="7918"/>
                  </a:cubicBezTo>
                  <a:cubicBezTo>
                    <a:pt x="14039" y="7915"/>
                    <a:pt x="14043" y="7912"/>
                    <a:pt x="14049" y="7908"/>
                  </a:cubicBezTo>
                  <a:cubicBezTo>
                    <a:pt x="14070" y="7893"/>
                    <a:pt x="14093" y="7878"/>
                    <a:pt x="14115" y="7861"/>
                  </a:cubicBezTo>
                  <a:cubicBezTo>
                    <a:pt x="14139" y="7844"/>
                    <a:pt x="14161" y="7827"/>
                    <a:pt x="14183" y="7809"/>
                  </a:cubicBezTo>
                  <a:cubicBezTo>
                    <a:pt x="14200" y="7796"/>
                    <a:pt x="14215" y="7784"/>
                    <a:pt x="14231" y="7771"/>
                  </a:cubicBezTo>
                  <a:cubicBezTo>
                    <a:pt x="14247" y="7758"/>
                    <a:pt x="14263" y="7744"/>
                    <a:pt x="14277" y="7731"/>
                  </a:cubicBezTo>
                  <a:cubicBezTo>
                    <a:pt x="14293" y="7717"/>
                    <a:pt x="14309" y="7703"/>
                    <a:pt x="14324" y="7689"/>
                  </a:cubicBezTo>
                  <a:cubicBezTo>
                    <a:pt x="14338" y="7676"/>
                    <a:pt x="14351" y="7663"/>
                    <a:pt x="14364" y="7650"/>
                  </a:cubicBezTo>
                  <a:cubicBezTo>
                    <a:pt x="14385" y="7630"/>
                    <a:pt x="14404" y="7609"/>
                    <a:pt x="14423" y="7589"/>
                  </a:cubicBezTo>
                  <a:cubicBezTo>
                    <a:pt x="14431" y="7581"/>
                    <a:pt x="14439" y="7574"/>
                    <a:pt x="14446" y="7565"/>
                  </a:cubicBezTo>
                  <a:cubicBezTo>
                    <a:pt x="14473" y="7535"/>
                    <a:pt x="14499" y="7505"/>
                    <a:pt x="14524" y="7473"/>
                  </a:cubicBezTo>
                  <a:cubicBezTo>
                    <a:pt x="14531" y="7467"/>
                    <a:pt x="14535" y="7460"/>
                    <a:pt x="14540" y="7454"/>
                  </a:cubicBezTo>
                  <a:cubicBezTo>
                    <a:pt x="14562" y="7426"/>
                    <a:pt x="14583" y="7398"/>
                    <a:pt x="14604" y="7370"/>
                  </a:cubicBezTo>
                  <a:cubicBezTo>
                    <a:pt x="14607" y="7364"/>
                    <a:pt x="14612" y="7359"/>
                    <a:pt x="14615" y="7353"/>
                  </a:cubicBezTo>
                  <a:cubicBezTo>
                    <a:pt x="14790" y="7106"/>
                    <a:pt x="14915" y="6820"/>
                    <a:pt x="14973" y="6512"/>
                  </a:cubicBezTo>
                  <a:cubicBezTo>
                    <a:pt x="14973" y="6509"/>
                    <a:pt x="14974" y="6507"/>
                    <a:pt x="14974" y="6504"/>
                  </a:cubicBezTo>
                  <a:cubicBezTo>
                    <a:pt x="14981" y="6467"/>
                    <a:pt x="14987" y="6428"/>
                    <a:pt x="14992" y="6390"/>
                  </a:cubicBezTo>
                  <a:cubicBezTo>
                    <a:pt x="14993" y="6381"/>
                    <a:pt x="14995" y="6372"/>
                    <a:pt x="14996" y="6364"/>
                  </a:cubicBezTo>
                  <a:cubicBezTo>
                    <a:pt x="15000" y="6330"/>
                    <a:pt x="15003" y="6297"/>
                    <a:pt x="15006" y="6263"/>
                  </a:cubicBezTo>
                  <a:cubicBezTo>
                    <a:pt x="15006" y="6253"/>
                    <a:pt x="15007" y="6243"/>
                    <a:pt x="15008" y="6233"/>
                  </a:cubicBezTo>
                  <a:cubicBezTo>
                    <a:pt x="15010" y="6191"/>
                    <a:pt x="15012" y="6148"/>
                    <a:pt x="15012" y="6105"/>
                  </a:cubicBezTo>
                  <a:cubicBezTo>
                    <a:pt x="15012" y="5404"/>
                    <a:pt x="14679" y="4756"/>
                    <a:pt x="14115" y="4347"/>
                  </a:cubicBezTo>
                  <a:cubicBezTo>
                    <a:pt x="14115" y="4347"/>
                    <a:pt x="14115" y="4346"/>
                    <a:pt x="14115" y="4345"/>
                  </a:cubicBezTo>
                  <a:cubicBezTo>
                    <a:pt x="14118" y="4316"/>
                    <a:pt x="14119" y="4286"/>
                    <a:pt x="14121" y="4256"/>
                  </a:cubicBezTo>
                  <a:cubicBezTo>
                    <a:pt x="14122" y="4251"/>
                    <a:pt x="14122" y="4246"/>
                    <a:pt x="14122" y="4241"/>
                  </a:cubicBezTo>
                  <a:cubicBezTo>
                    <a:pt x="14124" y="4207"/>
                    <a:pt x="14125" y="4173"/>
                    <a:pt x="14125" y="4138"/>
                  </a:cubicBezTo>
                  <a:cubicBezTo>
                    <a:pt x="14125" y="4101"/>
                    <a:pt x="14124" y="4065"/>
                    <a:pt x="14122" y="4028"/>
                  </a:cubicBezTo>
                  <a:cubicBezTo>
                    <a:pt x="14121" y="4016"/>
                    <a:pt x="14120" y="4003"/>
                    <a:pt x="14119" y="3992"/>
                  </a:cubicBezTo>
                  <a:cubicBezTo>
                    <a:pt x="14118" y="3968"/>
                    <a:pt x="14116" y="3943"/>
                    <a:pt x="14114" y="3919"/>
                  </a:cubicBezTo>
                  <a:cubicBezTo>
                    <a:pt x="14112" y="3904"/>
                    <a:pt x="14110" y="3890"/>
                    <a:pt x="14108" y="3875"/>
                  </a:cubicBezTo>
                  <a:cubicBezTo>
                    <a:pt x="14105" y="3854"/>
                    <a:pt x="14104" y="3832"/>
                    <a:pt x="14100" y="3811"/>
                  </a:cubicBezTo>
                  <a:cubicBezTo>
                    <a:pt x="14098" y="3796"/>
                    <a:pt x="14095" y="3781"/>
                    <a:pt x="14092" y="3765"/>
                  </a:cubicBezTo>
                  <a:cubicBezTo>
                    <a:pt x="14089" y="3745"/>
                    <a:pt x="14085" y="3726"/>
                    <a:pt x="14082" y="3706"/>
                  </a:cubicBezTo>
                  <a:cubicBezTo>
                    <a:pt x="14078" y="3690"/>
                    <a:pt x="14074" y="3674"/>
                    <a:pt x="14070" y="3659"/>
                  </a:cubicBezTo>
                  <a:cubicBezTo>
                    <a:pt x="14066" y="3639"/>
                    <a:pt x="14063" y="3621"/>
                    <a:pt x="14057" y="3602"/>
                  </a:cubicBezTo>
                  <a:cubicBezTo>
                    <a:pt x="14054" y="3586"/>
                    <a:pt x="14049" y="3570"/>
                    <a:pt x="14044" y="3554"/>
                  </a:cubicBezTo>
                  <a:cubicBezTo>
                    <a:pt x="14039" y="3536"/>
                    <a:pt x="14035" y="3518"/>
                    <a:pt x="14029" y="3500"/>
                  </a:cubicBezTo>
                  <a:cubicBezTo>
                    <a:pt x="14024" y="3484"/>
                    <a:pt x="14018" y="3468"/>
                    <a:pt x="14013" y="3452"/>
                  </a:cubicBezTo>
                  <a:cubicBezTo>
                    <a:pt x="14008" y="3435"/>
                    <a:pt x="14001" y="3418"/>
                    <a:pt x="13995" y="3400"/>
                  </a:cubicBezTo>
                  <a:cubicBezTo>
                    <a:pt x="13990" y="3384"/>
                    <a:pt x="13983" y="3369"/>
                    <a:pt x="13977" y="3353"/>
                  </a:cubicBezTo>
                  <a:cubicBezTo>
                    <a:pt x="13971" y="3336"/>
                    <a:pt x="13965" y="3319"/>
                    <a:pt x="13958" y="3302"/>
                  </a:cubicBezTo>
                  <a:cubicBezTo>
                    <a:pt x="13951" y="3287"/>
                    <a:pt x="13944" y="3272"/>
                    <a:pt x="13937" y="3256"/>
                  </a:cubicBezTo>
                  <a:cubicBezTo>
                    <a:pt x="13929" y="3239"/>
                    <a:pt x="13922" y="3224"/>
                    <a:pt x="13915" y="3208"/>
                  </a:cubicBezTo>
                  <a:cubicBezTo>
                    <a:pt x="13907" y="3192"/>
                    <a:pt x="13899" y="3177"/>
                    <a:pt x="13891" y="3161"/>
                  </a:cubicBezTo>
                  <a:cubicBezTo>
                    <a:pt x="13884" y="3146"/>
                    <a:pt x="13876" y="3130"/>
                    <a:pt x="13868" y="3115"/>
                  </a:cubicBezTo>
                  <a:cubicBezTo>
                    <a:pt x="13860" y="3100"/>
                    <a:pt x="13851" y="3085"/>
                    <a:pt x="13843" y="3069"/>
                  </a:cubicBezTo>
                  <a:cubicBezTo>
                    <a:pt x="13834" y="3054"/>
                    <a:pt x="13825" y="3039"/>
                    <a:pt x="13816" y="3025"/>
                  </a:cubicBezTo>
                  <a:cubicBezTo>
                    <a:pt x="13808" y="3010"/>
                    <a:pt x="13798" y="2995"/>
                    <a:pt x="13789" y="2980"/>
                  </a:cubicBezTo>
                  <a:cubicBezTo>
                    <a:pt x="13780" y="2966"/>
                    <a:pt x="13771" y="2951"/>
                    <a:pt x="13761" y="2937"/>
                  </a:cubicBezTo>
                  <a:cubicBezTo>
                    <a:pt x="13752" y="2922"/>
                    <a:pt x="13741" y="2909"/>
                    <a:pt x="13732" y="2895"/>
                  </a:cubicBezTo>
                  <a:cubicBezTo>
                    <a:pt x="13722" y="2881"/>
                    <a:pt x="13712" y="2867"/>
                    <a:pt x="13702" y="2853"/>
                  </a:cubicBezTo>
                  <a:cubicBezTo>
                    <a:pt x="13692" y="2839"/>
                    <a:pt x="13681" y="2825"/>
                    <a:pt x="13670" y="2811"/>
                  </a:cubicBezTo>
                  <a:cubicBezTo>
                    <a:pt x="13660" y="2798"/>
                    <a:pt x="13650" y="2785"/>
                    <a:pt x="13639" y="2771"/>
                  </a:cubicBezTo>
                  <a:cubicBezTo>
                    <a:pt x="13628" y="2757"/>
                    <a:pt x="13616" y="2744"/>
                    <a:pt x="13605" y="2730"/>
                  </a:cubicBezTo>
                  <a:cubicBezTo>
                    <a:pt x="13594" y="2718"/>
                    <a:pt x="13583" y="2705"/>
                    <a:pt x="13572" y="2693"/>
                  </a:cubicBezTo>
                  <a:cubicBezTo>
                    <a:pt x="13561" y="2680"/>
                    <a:pt x="13548" y="2667"/>
                    <a:pt x="13536" y="2654"/>
                  </a:cubicBezTo>
                  <a:cubicBezTo>
                    <a:pt x="13525" y="2641"/>
                    <a:pt x="13513" y="2630"/>
                    <a:pt x="13501" y="2618"/>
                  </a:cubicBezTo>
                  <a:cubicBezTo>
                    <a:pt x="13489" y="2605"/>
                    <a:pt x="13477" y="2592"/>
                    <a:pt x="13464" y="2580"/>
                  </a:cubicBezTo>
                  <a:cubicBezTo>
                    <a:pt x="13451" y="2569"/>
                    <a:pt x="13440" y="2558"/>
                    <a:pt x="13428" y="2546"/>
                  </a:cubicBezTo>
                  <a:cubicBezTo>
                    <a:pt x="13415" y="2534"/>
                    <a:pt x="13402" y="2522"/>
                    <a:pt x="13388" y="2510"/>
                  </a:cubicBezTo>
                  <a:cubicBezTo>
                    <a:pt x="13375" y="2499"/>
                    <a:pt x="13363" y="2489"/>
                    <a:pt x="13350" y="2478"/>
                  </a:cubicBezTo>
                  <a:cubicBezTo>
                    <a:pt x="13337" y="2467"/>
                    <a:pt x="13323" y="2455"/>
                    <a:pt x="13309" y="2444"/>
                  </a:cubicBezTo>
                  <a:cubicBezTo>
                    <a:pt x="13296" y="2434"/>
                    <a:pt x="13283" y="2423"/>
                    <a:pt x="13270" y="2413"/>
                  </a:cubicBezTo>
                  <a:cubicBezTo>
                    <a:pt x="13256" y="2402"/>
                    <a:pt x="13242" y="2392"/>
                    <a:pt x="13227" y="2381"/>
                  </a:cubicBezTo>
                  <a:cubicBezTo>
                    <a:pt x="13214" y="2372"/>
                    <a:pt x="13200" y="2362"/>
                    <a:pt x="13187" y="2352"/>
                  </a:cubicBezTo>
                  <a:cubicBezTo>
                    <a:pt x="13172" y="2343"/>
                    <a:pt x="13157" y="2332"/>
                    <a:pt x="13142" y="2323"/>
                  </a:cubicBezTo>
                  <a:cubicBezTo>
                    <a:pt x="13128" y="2314"/>
                    <a:pt x="13114" y="2304"/>
                    <a:pt x="13100" y="2296"/>
                  </a:cubicBezTo>
                  <a:cubicBezTo>
                    <a:pt x="13085" y="2286"/>
                    <a:pt x="13070" y="2277"/>
                    <a:pt x="13054" y="2268"/>
                  </a:cubicBezTo>
                  <a:cubicBezTo>
                    <a:pt x="13040" y="2260"/>
                    <a:pt x="13025" y="2251"/>
                    <a:pt x="13010" y="2243"/>
                  </a:cubicBezTo>
                  <a:cubicBezTo>
                    <a:pt x="12995" y="2234"/>
                    <a:pt x="12980" y="2226"/>
                    <a:pt x="12963" y="2217"/>
                  </a:cubicBezTo>
                  <a:cubicBezTo>
                    <a:pt x="12949" y="2209"/>
                    <a:pt x="12934" y="2202"/>
                    <a:pt x="12919" y="2194"/>
                  </a:cubicBezTo>
                  <a:cubicBezTo>
                    <a:pt x="12903" y="2186"/>
                    <a:pt x="12886" y="2179"/>
                    <a:pt x="12871" y="2171"/>
                  </a:cubicBezTo>
                  <a:cubicBezTo>
                    <a:pt x="12855" y="2164"/>
                    <a:pt x="12840" y="2157"/>
                    <a:pt x="12824" y="2150"/>
                  </a:cubicBezTo>
                  <a:cubicBezTo>
                    <a:pt x="12808" y="2143"/>
                    <a:pt x="12791" y="2136"/>
                    <a:pt x="12776" y="2129"/>
                  </a:cubicBezTo>
                  <a:cubicBezTo>
                    <a:pt x="12759" y="2123"/>
                    <a:pt x="12743" y="2117"/>
                    <a:pt x="12728" y="2110"/>
                  </a:cubicBezTo>
                  <a:cubicBezTo>
                    <a:pt x="12711" y="2103"/>
                    <a:pt x="12694" y="2097"/>
                    <a:pt x="12677" y="2092"/>
                  </a:cubicBezTo>
                  <a:cubicBezTo>
                    <a:pt x="12661" y="2086"/>
                    <a:pt x="12645" y="2081"/>
                    <a:pt x="12628" y="2075"/>
                  </a:cubicBezTo>
                  <a:cubicBezTo>
                    <a:pt x="12611" y="2069"/>
                    <a:pt x="12594" y="2064"/>
                    <a:pt x="12577" y="2059"/>
                  </a:cubicBezTo>
                  <a:cubicBezTo>
                    <a:pt x="12561" y="2054"/>
                    <a:pt x="12543" y="2049"/>
                    <a:pt x="12527" y="2045"/>
                  </a:cubicBezTo>
                  <a:cubicBezTo>
                    <a:pt x="12510" y="2040"/>
                    <a:pt x="12493" y="2035"/>
                    <a:pt x="12475" y="2031"/>
                  </a:cubicBezTo>
                  <a:cubicBezTo>
                    <a:pt x="12458" y="2027"/>
                    <a:pt x="12441" y="2023"/>
                    <a:pt x="12424" y="2019"/>
                  </a:cubicBezTo>
                  <a:cubicBezTo>
                    <a:pt x="12406" y="2015"/>
                    <a:pt x="12389" y="2012"/>
                    <a:pt x="12371" y="2008"/>
                  </a:cubicBezTo>
                  <a:cubicBezTo>
                    <a:pt x="12354" y="2005"/>
                    <a:pt x="12336" y="2001"/>
                    <a:pt x="12318" y="1999"/>
                  </a:cubicBezTo>
                  <a:cubicBezTo>
                    <a:pt x="12301" y="1995"/>
                    <a:pt x="12283" y="1993"/>
                    <a:pt x="12266" y="1990"/>
                  </a:cubicBezTo>
                  <a:cubicBezTo>
                    <a:pt x="12247" y="1987"/>
                    <a:pt x="12229" y="1986"/>
                    <a:pt x="12212" y="1983"/>
                  </a:cubicBezTo>
                  <a:cubicBezTo>
                    <a:pt x="12193" y="1981"/>
                    <a:pt x="12176" y="1979"/>
                    <a:pt x="12158" y="1977"/>
                  </a:cubicBezTo>
                  <a:cubicBezTo>
                    <a:pt x="12140" y="1975"/>
                    <a:pt x="12121" y="1974"/>
                    <a:pt x="12102" y="1973"/>
                  </a:cubicBezTo>
                  <a:cubicBezTo>
                    <a:pt x="12085" y="1972"/>
                    <a:pt x="12067" y="1971"/>
                    <a:pt x="12049" y="1970"/>
                  </a:cubicBezTo>
                  <a:cubicBezTo>
                    <a:pt x="12043" y="1970"/>
                    <a:pt x="12038" y="1969"/>
                    <a:pt x="12033" y="1969"/>
                  </a:cubicBezTo>
                  <a:cubicBezTo>
                    <a:pt x="12032" y="1967"/>
                    <a:pt x="12031" y="1966"/>
                    <a:pt x="12030" y="1964"/>
                  </a:cubicBezTo>
                  <a:cubicBezTo>
                    <a:pt x="12013" y="1917"/>
                    <a:pt x="11995" y="1871"/>
                    <a:pt x="11975" y="1826"/>
                  </a:cubicBezTo>
                  <a:cubicBezTo>
                    <a:pt x="11971" y="1815"/>
                    <a:pt x="11965" y="1804"/>
                    <a:pt x="11960" y="1793"/>
                  </a:cubicBezTo>
                  <a:cubicBezTo>
                    <a:pt x="11941" y="1752"/>
                    <a:pt x="11921" y="1711"/>
                    <a:pt x="11900" y="1670"/>
                  </a:cubicBezTo>
                  <a:cubicBezTo>
                    <a:pt x="11895" y="1663"/>
                    <a:pt x="11890" y="1655"/>
                    <a:pt x="11886" y="1646"/>
                  </a:cubicBezTo>
                  <a:cubicBezTo>
                    <a:pt x="11866" y="1610"/>
                    <a:pt x="11845" y="1574"/>
                    <a:pt x="11822" y="1539"/>
                  </a:cubicBezTo>
                  <a:cubicBezTo>
                    <a:pt x="11814" y="1526"/>
                    <a:pt x="11806" y="1514"/>
                    <a:pt x="11798" y="1501"/>
                  </a:cubicBezTo>
                  <a:cubicBezTo>
                    <a:pt x="11773" y="1463"/>
                    <a:pt x="11747" y="1427"/>
                    <a:pt x="11720" y="1391"/>
                  </a:cubicBezTo>
                  <a:cubicBezTo>
                    <a:pt x="11713" y="1381"/>
                    <a:pt x="11705" y="1372"/>
                    <a:pt x="11697" y="1362"/>
                  </a:cubicBezTo>
                  <a:cubicBezTo>
                    <a:pt x="11673" y="1331"/>
                    <a:pt x="11648" y="1301"/>
                    <a:pt x="11622" y="1271"/>
                  </a:cubicBezTo>
                  <a:cubicBezTo>
                    <a:pt x="11615" y="1263"/>
                    <a:pt x="11608" y="1255"/>
                    <a:pt x="11601" y="1247"/>
                  </a:cubicBezTo>
                  <a:cubicBezTo>
                    <a:pt x="11570" y="1211"/>
                    <a:pt x="11536" y="1177"/>
                    <a:pt x="11502" y="1143"/>
                  </a:cubicBezTo>
                  <a:cubicBezTo>
                    <a:pt x="11496" y="1138"/>
                    <a:pt x="11489" y="1132"/>
                    <a:pt x="11483" y="1126"/>
                  </a:cubicBezTo>
                  <a:cubicBezTo>
                    <a:pt x="11407" y="1054"/>
                    <a:pt x="11328" y="988"/>
                    <a:pt x="11242" y="927"/>
                  </a:cubicBezTo>
                  <a:cubicBezTo>
                    <a:pt x="11242" y="926"/>
                    <a:pt x="11240" y="926"/>
                    <a:pt x="11239" y="925"/>
                  </a:cubicBezTo>
                  <a:cubicBezTo>
                    <a:pt x="11017" y="768"/>
                    <a:pt x="10766" y="651"/>
                    <a:pt x="10493" y="586"/>
                  </a:cubicBezTo>
                  <a:cubicBezTo>
                    <a:pt x="10492" y="585"/>
                    <a:pt x="10490" y="585"/>
                    <a:pt x="10489" y="584"/>
                  </a:cubicBezTo>
                  <a:cubicBezTo>
                    <a:pt x="10386" y="561"/>
                    <a:pt x="10280" y="543"/>
                    <a:pt x="10173" y="534"/>
                  </a:cubicBezTo>
                  <a:cubicBezTo>
                    <a:pt x="10162" y="534"/>
                    <a:pt x="10152" y="533"/>
                    <a:pt x="10142" y="532"/>
                  </a:cubicBezTo>
                  <a:cubicBezTo>
                    <a:pt x="10091" y="528"/>
                    <a:pt x="10039" y="526"/>
                    <a:pt x="9987" y="526"/>
                  </a:cubicBezTo>
                  <a:cubicBezTo>
                    <a:pt x="9659" y="526"/>
                    <a:pt x="9335" y="600"/>
                    <a:pt x="9042" y="742"/>
                  </a:cubicBezTo>
                  <a:cubicBezTo>
                    <a:pt x="9033" y="732"/>
                    <a:pt x="9024" y="722"/>
                    <a:pt x="9015" y="713"/>
                  </a:cubicBezTo>
                  <a:cubicBezTo>
                    <a:pt x="9015" y="713"/>
                    <a:pt x="9014" y="712"/>
                    <a:pt x="9013" y="711"/>
                  </a:cubicBezTo>
                  <a:cubicBezTo>
                    <a:pt x="8991" y="685"/>
                    <a:pt x="8968" y="661"/>
                    <a:pt x="8943" y="637"/>
                  </a:cubicBezTo>
                  <a:cubicBezTo>
                    <a:pt x="8943" y="637"/>
                    <a:pt x="8941" y="635"/>
                    <a:pt x="8940" y="634"/>
                  </a:cubicBezTo>
                  <a:cubicBezTo>
                    <a:pt x="8916" y="610"/>
                    <a:pt x="8893" y="588"/>
                    <a:pt x="8868" y="566"/>
                  </a:cubicBezTo>
                  <a:cubicBezTo>
                    <a:pt x="8864" y="562"/>
                    <a:pt x="8859" y="558"/>
                    <a:pt x="8854" y="554"/>
                  </a:cubicBezTo>
                  <a:cubicBezTo>
                    <a:pt x="8833" y="534"/>
                    <a:pt x="8812" y="515"/>
                    <a:pt x="8790" y="497"/>
                  </a:cubicBezTo>
                  <a:cubicBezTo>
                    <a:pt x="8444" y="211"/>
                    <a:pt x="8009" y="32"/>
                    <a:pt x="7533" y="4"/>
                  </a:cubicBezTo>
                  <a:cubicBezTo>
                    <a:pt x="7531" y="4"/>
                    <a:pt x="7528" y="4"/>
                    <a:pt x="7525" y="4"/>
                  </a:cubicBezTo>
                  <a:cubicBezTo>
                    <a:pt x="7486" y="2"/>
                    <a:pt x="7448" y="0"/>
                    <a:pt x="7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9"/>
            <p:cNvSpPr/>
            <p:nvPr/>
          </p:nvSpPr>
          <p:spPr>
            <a:xfrm>
              <a:off x="1478389" y="1987365"/>
              <a:ext cx="677187" cy="449448"/>
            </a:xfrm>
            <a:custGeom>
              <a:avLst/>
              <a:gdLst/>
              <a:ahLst/>
              <a:cxnLst/>
              <a:rect l="l" t="t" r="r" b="b"/>
              <a:pathLst>
                <a:path w="6435" h="4271" extrusionOk="0">
                  <a:moveTo>
                    <a:pt x="586" y="0"/>
                  </a:moveTo>
                  <a:cubicBezTo>
                    <a:pt x="391" y="0"/>
                    <a:pt x="194" y="27"/>
                    <a:pt x="0" y="81"/>
                  </a:cubicBezTo>
                  <a:lnTo>
                    <a:pt x="109" y="473"/>
                  </a:lnTo>
                  <a:cubicBezTo>
                    <a:pt x="267" y="429"/>
                    <a:pt x="427" y="407"/>
                    <a:pt x="586" y="407"/>
                  </a:cubicBezTo>
                  <a:cubicBezTo>
                    <a:pt x="886" y="407"/>
                    <a:pt x="1182" y="484"/>
                    <a:pt x="1450" y="635"/>
                  </a:cubicBezTo>
                  <a:cubicBezTo>
                    <a:pt x="1860" y="867"/>
                    <a:pt x="2156" y="1244"/>
                    <a:pt x="2283" y="1698"/>
                  </a:cubicBezTo>
                  <a:lnTo>
                    <a:pt x="2387" y="2073"/>
                  </a:lnTo>
                  <a:lnTo>
                    <a:pt x="2635" y="1772"/>
                  </a:lnTo>
                  <a:cubicBezTo>
                    <a:pt x="2984" y="1349"/>
                    <a:pt x="3490" y="1130"/>
                    <a:pt x="3999" y="1130"/>
                  </a:cubicBezTo>
                  <a:cubicBezTo>
                    <a:pt x="4393" y="1130"/>
                    <a:pt x="4790" y="1261"/>
                    <a:pt x="5118" y="1530"/>
                  </a:cubicBezTo>
                  <a:cubicBezTo>
                    <a:pt x="5868" y="2148"/>
                    <a:pt x="5978" y="3262"/>
                    <a:pt x="5359" y="4012"/>
                  </a:cubicBezTo>
                  <a:lnTo>
                    <a:pt x="5674" y="4271"/>
                  </a:lnTo>
                  <a:cubicBezTo>
                    <a:pt x="6434" y="3347"/>
                    <a:pt x="6301" y="1976"/>
                    <a:pt x="5376" y="1216"/>
                  </a:cubicBezTo>
                  <a:cubicBezTo>
                    <a:pt x="4973" y="884"/>
                    <a:pt x="4485" y="723"/>
                    <a:pt x="4000" y="723"/>
                  </a:cubicBezTo>
                  <a:cubicBezTo>
                    <a:pt x="3480" y="723"/>
                    <a:pt x="2963" y="908"/>
                    <a:pt x="2558" y="1268"/>
                  </a:cubicBezTo>
                  <a:cubicBezTo>
                    <a:pt x="2368" y="853"/>
                    <a:pt x="2055" y="509"/>
                    <a:pt x="1650" y="281"/>
                  </a:cubicBezTo>
                  <a:cubicBezTo>
                    <a:pt x="1319" y="95"/>
                    <a:pt x="955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8" name="Google Shape;2028;p39"/>
          <p:cNvSpPr/>
          <p:nvPr/>
        </p:nvSpPr>
        <p:spPr>
          <a:xfrm flipH="1">
            <a:off x="3579343" y="1314054"/>
            <a:ext cx="45719" cy="2310665"/>
          </a:xfrm>
          <a:custGeom>
            <a:avLst/>
            <a:gdLst/>
            <a:ahLst/>
            <a:cxnLst/>
            <a:rect l="l" t="t" r="r" b="b"/>
            <a:pathLst>
              <a:path w="1" h="28418" fill="none" extrusionOk="0">
                <a:moveTo>
                  <a:pt x="1" y="0"/>
                </a:moveTo>
                <a:lnTo>
                  <a:pt x="1" y="28418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39"/>
          <p:cNvSpPr/>
          <p:nvPr/>
        </p:nvSpPr>
        <p:spPr>
          <a:xfrm>
            <a:off x="3333238" y="1319450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0" name="Google Shape;2030;p39"/>
          <p:cNvGrpSpPr/>
          <p:nvPr/>
        </p:nvGrpSpPr>
        <p:grpSpPr>
          <a:xfrm>
            <a:off x="3333238" y="1319450"/>
            <a:ext cx="5353612" cy="492312"/>
            <a:chOff x="3333238" y="1319450"/>
            <a:chExt cx="5353612" cy="492312"/>
          </a:xfrm>
        </p:grpSpPr>
        <p:sp>
          <p:nvSpPr>
            <p:cNvPr id="2031" name="Google Shape;2031;p39"/>
            <p:cNvSpPr/>
            <p:nvPr/>
          </p:nvSpPr>
          <p:spPr>
            <a:xfrm>
              <a:off x="3346550" y="1349900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032" name="Google Shape;2032;p39"/>
            <p:cNvSpPr/>
            <p:nvPr/>
          </p:nvSpPr>
          <p:spPr>
            <a:xfrm>
              <a:off x="3333238" y="1319450"/>
              <a:ext cx="492214" cy="492312"/>
            </a:xfrm>
            <a:custGeom>
              <a:avLst/>
              <a:gdLst/>
              <a:ahLst/>
              <a:cxnLst/>
              <a:rect l="l" t="t" r="r" b="b"/>
              <a:pathLst>
                <a:path w="4990" h="4991" extrusionOk="0">
                  <a:moveTo>
                    <a:pt x="2495" y="1"/>
                  </a:moveTo>
                  <a:cubicBezTo>
                    <a:pt x="1117" y="1"/>
                    <a:pt x="0" y="1118"/>
                    <a:pt x="0" y="2496"/>
                  </a:cubicBezTo>
                  <a:cubicBezTo>
                    <a:pt x="0" y="3874"/>
                    <a:pt x="1117" y="4991"/>
                    <a:pt x="2495" y="4991"/>
                  </a:cubicBezTo>
                  <a:cubicBezTo>
                    <a:pt x="3873" y="4991"/>
                    <a:pt x="4989" y="3874"/>
                    <a:pt x="4989" y="2496"/>
                  </a:cubicBezTo>
                  <a:cubicBezTo>
                    <a:pt x="4989" y="1118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4" name="Google Shape;2044;p39"/>
          <p:cNvSpPr txBox="1"/>
          <p:nvPr/>
        </p:nvSpPr>
        <p:spPr>
          <a:xfrm>
            <a:off x="3894374" y="1380050"/>
            <a:ext cx="4497957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Mental health plays a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fundamental role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in the overall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well-being of individuals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stability of societies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92D06A7-C448-5FC0-3511-B2D073C852B3}"/>
              </a:ext>
            </a:extLst>
          </p:cNvPr>
          <p:cNvSpPr/>
          <p:nvPr/>
        </p:nvSpPr>
        <p:spPr>
          <a:xfrm>
            <a:off x="3252248" y="1819199"/>
            <a:ext cx="1767891" cy="23740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3C58FE8E-D890-07B5-B44E-CA4557642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877C80DA-D57F-ADD0-5ACF-334130ACD0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D2616E3-155C-625E-1D03-D0D49C120A23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F990E2EB-A65A-5082-00F3-743B0D868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903"/>
            <a:ext cx="4687435" cy="400467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066AAC3-1F02-4130-A96A-94816301A3E8}"/>
              </a:ext>
            </a:extLst>
          </p:cNvPr>
          <p:cNvSpPr/>
          <p:nvPr/>
        </p:nvSpPr>
        <p:spPr>
          <a:xfrm>
            <a:off x="8686801" y="1423522"/>
            <a:ext cx="339493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n 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B20AB8E1-FC0A-745A-47BE-ED34A938B9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168" t="7144" b="70542"/>
          <a:stretch>
            <a:fillRect/>
          </a:stretch>
        </p:blipFill>
        <p:spPr>
          <a:xfrm>
            <a:off x="3718560" y="1375733"/>
            <a:ext cx="1199060" cy="109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40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482393FF-B9BF-1499-B4EE-6E6D5A0BA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30FE39A0-667C-9DF7-E22A-B6A2364BDE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3830F81-A8B7-E6EC-71CA-D538E3C174A2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373438A-78EF-18DD-A646-D80FC7059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903"/>
            <a:ext cx="4687435" cy="400467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0EC0B56-865F-32E8-0836-0B49FB29B3AC}"/>
              </a:ext>
            </a:extLst>
          </p:cNvPr>
          <p:cNvSpPr/>
          <p:nvPr/>
        </p:nvSpPr>
        <p:spPr>
          <a:xfrm>
            <a:off x="8686801" y="1423522"/>
            <a:ext cx="339493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n 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6F775DF2-5245-FCA2-0545-9975648A83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168" t="7144" b="70542"/>
          <a:stretch>
            <a:fillRect/>
          </a:stretch>
        </p:blipFill>
        <p:spPr>
          <a:xfrm>
            <a:off x="3718560" y="1375733"/>
            <a:ext cx="1199060" cy="109728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E71E2DB-1890-44CF-7F87-E6EB1B830AE0}"/>
              </a:ext>
            </a:extLst>
          </p:cNvPr>
          <p:cNvSpPr txBox="1"/>
          <p:nvPr/>
        </p:nvSpPr>
        <p:spPr>
          <a:xfrm>
            <a:off x="600721" y="137573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F6C6A4-CC93-FE2E-AD72-A51A02CD0084}"/>
              </a:ext>
            </a:extLst>
          </p:cNvPr>
          <p:cNvSpPr txBox="1"/>
          <p:nvPr/>
        </p:nvSpPr>
        <p:spPr>
          <a:xfrm>
            <a:off x="1419955" y="152962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44F15F-C787-9955-B780-4A1C5D58E8BA}"/>
              </a:ext>
            </a:extLst>
          </p:cNvPr>
          <p:cNvSpPr txBox="1"/>
          <p:nvPr/>
        </p:nvSpPr>
        <p:spPr>
          <a:xfrm>
            <a:off x="2239189" y="1837398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D4FA0DA-A552-A180-FBB4-E4AAE4274420}"/>
              </a:ext>
            </a:extLst>
          </p:cNvPr>
          <p:cNvSpPr txBox="1"/>
          <p:nvPr/>
        </p:nvSpPr>
        <p:spPr>
          <a:xfrm>
            <a:off x="3044442" y="181867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6651B67-1B08-E18C-7B8D-5E40755BFD38}"/>
              </a:ext>
            </a:extLst>
          </p:cNvPr>
          <p:cNvSpPr txBox="1"/>
          <p:nvPr/>
        </p:nvSpPr>
        <p:spPr>
          <a:xfrm>
            <a:off x="3718560" y="4897130"/>
            <a:ext cx="1584929" cy="246221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</p:spTree>
    <p:extLst>
      <p:ext uri="{BB962C8B-B14F-4D97-AF65-F5344CB8AC3E}">
        <p14:creationId xmlns:p14="http://schemas.microsoft.com/office/powerpoint/2010/main" val="2751228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C280D48F-9E2D-4076-8844-1317615EE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FD99DC76-F9C5-FD51-523B-7C51C53BD2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AF2FC76-EAC3-3CE7-C1F6-0A119D1C44B2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9795607A-A247-7D30-9843-89273E6B9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903"/>
            <a:ext cx="4687435" cy="400467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384B9CD-9733-24B5-402D-7559DD946900}"/>
              </a:ext>
            </a:extLst>
          </p:cNvPr>
          <p:cNvSpPr/>
          <p:nvPr/>
        </p:nvSpPr>
        <p:spPr>
          <a:xfrm>
            <a:off x="8686801" y="1423522"/>
            <a:ext cx="339493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n 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701079F6-CF9B-4D99-4689-09B2696993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168" t="7144" b="70542"/>
          <a:stretch>
            <a:fillRect/>
          </a:stretch>
        </p:blipFill>
        <p:spPr>
          <a:xfrm>
            <a:off x="3718560" y="1375733"/>
            <a:ext cx="1199060" cy="109728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0E61144-768B-B93D-D883-6965D03E1E3E}"/>
              </a:ext>
            </a:extLst>
          </p:cNvPr>
          <p:cNvSpPr txBox="1"/>
          <p:nvPr/>
        </p:nvSpPr>
        <p:spPr>
          <a:xfrm>
            <a:off x="600721" y="137573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79A8B5F-B639-6B1A-A2B6-F19B2A52BDAC}"/>
              </a:ext>
            </a:extLst>
          </p:cNvPr>
          <p:cNvSpPr txBox="1"/>
          <p:nvPr/>
        </p:nvSpPr>
        <p:spPr>
          <a:xfrm>
            <a:off x="1419955" y="152962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F836BB6-ED19-D3A6-D1D2-B7FEFC95195F}"/>
              </a:ext>
            </a:extLst>
          </p:cNvPr>
          <p:cNvSpPr txBox="1"/>
          <p:nvPr/>
        </p:nvSpPr>
        <p:spPr>
          <a:xfrm>
            <a:off x="2239189" y="1837398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0B1C5E1-A276-BCFF-C246-DBB11814AE88}"/>
              </a:ext>
            </a:extLst>
          </p:cNvPr>
          <p:cNvSpPr txBox="1"/>
          <p:nvPr/>
        </p:nvSpPr>
        <p:spPr>
          <a:xfrm>
            <a:off x="3044442" y="181867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0AD4744-2A6B-AD49-B38A-D38658F38092}"/>
              </a:ext>
            </a:extLst>
          </p:cNvPr>
          <p:cNvSpPr txBox="1"/>
          <p:nvPr/>
        </p:nvSpPr>
        <p:spPr>
          <a:xfrm>
            <a:off x="3718560" y="4897130"/>
            <a:ext cx="1584929" cy="246221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11" name="Google Shape;1337;p29">
            <a:extLst>
              <a:ext uri="{FF2B5EF4-FFF2-40B4-BE49-F238E27FC236}">
                <a16:creationId xmlns:a16="http://schemas.microsoft.com/office/drawing/2014/main" id="{8F9F5F30-265E-01BB-5C4E-28F2147F2EC4}"/>
              </a:ext>
            </a:extLst>
          </p:cNvPr>
          <p:cNvSpPr txBox="1"/>
          <p:nvPr/>
        </p:nvSpPr>
        <p:spPr>
          <a:xfrm>
            <a:off x="5657895" y="4796748"/>
            <a:ext cx="271272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p-values &lt; 10^(-10) !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268133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F6D2E18A-D630-962B-0355-E18686A8E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82642B4A-D546-15AD-47F3-7360FFED54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Income Level</a:t>
            </a:r>
            <a:endParaRPr dirty="0"/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B8C471C6-AEFA-4133-CA63-EDC743C39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903"/>
            <a:ext cx="4687435" cy="400467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C03E522-D099-FFE7-FBA4-ADB86C41C955}"/>
              </a:ext>
            </a:extLst>
          </p:cNvPr>
          <p:cNvSpPr/>
          <p:nvPr/>
        </p:nvSpPr>
        <p:spPr>
          <a:xfrm>
            <a:off x="8686801" y="1423522"/>
            <a:ext cx="339493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n 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D62C1B10-3375-C7DD-753F-73F07E69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168" t="7144" b="70542"/>
          <a:stretch>
            <a:fillRect/>
          </a:stretch>
        </p:blipFill>
        <p:spPr>
          <a:xfrm>
            <a:off x="3718560" y="1375733"/>
            <a:ext cx="1199060" cy="109728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2ED9209-3F98-FC5D-165B-2DC9F305117B}"/>
              </a:ext>
            </a:extLst>
          </p:cNvPr>
          <p:cNvSpPr txBox="1"/>
          <p:nvPr/>
        </p:nvSpPr>
        <p:spPr>
          <a:xfrm>
            <a:off x="600721" y="137573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ED108B6-C4A4-165F-4CB8-37AF1ECDE064}"/>
              </a:ext>
            </a:extLst>
          </p:cNvPr>
          <p:cNvSpPr txBox="1"/>
          <p:nvPr/>
        </p:nvSpPr>
        <p:spPr>
          <a:xfrm>
            <a:off x="1419955" y="152962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83D8187-A4FA-E26C-79D0-F5CAF03FBC07}"/>
              </a:ext>
            </a:extLst>
          </p:cNvPr>
          <p:cNvSpPr txBox="1"/>
          <p:nvPr/>
        </p:nvSpPr>
        <p:spPr>
          <a:xfrm>
            <a:off x="2239189" y="1837398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109D875-419A-A60F-F799-9924C9D39F9E}"/>
              </a:ext>
            </a:extLst>
          </p:cNvPr>
          <p:cNvSpPr txBox="1"/>
          <p:nvPr/>
        </p:nvSpPr>
        <p:spPr>
          <a:xfrm>
            <a:off x="3044442" y="181867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E07B669-C88E-8F34-447D-0232205395BE}"/>
              </a:ext>
            </a:extLst>
          </p:cNvPr>
          <p:cNvSpPr txBox="1"/>
          <p:nvPr/>
        </p:nvSpPr>
        <p:spPr>
          <a:xfrm>
            <a:off x="3718560" y="4897130"/>
            <a:ext cx="1584929" cy="246221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64DFBC4-A1F6-8D09-30BF-A0076A15D1E0}"/>
              </a:ext>
            </a:extLst>
          </p:cNvPr>
          <p:cNvSpPr/>
          <p:nvPr/>
        </p:nvSpPr>
        <p:spPr>
          <a:xfrm>
            <a:off x="1367790" y="1409700"/>
            <a:ext cx="2350770" cy="245364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Google Shape;1337;p29">
            <a:extLst>
              <a:ext uri="{FF2B5EF4-FFF2-40B4-BE49-F238E27FC236}">
                <a16:creationId xmlns:a16="http://schemas.microsoft.com/office/drawing/2014/main" id="{1D5C2524-E269-2AF8-FD49-383036AA08A3}"/>
              </a:ext>
            </a:extLst>
          </p:cNvPr>
          <p:cNvSpPr txBox="1"/>
          <p:nvPr/>
        </p:nvSpPr>
        <p:spPr>
          <a:xfrm>
            <a:off x="1061747" y="1321257"/>
            <a:ext cx="151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↑20%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4466217-B7A5-EE52-00FD-B5A8F323CF31}"/>
              </a:ext>
            </a:extLst>
          </p:cNvPr>
          <p:cNvSpPr/>
          <p:nvPr/>
        </p:nvSpPr>
        <p:spPr>
          <a:xfrm>
            <a:off x="544031" y="1423522"/>
            <a:ext cx="599898" cy="243981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982CD80-45BB-0AFC-5AF5-D192B8588701}"/>
              </a:ext>
            </a:extLst>
          </p:cNvPr>
          <p:cNvSpPr/>
          <p:nvPr/>
        </p:nvSpPr>
        <p:spPr>
          <a:xfrm>
            <a:off x="1617952" y="3897307"/>
            <a:ext cx="2774725" cy="99982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671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8558049F-76E5-EDEB-55BC-207C01C46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0B28F625-4D14-4E12-200F-4588896E0D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72FC550-9CD4-54AF-46D7-BDA4B3423AEE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8701173-B499-1F67-1394-AC17D363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903"/>
            <a:ext cx="4687435" cy="4004671"/>
          </a:xfrm>
          <a:prstGeom prst="rect">
            <a:avLst/>
          </a:prstGeom>
        </p:spPr>
      </p:pic>
      <p:pic>
        <p:nvPicPr>
          <p:cNvPr id="5" name="Imagen 4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17BCDE78-75AA-A9C7-5FBE-82EB26F192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453"/>
          <a:stretch>
            <a:fillRect/>
          </a:stretch>
        </p:blipFill>
        <p:spPr>
          <a:xfrm>
            <a:off x="4876800" y="1077903"/>
            <a:ext cx="4149494" cy="393668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13C9844-DB0A-2A28-A1DB-0D66C3468813}"/>
              </a:ext>
            </a:extLst>
          </p:cNvPr>
          <p:cNvSpPr/>
          <p:nvPr/>
        </p:nvSpPr>
        <p:spPr>
          <a:xfrm>
            <a:off x="8686801" y="1423522"/>
            <a:ext cx="339493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n 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0FF8B8B8-4A11-EE7F-B61B-3F0F3075D9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168" t="7144" b="70542"/>
          <a:stretch>
            <a:fillRect/>
          </a:stretch>
        </p:blipFill>
        <p:spPr>
          <a:xfrm>
            <a:off x="3718560" y="1375733"/>
            <a:ext cx="1199060" cy="109728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4D2017C-6B12-5F5C-C347-5BC7A849DF0C}"/>
              </a:ext>
            </a:extLst>
          </p:cNvPr>
          <p:cNvSpPr txBox="1"/>
          <p:nvPr/>
        </p:nvSpPr>
        <p:spPr>
          <a:xfrm>
            <a:off x="600721" y="137573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35E9904-5C5A-178D-E5A1-83E567E679F1}"/>
              </a:ext>
            </a:extLst>
          </p:cNvPr>
          <p:cNvSpPr txBox="1"/>
          <p:nvPr/>
        </p:nvSpPr>
        <p:spPr>
          <a:xfrm>
            <a:off x="1419955" y="152962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140F82B-F70F-A431-09FC-BFCC93374A7E}"/>
              </a:ext>
            </a:extLst>
          </p:cNvPr>
          <p:cNvSpPr txBox="1"/>
          <p:nvPr/>
        </p:nvSpPr>
        <p:spPr>
          <a:xfrm>
            <a:off x="2239189" y="1837398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4519504-E947-EDA5-1FD3-815305EBC1FD}"/>
              </a:ext>
            </a:extLst>
          </p:cNvPr>
          <p:cNvSpPr txBox="1"/>
          <p:nvPr/>
        </p:nvSpPr>
        <p:spPr>
          <a:xfrm>
            <a:off x="3044442" y="181867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A0A300C-E45D-9F86-4B28-3D4CDA64AD3A}"/>
              </a:ext>
            </a:extLst>
          </p:cNvPr>
          <p:cNvSpPr txBox="1"/>
          <p:nvPr/>
        </p:nvSpPr>
        <p:spPr>
          <a:xfrm>
            <a:off x="3718560" y="4897130"/>
            <a:ext cx="1584929" cy="246221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D75B02F-6B1A-63F2-A3E5-BE8FCBB1A039}"/>
              </a:ext>
            </a:extLst>
          </p:cNvPr>
          <p:cNvSpPr/>
          <p:nvPr/>
        </p:nvSpPr>
        <p:spPr>
          <a:xfrm>
            <a:off x="9776" y="899627"/>
            <a:ext cx="3708784" cy="411496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ACCD5CE-08A6-2BC6-51A5-38F064F74DAB}"/>
              </a:ext>
            </a:extLst>
          </p:cNvPr>
          <p:cNvSpPr/>
          <p:nvPr/>
        </p:nvSpPr>
        <p:spPr>
          <a:xfrm>
            <a:off x="3701415" y="1061107"/>
            <a:ext cx="565786" cy="31462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2E1A591-EB37-1FB6-D335-2CD89435C270}"/>
              </a:ext>
            </a:extLst>
          </p:cNvPr>
          <p:cNvSpPr/>
          <p:nvPr/>
        </p:nvSpPr>
        <p:spPr>
          <a:xfrm>
            <a:off x="3701415" y="4235938"/>
            <a:ext cx="565786" cy="66119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151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D67D7362-75F1-7055-3CC7-98C8FF896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0EDF514-C0AB-1C2F-AEFE-350BABC3C6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7EEA7C8-4DF5-D293-2E98-D3BF3F8917AB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0AA3605B-E7B3-BBD4-D6EB-90E14E026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903"/>
            <a:ext cx="4687435" cy="4004671"/>
          </a:xfrm>
          <a:prstGeom prst="rect">
            <a:avLst/>
          </a:prstGeom>
        </p:spPr>
      </p:pic>
      <p:pic>
        <p:nvPicPr>
          <p:cNvPr id="5" name="Imagen 4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80EA6AB-C8A7-B8DA-80C9-4195D95037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453"/>
          <a:stretch>
            <a:fillRect/>
          </a:stretch>
        </p:blipFill>
        <p:spPr>
          <a:xfrm>
            <a:off x="4876800" y="1077903"/>
            <a:ext cx="4149494" cy="393668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56707B9-AB7D-3CCE-9119-93F7374ACDF6}"/>
              </a:ext>
            </a:extLst>
          </p:cNvPr>
          <p:cNvSpPr/>
          <p:nvPr/>
        </p:nvSpPr>
        <p:spPr>
          <a:xfrm>
            <a:off x="8686801" y="1423522"/>
            <a:ext cx="339493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n 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957BFA6-6C46-9493-CB88-C00B9F71F3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168" t="7144" b="70542"/>
          <a:stretch>
            <a:fillRect/>
          </a:stretch>
        </p:blipFill>
        <p:spPr>
          <a:xfrm>
            <a:off x="3718560" y="1375733"/>
            <a:ext cx="1199060" cy="109728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CECA004-2708-EB17-7AB9-DC718CF0C121}"/>
              </a:ext>
            </a:extLst>
          </p:cNvPr>
          <p:cNvSpPr txBox="1"/>
          <p:nvPr/>
        </p:nvSpPr>
        <p:spPr>
          <a:xfrm>
            <a:off x="600721" y="137573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C27AC6A-B826-B77E-E224-BC25B26B31FD}"/>
              </a:ext>
            </a:extLst>
          </p:cNvPr>
          <p:cNvSpPr txBox="1"/>
          <p:nvPr/>
        </p:nvSpPr>
        <p:spPr>
          <a:xfrm>
            <a:off x="1419955" y="152962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4A2375A-B0D6-C977-3177-CA895A2FD0B9}"/>
              </a:ext>
            </a:extLst>
          </p:cNvPr>
          <p:cNvSpPr txBox="1"/>
          <p:nvPr/>
        </p:nvSpPr>
        <p:spPr>
          <a:xfrm>
            <a:off x="2239189" y="1837398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E432770-6971-F9B8-B48B-F0675B4C1FF5}"/>
              </a:ext>
            </a:extLst>
          </p:cNvPr>
          <p:cNvSpPr txBox="1"/>
          <p:nvPr/>
        </p:nvSpPr>
        <p:spPr>
          <a:xfrm>
            <a:off x="3044442" y="181867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5F4207-19D1-A14B-A89A-0B1465ED5523}"/>
              </a:ext>
            </a:extLst>
          </p:cNvPr>
          <p:cNvSpPr txBox="1"/>
          <p:nvPr/>
        </p:nvSpPr>
        <p:spPr>
          <a:xfrm>
            <a:off x="3718560" y="4897130"/>
            <a:ext cx="1584929" cy="246221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6D7192C-B78B-5E5B-2E9B-F199AFCAF089}"/>
              </a:ext>
            </a:extLst>
          </p:cNvPr>
          <p:cNvSpPr/>
          <p:nvPr/>
        </p:nvSpPr>
        <p:spPr>
          <a:xfrm>
            <a:off x="9776" y="899627"/>
            <a:ext cx="3708784" cy="411496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D39BE84-A51E-295A-DCEB-47B7E2A32D59}"/>
              </a:ext>
            </a:extLst>
          </p:cNvPr>
          <p:cNvSpPr/>
          <p:nvPr/>
        </p:nvSpPr>
        <p:spPr>
          <a:xfrm>
            <a:off x="3701415" y="1061107"/>
            <a:ext cx="565786" cy="31462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9FA9BAF-8FA1-EE2E-1D6B-6C4499DC633F}"/>
              </a:ext>
            </a:extLst>
          </p:cNvPr>
          <p:cNvSpPr/>
          <p:nvPr/>
        </p:nvSpPr>
        <p:spPr>
          <a:xfrm>
            <a:off x="3701415" y="4235938"/>
            <a:ext cx="565786" cy="66119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46C50B9-619D-F5DA-0974-905F0B163EE1}"/>
              </a:ext>
            </a:extLst>
          </p:cNvPr>
          <p:cNvSpPr txBox="1"/>
          <p:nvPr/>
        </p:nvSpPr>
        <p:spPr>
          <a:xfrm>
            <a:off x="5527513" y="1390462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1317EA-DC91-3345-0AF6-884ED89AA735}"/>
              </a:ext>
            </a:extLst>
          </p:cNvPr>
          <p:cNvSpPr txBox="1"/>
          <p:nvPr/>
        </p:nvSpPr>
        <p:spPr>
          <a:xfrm>
            <a:off x="6350701" y="1544350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9EED5DC-DB14-6F99-93DC-1BE614C24558}"/>
              </a:ext>
            </a:extLst>
          </p:cNvPr>
          <p:cNvSpPr txBox="1"/>
          <p:nvPr/>
        </p:nvSpPr>
        <p:spPr>
          <a:xfrm>
            <a:off x="7173889" y="1818670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D8A75B0-E295-EF8D-EA6E-6B18BAAF2CA6}"/>
              </a:ext>
            </a:extLst>
          </p:cNvPr>
          <p:cNvSpPr txBox="1"/>
          <p:nvPr/>
        </p:nvSpPr>
        <p:spPr>
          <a:xfrm>
            <a:off x="7997077" y="1891687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</p:spTree>
    <p:extLst>
      <p:ext uri="{BB962C8B-B14F-4D97-AF65-F5344CB8AC3E}">
        <p14:creationId xmlns:p14="http://schemas.microsoft.com/office/powerpoint/2010/main" val="2986045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ADAEF905-E0EB-ECC8-D9D5-676D986F3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6A99BA7D-0AA3-64A9-702F-DFDDF24016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4EDB9E4-5E2F-E292-BBFE-6345B4C28FEA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56C45EC7-498A-187E-FC9D-504281A33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903"/>
            <a:ext cx="4687435" cy="4004671"/>
          </a:xfrm>
          <a:prstGeom prst="rect">
            <a:avLst/>
          </a:prstGeom>
        </p:spPr>
      </p:pic>
      <p:pic>
        <p:nvPicPr>
          <p:cNvPr id="5" name="Imagen 4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ADEF73EE-F14E-7749-C737-5BC7BD1041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453"/>
          <a:stretch>
            <a:fillRect/>
          </a:stretch>
        </p:blipFill>
        <p:spPr>
          <a:xfrm>
            <a:off x="4876800" y="1077903"/>
            <a:ext cx="4149494" cy="393668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E07DD60-307C-CC78-6533-8E8BD9C9B145}"/>
              </a:ext>
            </a:extLst>
          </p:cNvPr>
          <p:cNvSpPr/>
          <p:nvPr/>
        </p:nvSpPr>
        <p:spPr>
          <a:xfrm>
            <a:off x="8686801" y="1423522"/>
            <a:ext cx="339493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n 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56C9C676-2259-2E8D-2F99-033BCCF113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168" t="7144" b="70542"/>
          <a:stretch>
            <a:fillRect/>
          </a:stretch>
        </p:blipFill>
        <p:spPr>
          <a:xfrm>
            <a:off x="3718560" y="1375733"/>
            <a:ext cx="1199060" cy="109728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6283D43-C01A-192C-28D9-D9EEC06C2538}"/>
              </a:ext>
            </a:extLst>
          </p:cNvPr>
          <p:cNvSpPr txBox="1"/>
          <p:nvPr/>
        </p:nvSpPr>
        <p:spPr>
          <a:xfrm>
            <a:off x="600721" y="137573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129DC81-FA31-21CE-02DE-C007D3BFADE7}"/>
              </a:ext>
            </a:extLst>
          </p:cNvPr>
          <p:cNvSpPr txBox="1"/>
          <p:nvPr/>
        </p:nvSpPr>
        <p:spPr>
          <a:xfrm>
            <a:off x="1419955" y="152962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FB394A7-72C7-6925-BA6A-769CFA77C66A}"/>
              </a:ext>
            </a:extLst>
          </p:cNvPr>
          <p:cNvSpPr txBox="1"/>
          <p:nvPr/>
        </p:nvSpPr>
        <p:spPr>
          <a:xfrm>
            <a:off x="2239189" y="1837398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09C4843-86FC-658A-8813-BBAC9FCAFE94}"/>
              </a:ext>
            </a:extLst>
          </p:cNvPr>
          <p:cNvSpPr txBox="1"/>
          <p:nvPr/>
        </p:nvSpPr>
        <p:spPr>
          <a:xfrm>
            <a:off x="3044442" y="181867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2E15491-86E7-548C-4FEC-9689FB40AA89}"/>
              </a:ext>
            </a:extLst>
          </p:cNvPr>
          <p:cNvSpPr txBox="1"/>
          <p:nvPr/>
        </p:nvSpPr>
        <p:spPr>
          <a:xfrm>
            <a:off x="3718560" y="4897130"/>
            <a:ext cx="1584929" cy="246221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8CD06BE-B009-912A-9AC2-E62FEF558510}"/>
              </a:ext>
            </a:extLst>
          </p:cNvPr>
          <p:cNvSpPr/>
          <p:nvPr/>
        </p:nvSpPr>
        <p:spPr>
          <a:xfrm>
            <a:off x="9776" y="899627"/>
            <a:ext cx="3708784" cy="411496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1219B8A-8D3E-BFF8-1954-977E3B3009A2}"/>
              </a:ext>
            </a:extLst>
          </p:cNvPr>
          <p:cNvSpPr/>
          <p:nvPr/>
        </p:nvSpPr>
        <p:spPr>
          <a:xfrm>
            <a:off x="3701415" y="1061107"/>
            <a:ext cx="565786" cy="31462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B4999D8-C1E9-83E8-5D8F-2C80830107C6}"/>
              </a:ext>
            </a:extLst>
          </p:cNvPr>
          <p:cNvSpPr/>
          <p:nvPr/>
        </p:nvSpPr>
        <p:spPr>
          <a:xfrm>
            <a:off x="3701415" y="4235938"/>
            <a:ext cx="565786" cy="66119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146CB25-3D72-33AA-6DC2-633752BB3BA6}"/>
              </a:ext>
            </a:extLst>
          </p:cNvPr>
          <p:cNvSpPr txBox="1"/>
          <p:nvPr/>
        </p:nvSpPr>
        <p:spPr>
          <a:xfrm>
            <a:off x="5527513" y="1390462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495A095-7D6D-476D-E621-874C02DD7A6F}"/>
              </a:ext>
            </a:extLst>
          </p:cNvPr>
          <p:cNvSpPr txBox="1"/>
          <p:nvPr/>
        </p:nvSpPr>
        <p:spPr>
          <a:xfrm>
            <a:off x="6350701" y="1544350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F5BAF78-ED4D-3FB5-9152-E56DD3C34D6C}"/>
              </a:ext>
            </a:extLst>
          </p:cNvPr>
          <p:cNvSpPr txBox="1"/>
          <p:nvPr/>
        </p:nvSpPr>
        <p:spPr>
          <a:xfrm>
            <a:off x="7173889" y="1818670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9DD45D9-955D-1411-4645-0FCF3233BFBF}"/>
              </a:ext>
            </a:extLst>
          </p:cNvPr>
          <p:cNvSpPr txBox="1"/>
          <p:nvPr/>
        </p:nvSpPr>
        <p:spPr>
          <a:xfrm>
            <a:off x="7997077" y="1891687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558CB54-1E3D-9943-446E-7ECB7FEA1E22}"/>
              </a:ext>
            </a:extLst>
          </p:cNvPr>
          <p:cNvSpPr/>
          <p:nvPr/>
        </p:nvSpPr>
        <p:spPr>
          <a:xfrm>
            <a:off x="6285410" y="1423521"/>
            <a:ext cx="2350770" cy="248760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Google Shape;1337;p29">
            <a:extLst>
              <a:ext uri="{FF2B5EF4-FFF2-40B4-BE49-F238E27FC236}">
                <a16:creationId xmlns:a16="http://schemas.microsoft.com/office/drawing/2014/main" id="{422EB94F-977E-C30E-5BDF-19D684A5E7DA}"/>
              </a:ext>
            </a:extLst>
          </p:cNvPr>
          <p:cNvSpPr txBox="1"/>
          <p:nvPr/>
        </p:nvSpPr>
        <p:spPr>
          <a:xfrm>
            <a:off x="5979367" y="1335079"/>
            <a:ext cx="151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↑21%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0054774-2157-C8BE-9F53-20C9CB4AA4C4}"/>
              </a:ext>
            </a:extLst>
          </p:cNvPr>
          <p:cNvSpPr/>
          <p:nvPr/>
        </p:nvSpPr>
        <p:spPr>
          <a:xfrm>
            <a:off x="5461651" y="1437344"/>
            <a:ext cx="599898" cy="243981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53E1FA3-ECD4-A85C-8903-F6686E425FE4}"/>
              </a:ext>
            </a:extLst>
          </p:cNvPr>
          <p:cNvSpPr/>
          <p:nvPr/>
        </p:nvSpPr>
        <p:spPr>
          <a:xfrm>
            <a:off x="6535573" y="3911129"/>
            <a:ext cx="2490722" cy="88947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239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3379D616-71AD-591E-44A2-A6D3442A7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3B8882F5-996F-79F8-E7BB-C6B29B5DB1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A1FB7FB-5126-CBE9-E916-B5DE8D58D2BB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74835"/>
      </p:ext>
    </p:extLst>
  </p:cSld>
  <p:clrMapOvr>
    <a:masterClrMapping/>
  </p:clrMapOvr>
  <p:transition spd="med">
    <p:pull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7E78F0AE-09A3-5A4E-8B22-81B0CF2D8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A5E5B982-02D6-F026-9D46-0A030420DA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E7C604D-22E4-8DD9-C692-12644EAED9EA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EF9B6378-FD2D-3358-B39F-A5AAA424D3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407"/>
          <a:stretch>
            <a:fillRect/>
          </a:stretch>
        </p:blipFill>
        <p:spPr>
          <a:xfrm>
            <a:off x="120040" y="965375"/>
            <a:ext cx="2935203" cy="2101988"/>
          </a:xfrm>
          <a:prstGeom prst="rect">
            <a:avLst/>
          </a:prstGeom>
        </p:spPr>
      </p:pic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7D240D6C-4A43-E4D6-8E7B-63F14FDACB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15" t="20741" r="515" b="59259"/>
          <a:stretch>
            <a:fillRect/>
          </a:stretch>
        </p:blipFill>
        <p:spPr>
          <a:xfrm>
            <a:off x="3055243" y="1004225"/>
            <a:ext cx="2935203" cy="2041500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641AD506-122E-839A-AF24-311C3A03CC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592" b="39408"/>
          <a:stretch>
            <a:fillRect/>
          </a:stretch>
        </p:blipFill>
        <p:spPr>
          <a:xfrm>
            <a:off x="5990446" y="965375"/>
            <a:ext cx="2935203" cy="204150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8E9C7552-696E-CA5A-E224-C7F2B5E687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72" t="60592" r="972" b="19408"/>
          <a:stretch>
            <a:fillRect/>
          </a:stretch>
        </p:blipFill>
        <p:spPr>
          <a:xfrm>
            <a:off x="1649932" y="3045725"/>
            <a:ext cx="2935203" cy="204150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C319EF71-4ADF-7901-1054-5F80C6F80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179" b="-1179"/>
          <a:stretch>
            <a:fillRect/>
          </a:stretch>
        </p:blipFill>
        <p:spPr>
          <a:xfrm>
            <a:off x="4666348" y="3067363"/>
            <a:ext cx="2935203" cy="20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39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3B60BDDF-C44E-F265-E4F5-B01D440DA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FC90DA22-23E2-82ED-CE76-1F67408175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2C7005A-F2CA-2275-B65C-304C41E2AFC0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D8ED61CC-7A32-C9FE-F812-16BBBD8C67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407"/>
          <a:stretch>
            <a:fillRect/>
          </a:stretch>
        </p:blipFill>
        <p:spPr>
          <a:xfrm>
            <a:off x="120040" y="965375"/>
            <a:ext cx="2935203" cy="2101988"/>
          </a:xfrm>
          <a:prstGeom prst="rect">
            <a:avLst/>
          </a:prstGeom>
        </p:spPr>
      </p:pic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4D66C466-7B30-682B-1391-5C17461179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15" t="20741" r="515" b="59259"/>
          <a:stretch>
            <a:fillRect/>
          </a:stretch>
        </p:blipFill>
        <p:spPr>
          <a:xfrm>
            <a:off x="3055243" y="1004225"/>
            <a:ext cx="2935203" cy="2041500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6721AE03-1D56-5A98-2518-9BCA5CF662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592" b="39408"/>
          <a:stretch>
            <a:fillRect/>
          </a:stretch>
        </p:blipFill>
        <p:spPr>
          <a:xfrm>
            <a:off x="5990446" y="965375"/>
            <a:ext cx="2935203" cy="204150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27EEC143-EE96-2B5B-D80F-68DE2B0C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72" t="60592" r="972" b="19408"/>
          <a:stretch>
            <a:fillRect/>
          </a:stretch>
        </p:blipFill>
        <p:spPr>
          <a:xfrm>
            <a:off x="1649932" y="3045725"/>
            <a:ext cx="2935203" cy="204150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64780847-9E93-9D4B-026F-281508AF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179" b="-1179"/>
          <a:stretch>
            <a:fillRect/>
          </a:stretch>
        </p:blipFill>
        <p:spPr>
          <a:xfrm>
            <a:off x="4666348" y="3067363"/>
            <a:ext cx="2935203" cy="2041500"/>
          </a:xfrm>
          <a:prstGeom prst="rect">
            <a:avLst/>
          </a:prstGeom>
        </p:spPr>
      </p:pic>
      <p:sp>
        <p:nvSpPr>
          <p:cNvPr id="2" name="Google Shape;1337;p29">
            <a:extLst>
              <a:ext uri="{FF2B5EF4-FFF2-40B4-BE49-F238E27FC236}">
                <a16:creationId xmlns:a16="http://schemas.microsoft.com/office/drawing/2014/main" id="{07D17F41-8E80-D7C6-B491-DD408789FE5E}"/>
              </a:ext>
            </a:extLst>
          </p:cNvPr>
          <p:cNvSpPr txBox="1"/>
          <p:nvPr/>
        </p:nvSpPr>
        <p:spPr>
          <a:xfrm>
            <a:off x="3346686" y="729995"/>
            <a:ext cx="2528334" cy="250620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r>
              <a:rPr lang="en" sz="1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ll of the p-values &lt; 10^(-40) !</a:t>
            </a:r>
            <a:endParaRPr sz="1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6983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>
          <a:extLst>
            <a:ext uri="{FF2B5EF4-FFF2-40B4-BE49-F238E27FC236}">
              <a16:creationId xmlns:a16="http://schemas.microsoft.com/office/drawing/2014/main" id="{AF75D088-F94E-9F32-36B6-85090AFC9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9">
            <a:extLst>
              <a:ext uri="{FF2B5EF4-FFF2-40B4-BE49-F238E27FC236}">
                <a16:creationId xmlns:a16="http://schemas.microsoft.com/office/drawing/2014/main" id="{2770B2D7-1234-A7BB-781D-082483B105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INTRODUCTION</a:t>
            </a:r>
            <a:endParaRPr dirty="0"/>
          </a:p>
        </p:txBody>
      </p:sp>
      <p:grpSp>
        <p:nvGrpSpPr>
          <p:cNvPr id="2020" name="Google Shape;2020;p39">
            <a:extLst>
              <a:ext uri="{FF2B5EF4-FFF2-40B4-BE49-F238E27FC236}">
                <a16:creationId xmlns:a16="http://schemas.microsoft.com/office/drawing/2014/main" id="{1F6871A4-80AC-01D4-581F-20C273430F47}"/>
              </a:ext>
            </a:extLst>
          </p:cNvPr>
          <p:cNvGrpSpPr/>
          <p:nvPr/>
        </p:nvGrpSpPr>
        <p:grpSpPr>
          <a:xfrm>
            <a:off x="457201" y="1319449"/>
            <a:ext cx="2449871" cy="3217905"/>
            <a:chOff x="457201" y="1319449"/>
            <a:chExt cx="2449871" cy="3217905"/>
          </a:xfrm>
        </p:grpSpPr>
        <p:sp>
          <p:nvSpPr>
            <p:cNvPr id="2021" name="Google Shape;2021;p39">
              <a:extLst>
                <a:ext uri="{FF2B5EF4-FFF2-40B4-BE49-F238E27FC236}">
                  <a16:creationId xmlns:a16="http://schemas.microsoft.com/office/drawing/2014/main" id="{1084ED26-5B05-F8EB-DE44-789ADBF0CA84}"/>
                </a:ext>
              </a:extLst>
            </p:cNvPr>
            <p:cNvSpPr/>
            <p:nvPr/>
          </p:nvSpPr>
          <p:spPr>
            <a:xfrm>
              <a:off x="457201" y="1319449"/>
              <a:ext cx="2449871" cy="3217905"/>
            </a:xfrm>
            <a:custGeom>
              <a:avLst/>
              <a:gdLst/>
              <a:ahLst/>
              <a:cxnLst/>
              <a:rect l="l" t="t" r="r" b="b"/>
              <a:pathLst>
                <a:path w="23280" h="30579" extrusionOk="0">
                  <a:moveTo>
                    <a:pt x="12391" y="1"/>
                  </a:moveTo>
                  <a:cubicBezTo>
                    <a:pt x="3217" y="1"/>
                    <a:pt x="1166" y="7160"/>
                    <a:pt x="1712" y="10350"/>
                  </a:cubicBezTo>
                  <a:cubicBezTo>
                    <a:pt x="1993" y="11995"/>
                    <a:pt x="2779" y="12650"/>
                    <a:pt x="2475" y="14597"/>
                  </a:cubicBezTo>
                  <a:cubicBezTo>
                    <a:pt x="2173" y="16543"/>
                    <a:pt x="0" y="17655"/>
                    <a:pt x="0" y="17655"/>
                  </a:cubicBezTo>
                  <a:cubicBezTo>
                    <a:pt x="0" y="17655"/>
                    <a:pt x="335" y="18687"/>
                    <a:pt x="1273" y="19166"/>
                  </a:cubicBezTo>
                  <a:cubicBezTo>
                    <a:pt x="1273" y="19166"/>
                    <a:pt x="1513" y="20189"/>
                    <a:pt x="1150" y="20733"/>
                  </a:cubicBezTo>
                  <a:cubicBezTo>
                    <a:pt x="1150" y="20733"/>
                    <a:pt x="1335" y="21087"/>
                    <a:pt x="1643" y="21308"/>
                  </a:cubicBezTo>
                  <a:cubicBezTo>
                    <a:pt x="1950" y="21529"/>
                    <a:pt x="1735" y="21871"/>
                    <a:pt x="1538" y="22199"/>
                  </a:cubicBezTo>
                  <a:cubicBezTo>
                    <a:pt x="1538" y="22199"/>
                    <a:pt x="1661" y="22493"/>
                    <a:pt x="2067" y="22749"/>
                  </a:cubicBezTo>
                  <a:cubicBezTo>
                    <a:pt x="2473" y="23005"/>
                    <a:pt x="2233" y="24076"/>
                    <a:pt x="2269" y="24740"/>
                  </a:cubicBezTo>
                  <a:cubicBezTo>
                    <a:pt x="2294" y="25179"/>
                    <a:pt x="2561" y="25643"/>
                    <a:pt x="3332" y="25643"/>
                  </a:cubicBezTo>
                  <a:cubicBezTo>
                    <a:pt x="3727" y="25643"/>
                    <a:pt x="4253" y="25522"/>
                    <a:pt x="4946" y="25214"/>
                  </a:cubicBezTo>
                  <a:cubicBezTo>
                    <a:pt x="6125" y="24690"/>
                    <a:pt x="6990" y="24300"/>
                    <a:pt x="7630" y="24300"/>
                  </a:cubicBezTo>
                  <a:cubicBezTo>
                    <a:pt x="8101" y="24300"/>
                    <a:pt x="8449" y="24511"/>
                    <a:pt x="8710" y="25037"/>
                  </a:cubicBezTo>
                  <a:cubicBezTo>
                    <a:pt x="8864" y="25346"/>
                    <a:pt x="8986" y="25822"/>
                    <a:pt x="9051" y="26388"/>
                  </a:cubicBezTo>
                  <a:cubicBezTo>
                    <a:pt x="9336" y="28864"/>
                    <a:pt x="11464" y="30579"/>
                    <a:pt x="13778" y="30579"/>
                  </a:cubicBezTo>
                  <a:cubicBezTo>
                    <a:pt x="14383" y="30579"/>
                    <a:pt x="15002" y="30461"/>
                    <a:pt x="15603" y="30209"/>
                  </a:cubicBezTo>
                  <a:cubicBezTo>
                    <a:pt x="15683" y="30176"/>
                    <a:pt x="15763" y="30142"/>
                    <a:pt x="15842" y="30107"/>
                  </a:cubicBezTo>
                  <a:cubicBezTo>
                    <a:pt x="17861" y="29227"/>
                    <a:pt x="18999" y="27084"/>
                    <a:pt x="18642" y="24910"/>
                  </a:cubicBezTo>
                  <a:cubicBezTo>
                    <a:pt x="18434" y="23635"/>
                    <a:pt x="18359" y="22051"/>
                    <a:pt x="18712" y="20360"/>
                  </a:cubicBezTo>
                  <a:cubicBezTo>
                    <a:pt x="18712" y="20360"/>
                    <a:pt x="22836" y="16871"/>
                    <a:pt x="23030" y="11563"/>
                  </a:cubicBezTo>
                  <a:cubicBezTo>
                    <a:pt x="23280" y="4737"/>
                    <a:pt x="19071" y="642"/>
                    <a:pt x="14672" y="137"/>
                  </a:cubicBezTo>
                  <a:cubicBezTo>
                    <a:pt x="13867" y="44"/>
                    <a:pt x="13107" y="1"/>
                    <a:pt x="12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9">
              <a:extLst>
                <a:ext uri="{FF2B5EF4-FFF2-40B4-BE49-F238E27FC236}">
                  <a16:creationId xmlns:a16="http://schemas.microsoft.com/office/drawing/2014/main" id="{0DC494AF-0402-65BF-BD48-B872F7D1CC35}"/>
                </a:ext>
              </a:extLst>
            </p:cNvPr>
            <p:cNvSpPr/>
            <p:nvPr/>
          </p:nvSpPr>
          <p:spPr>
            <a:xfrm>
              <a:off x="635362" y="1462567"/>
              <a:ext cx="2161527" cy="1548286"/>
            </a:xfrm>
            <a:custGeom>
              <a:avLst/>
              <a:gdLst/>
              <a:ahLst/>
              <a:cxnLst/>
              <a:rect l="l" t="t" r="r" b="b"/>
              <a:pathLst>
                <a:path w="20540" h="14713" extrusionOk="0">
                  <a:moveTo>
                    <a:pt x="10699" y="0"/>
                  </a:moveTo>
                  <a:cubicBezTo>
                    <a:pt x="7222" y="0"/>
                    <a:pt x="4566" y="1059"/>
                    <a:pt x="2804" y="3149"/>
                  </a:cubicBezTo>
                  <a:cubicBezTo>
                    <a:pt x="1798" y="4342"/>
                    <a:pt x="1223" y="5747"/>
                    <a:pt x="980" y="7018"/>
                  </a:cubicBezTo>
                  <a:cubicBezTo>
                    <a:pt x="980" y="7018"/>
                    <a:pt x="0" y="11659"/>
                    <a:pt x="6117" y="11659"/>
                  </a:cubicBezTo>
                  <a:cubicBezTo>
                    <a:pt x="11149" y="11659"/>
                    <a:pt x="15937" y="13641"/>
                    <a:pt x="17134" y="14382"/>
                  </a:cubicBezTo>
                  <a:cubicBezTo>
                    <a:pt x="17505" y="14613"/>
                    <a:pt x="17852" y="14712"/>
                    <a:pt x="18169" y="14712"/>
                  </a:cubicBezTo>
                  <a:cubicBezTo>
                    <a:pt x="19125" y="14712"/>
                    <a:pt x="19811" y="13808"/>
                    <a:pt x="20087" y="12871"/>
                  </a:cubicBezTo>
                  <a:cubicBezTo>
                    <a:pt x="20292" y="12173"/>
                    <a:pt x="20403" y="11418"/>
                    <a:pt x="20431" y="10623"/>
                  </a:cubicBezTo>
                  <a:cubicBezTo>
                    <a:pt x="20540" y="7669"/>
                    <a:pt x="19767" y="5083"/>
                    <a:pt x="18197" y="3143"/>
                  </a:cubicBezTo>
                  <a:cubicBezTo>
                    <a:pt x="16814" y="1435"/>
                    <a:pt x="14925" y="366"/>
                    <a:pt x="12875" y="130"/>
                  </a:cubicBezTo>
                  <a:cubicBezTo>
                    <a:pt x="12124" y="44"/>
                    <a:pt x="11391" y="0"/>
                    <a:pt x="10699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9">
              <a:extLst>
                <a:ext uri="{FF2B5EF4-FFF2-40B4-BE49-F238E27FC236}">
                  <a16:creationId xmlns:a16="http://schemas.microsoft.com/office/drawing/2014/main" id="{C21F796F-CACA-9028-808D-B06C191D1680}"/>
                </a:ext>
              </a:extLst>
            </p:cNvPr>
            <p:cNvSpPr/>
            <p:nvPr/>
          </p:nvSpPr>
          <p:spPr>
            <a:xfrm>
              <a:off x="635362" y="1414791"/>
              <a:ext cx="2161527" cy="1548391"/>
            </a:xfrm>
            <a:custGeom>
              <a:avLst/>
              <a:gdLst/>
              <a:ahLst/>
              <a:cxnLst/>
              <a:rect l="l" t="t" r="r" b="b"/>
              <a:pathLst>
                <a:path w="20540" h="14714" extrusionOk="0">
                  <a:moveTo>
                    <a:pt x="10699" y="1"/>
                  </a:moveTo>
                  <a:cubicBezTo>
                    <a:pt x="7222" y="1"/>
                    <a:pt x="4566" y="1060"/>
                    <a:pt x="2804" y="3150"/>
                  </a:cubicBezTo>
                  <a:cubicBezTo>
                    <a:pt x="1798" y="4343"/>
                    <a:pt x="1223" y="5748"/>
                    <a:pt x="980" y="7019"/>
                  </a:cubicBezTo>
                  <a:cubicBezTo>
                    <a:pt x="980" y="7019"/>
                    <a:pt x="0" y="11660"/>
                    <a:pt x="6117" y="11660"/>
                  </a:cubicBezTo>
                  <a:cubicBezTo>
                    <a:pt x="11149" y="11660"/>
                    <a:pt x="15937" y="13642"/>
                    <a:pt x="17134" y="14384"/>
                  </a:cubicBezTo>
                  <a:cubicBezTo>
                    <a:pt x="17505" y="14614"/>
                    <a:pt x="17851" y="14713"/>
                    <a:pt x="18168" y="14713"/>
                  </a:cubicBezTo>
                  <a:cubicBezTo>
                    <a:pt x="19125" y="14713"/>
                    <a:pt x="19811" y="13809"/>
                    <a:pt x="20087" y="12872"/>
                  </a:cubicBezTo>
                  <a:cubicBezTo>
                    <a:pt x="20292" y="12175"/>
                    <a:pt x="20403" y="11419"/>
                    <a:pt x="20431" y="10623"/>
                  </a:cubicBezTo>
                  <a:cubicBezTo>
                    <a:pt x="20540" y="7670"/>
                    <a:pt x="19767" y="5083"/>
                    <a:pt x="18197" y="3144"/>
                  </a:cubicBezTo>
                  <a:cubicBezTo>
                    <a:pt x="16814" y="1436"/>
                    <a:pt x="14925" y="367"/>
                    <a:pt x="12875" y="131"/>
                  </a:cubicBezTo>
                  <a:cubicBezTo>
                    <a:pt x="12124" y="45"/>
                    <a:pt x="11391" y="1"/>
                    <a:pt x="10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9">
              <a:extLst>
                <a:ext uri="{FF2B5EF4-FFF2-40B4-BE49-F238E27FC236}">
                  <a16:creationId xmlns:a16="http://schemas.microsoft.com/office/drawing/2014/main" id="{B4B38D5A-DFCB-A313-5C58-C103B170D09E}"/>
                </a:ext>
              </a:extLst>
            </p:cNvPr>
            <p:cNvSpPr/>
            <p:nvPr/>
          </p:nvSpPr>
          <p:spPr>
            <a:xfrm>
              <a:off x="742805" y="1847720"/>
              <a:ext cx="1953267" cy="1115359"/>
            </a:xfrm>
            <a:custGeom>
              <a:avLst/>
              <a:gdLst/>
              <a:ahLst/>
              <a:cxnLst/>
              <a:rect l="l" t="t" r="r" b="b"/>
              <a:pathLst>
                <a:path w="18561" h="10599" extrusionOk="0">
                  <a:moveTo>
                    <a:pt x="8823" y="0"/>
                  </a:moveTo>
                  <a:cubicBezTo>
                    <a:pt x="5347" y="0"/>
                    <a:pt x="2691" y="1059"/>
                    <a:pt x="928" y="3150"/>
                  </a:cubicBezTo>
                  <a:cubicBezTo>
                    <a:pt x="564" y="3582"/>
                    <a:pt x="257" y="4042"/>
                    <a:pt x="1" y="4513"/>
                  </a:cubicBezTo>
                  <a:cubicBezTo>
                    <a:pt x="297" y="5854"/>
                    <a:pt x="1403" y="7546"/>
                    <a:pt x="5096" y="7546"/>
                  </a:cubicBezTo>
                  <a:cubicBezTo>
                    <a:pt x="10128" y="7546"/>
                    <a:pt x="14916" y="9528"/>
                    <a:pt x="16113" y="10270"/>
                  </a:cubicBezTo>
                  <a:cubicBezTo>
                    <a:pt x="16483" y="10500"/>
                    <a:pt x="16830" y="10599"/>
                    <a:pt x="17146" y="10599"/>
                  </a:cubicBezTo>
                  <a:cubicBezTo>
                    <a:pt x="17728" y="10599"/>
                    <a:pt x="18210" y="10264"/>
                    <a:pt x="18560" y="9792"/>
                  </a:cubicBezTo>
                  <a:cubicBezTo>
                    <a:pt x="18508" y="7183"/>
                    <a:pt x="17742" y="4898"/>
                    <a:pt x="16321" y="3143"/>
                  </a:cubicBezTo>
                  <a:cubicBezTo>
                    <a:pt x="14939" y="1436"/>
                    <a:pt x="13049" y="366"/>
                    <a:pt x="11000" y="130"/>
                  </a:cubicBezTo>
                  <a:cubicBezTo>
                    <a:pt x="10249" y="44"/>
                    <a:pt x="9516" y="0"/>
                    <a:pt x="8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9">
              <a:extLst>
                <a:ext uri="{FF2B5EF4-FFF2-40B4-BE49-F238E27FC236}">
                  <a16:creationId xmlns:a16="http://schemas.microsoft.com/office/drawing/2014/main" id="{FFA45E91-01FE-0AD4-02CA-2D13E55F9D68}"/>
                </a:ext>
              </a:extLst>
            </p:cNvPr>
            <p:cNvSpPr/>
            <p:nvPr/>
          </p:nvSpPr>
          <p:spPr>
            <a:xfrm>
              <a:off x="1052824" y="1569694"/>
              <a:ext cx="1494127" cy="1052220"/>
            </a:xfrm>
            <a:custGeom>
              <a:avLst/>
              <a:gdLst/>
              <a:ahLst/>
              <a:cxnLst/>
              <a:rect l="l" t="t" r="r" b="b"/>
              <a:pathLst>
                <a:path w="14198" h="9999" extrusionOk="0">
                  <a:moveTo>
                    <a:pt x="7001" y="1"/>
                  </a:moveTo>
                  <a:cubicBezTo>
                    <a:pt x="6540" y="1"/>
                    <a:pt x="6105" y="180"/>
                    <a:pt x="5777" y="497"/>
                  </a:cubicBezTo>
                  <a:cubicBezTo>
                    <a:pt x="6198" y="845"/>
                    <a:pt x="6485" y="1351"/>
                    <a:pt x="6550" y="1922"/>
                  </a:cubicBezTo>
                  <a:cubicBezTo>
                    <a:pt x="6859" y="1981"/>
                    <a:pt x="7153" y="2109"/>
                    <a:pt x="7415" y="2300"/>
                  </a:cubicBezTo>
                  <a:lnTo>
                    <a:pt x="7176" y="2628"/>
                  </a:lnTo>
                  <a:cubicBezTo>
                    <a:pt x="6871" y="2407"/>
                    <a:pt x="6512" y="2290"/>
                    <a:pt x="6142" y="2290"/>
                  </a:cubicBezTo>
                  <a:cubicBezTo>
                    <a:pt x="6050" y="2290"/>
                    <a:pt x="5957" y="2298"/>
                    <a:pt x="5864" y="2312"/>
                  </a:cubicBezTo>
                  <a:cubicBezTo>
                    <a:pt x="5398" y="2386"/>
                    <a:pt x="4990" y="2635"/>
                    <a:pt x="4712" y="3017"/>
                  </a:cubicBezTo>
                  <a:lnTo>
                    <a:pt x="4383" y="2777"/>
                  </a:lnTo>
                  <a:cubicBezTo>
                    <a:pt x="4724" y="2308"/>
                    <a:pt x="5227" y="2000"/>
                    <a:pt x="5800" y="1911"/>
                  </a:cubicBezTo>
                  <a:cubicBezTo>
                    <a:pt x="5912" y="1893"/>
                    <a:pt x="6024" y="1884"/>
                    <a:pt x="6134" y="1883"/>
                  </a:cubicBezTo>
                  <a:cubicBezTo>
                    <a:pt x="6051" y="1378"/>
                    <a:pt x="5754" y="945"/>
                    <a:pt x="5338" y="679"/>
                  </a:cubicBezTo>
                  <a:cubicBezTo>
                    <a:pt x="5318" y="666"/>
                    <a:pt x="5297" y="654"/>
                    <a:pt x="5276" y="642"/>
                  </a:cubicBezTo>
                  <a:cubicBezTo>
                    <a:pt x="5264" y="635"/>
                    <a:pt x="5253" y="628"/>
                    <a:pt x="5240" y="621"/>
                  </a:cubicBezTo>
                  <a:cubicBezTo>
                    <a:pt x="5211" y="605"/>
                    <a:pt x="5180" y="589"/>
                    <a:pt x="5150" y="575"/>
                  </a:cubicBezTo>
                  <a:cubicBezTo>
                    <a:pt x="5138" y="569"/>
                    <a:pt x="5127" y="564"/>
                    <a:pt x="5116" y="560"/>
                  </a:cubicBezTo>
                  <a:cubicBezTo>
                    <a:pt x="5091" y="548"/>
                    <a:pt x="5067" y="538"/>
                    <a:pt x="5042" y="528"/>
                  </a:cubicBezTo>
                  <a:cubicBezTo>
                    <a:pt x="5031" y="524"/>
                    <a:pt x="5020" y="520"/>
                    <a:pt x="5010" y="515"/>
                  </a:cubicBezTo>
                  <a:cubicBezTo>
                    <a:pt x="4976" y="503"/>
                    <a:pt x="4943" y="491"/>
                    <a:pt x="4908" y="480"/>
                  </a:cubicBezTo>
                  <a:cubicBezTo>
                    <a:pt x="4899" y="478"/>
                    <a:pt x="4890" y="476"/>
                    <a:pt x="4881" y="473"/>
                  </a:cubicBezTo>
                  <a:cubicBezTo>
                    <a:pt x="4853" y="465"/>
                    <a:pt x="4823" y="457"/>
                    <a:pt x="4794" y="451"/>
                  </a:cubicBezTo>
                  <a:cubicBezTo>
                    <a:pt x="4785" y="448"/>
                    <a:pt x="4775" y="445"/>
                    <a:pt x="4765" y="444"/>
                  </a:cubicBezTo>
                  <a:cubicBezTo>
                    <a:pt x="4729" y="436"/>
                    <a:pt x="4692" y="429"/>
                    <a:pt x="4654" y="424"/>
                  </a:cubicBezTo>
                  <a:cubicBezTo>
                    <a:pt x="4648" y="423"/>
                    <a:pt x="4642" y="422"/>
                    <a:pt x="4636" y="421"/>
                  </a:cubicBezTo>
                  <a:cubicBezTo>
                    <a:pt x="4604" y="417"/>
                    <a:pt x="4572" y="413"/>
                    <a:pt x="4539" y="410"/>
                  </a:cubicBezTo>
                  <a:cubicBezTo>
                    <a:pt x="4529" y="410"/>
                    <a:pt x="4519" y="409"/>
                    <a:pt x="4509" y="408"/>
                  </a:cubicBezTo>
                  <a:cubicBezTo>
                    <a:pt x="4470" y="405"/>
                    <a:pt x="4432" y="403"/>
                    <a:pt x="4393" y="403"/>
                  </a:cubicBezTo>
                  <a:cubicBezTo>
                    <a:pt x="3662" y="403"/>
                    <a:pt x="2997" y="864"/>
                    <a:pt x="2741" y="1550"/>
                  </a:cubicBezTo>
                  <a:lnTo>
                    <a:pt x="2685" y="1702"/>
                  </a:lnTo>
                  <a:lnTo>
                    <a:pt x="2524" y="1680"/>
                  </a:lnTo>
                  <a:cubicBezTo>
                    <a:pt x="2444" y="1670"/>
                    <a:pt x="2365" y="1664"/>
                    <a:pt x="2289" y="1664"/>
                  </a:cubicBezTo>
                  <a:cubicBezTo>
                    <a:pt x="1317" y="1664"/>
                    <a:pt x="526" y="2455"/>
                    <a:pt x="526" y="3428"/>
                  </a:cubicBezTo>
                  <a:cubicBezTo>
                    <a:pt x="526" y="3452"/>
                    <a:pt x="527" y="3475"/>
                    <a:pt x="528" y="3499"/>
                  </a:cubicBezTo>
                  <a:cubicBezTo>
                    <a:pt x="829" y="3290"/>
                    <a:pt x="1185" y="3155"/>
                    <a:pt x="1570" y="3121"/>
                  </a:cubicBezTo>
                  <a:cubicBezTo>
                    <a:pt x="1832" y="2681"/>
                    <a:pt x="2246" y="2332"/>
                    <a:pt x="2770" y="2165"/>
                  </a:cubicBezTo>
                  <a:lnTo>
                    <a:pt x="2894" y="2552"/>
                  </a:lnTo>
                  <a:cubicBezTo>
                    <a:pt x="1968" y="2849"/>
                    <a:pt x="1456" y="3845"/>
                    <a:pt x="1753" y="4770"/>
                  </a:cubicBezTo>
                  <a:lnTo>
                    <a:pt x="1365" y="4894"/>
                  </a:lnTo>
                  <a:cubicBezTo>
                    <a:pt x="1221" y="4444"/>
                    <a:pt x="1233" y="3982"/>
                    <a:pt x="1369" y="3563"/>
                  </a:cubicBezTo>
                  <a:lnTo>
                    <a:pt x="1369" y="3563"/>
                  </a:lnTo>
                  <a:cubicBezTo>
                    <a:pt x="618" y="3736"/>
                    <a:pt x="49" y="4389"/>
                    <a:pt x="3" y="5180"/>
                  </a:cubicBezTo>
                  <a:cubicBezTo>
                    <a:pt x="3" y="5185"/>
                    <a:pt x="3" y="5188"/>
                    <a:pt x="3" y="5192"/>
                  </a:cubicBezTo>
                  <a:cubicBezTo>
                    <a:pt x="2" y="5221"/>
                    <a:pt x="1" y="5251"/>
                    <a:pt x="1" y="5282"/>
                  </a:cubicBezTo>
                  <a:cubicBezTo>
                    <a:pt x="1" y="6254"/>
                    <a:pt x="792" y="7045"/>
                    <a:pt x="1764" y="7045"/>
                  </a:cubicBezTo>
                  <a:cubicBezTo>
                    <a:pt x="1980" y="7045"/>
                    <a:pt x="2190" y="7006"/>
                    <a:pt x="2388" y="6931"/>
                  </a:cubicBezTo>
                  <a:cubicBezTo>
                    <a:pt x="2381" y="6859"/>
                    <a:pt x="2377" y="6785"/>
                    <a:pt x="2377" y="6711"/>
                  </a:cubicBezTo>
                  <a:cubicBezTo>
                    <a:pt x="2377" y="6399"/>
                    <a:pt x="2442" y="6098"/>
                    <a:pt x="2569" y="5816"/>
                  </a:cubicBezTo>
                  <a:lnTo>
                    <a:pt x="2941" y="5984"/>
                  </a:lnTo>
                  <a:cubicBezTo>
                    <a:pt x="2837" y="6212"/>
                    <a:pt x="2784" y="6458"/>
                    <a:pt x="2784" y="6711"/>
                  </a:cubicBezTo>
                  <a:cubicBezTo>
                    <a:pt x="2784" y="6818"/>
                    <a:pt x="2794" y="6922"/>
                    <a:pt x="2812" y="7024"/>
                  </a:cubicBezTo>
                  <a:cubicBezTo>
                    <a:pt x="2822" y="7074"/>
                    <a:pt x="2832" y="7124"/>
                    <a:pt x="2845" y="7172"/>
                  </a:cubicBezTo>
                  <a:cubicBezTo>
                    <a:pt x="2847" y="7176"/>
                    <a:pt x="2848" y="7181"/>
                    <a:pt x="2849" y="7184"/>
                  </a:cubicBezTo>
                  <a:cubicBezTo>
                    <a:pt x="2862" y="7231"/>
                    <a:pt x="2876" y="7275"/>
                    <a:pt x="2892" y="7320"/>
                  </a:cubicBezTo>
                  <a:cubicBezTo>
                    <a:pt x="2895" y="7328"/>
                    <a:pt x="2899" y="7336"/>
                    <a:pt x="2902" y="7345"/>
                  </a:cubicBezTo>
                  <a:cubicBezTo>
                    <a:pt x="2914" y="7376"/>
                    <a:pt x="2927" y="7408"/>
                    <a:pt x="2941" y="7438"/>
                  </a:cubicBezTo>
                  <a:cubicBezTo>
                    <a:pt x="2952" y="7461"/>
                    <a:pt x="2963" y="7484"/>
                    <a:pt x="2975" y="7506"/>
                  </a:cubicBezTo>
                  <a:cubicBezTo>
                    <a:pt x="2984" y="7527"/>
                    <a:pt x="2995" y="7546"/>
                    <a:pt x="3005" y="7565"/>
                  </a:cubicBezTo>
                  <a:cubicBezTo>
                    <a:pt x="3167" y="7856"/>
                    <a:pt x="3408" y="8096"/>
                    <a:pt x="3699" y="8256"/>
                  </a:cubicBezTo>
                  <a:cubicBezTo>
                    <a:pt x="3715" y="8265"/>
                    <a:pt x="3731" y="8274"/>
                    <a:pt x="3747" y="8282"/>
                  </a:cubicBezTo>
                  <a:cubicBezTo>
                    <a:pt x="3775" y="8296"/>
                    <a:pt x="3804" y="8310"/>
                    <a:pt x="3833" y="8323"/>
                  </a:cubicBezTo>
                  <a:cubicBezTo>
                    <a:pt x="3856" y="8333"/>
                    <a:pt x="3880" y="8343"/>
                    <a:pt x="3904" y="8353"/>
                  </a:cubicBezTo>
                  <a:cubicBezTo>
                    <a:pt x="3922" y="8359"/>
                    <a:pt x="3941" y="8366"/>
                    <a:pt x="3959" y="8373"/>
                  </a:cubicBezTo>
                  <a:cubicBezTo>
                    <a:pt x="3993" y="8385"/>
                    <a:pt x="4026" y="8395"/>
                    <a:pt x="4059" y="8405"/>
                  </a:cubicBezTo>
                  <a:cubicBezTo>
                    <a:pt x="4071" y="8408"/>
                    <a:pt x="4083" y="8413"/>
                    <a:pt x="4096" y="8415"/>
                  </a:cubicBezTo>
                  <a:cubicBezTo>
                    <a:pt x="4136" y="8427"/>
                    <a:pt x="4177" y="8435"/>
                    <a:pt x="4218" y="8443"/>
                  </a:cubicBezTo>
                  <a:cubicBezTo>
                    <a:pt x="4228" y="8445"/>
                    <a:pt x="4239" y="8447"/>
                    <a:pt x="4248" y="8449"/>
                  </a:cubicBezTo>
                  <a:cubicBezTo>
                    <a:pt x="4292" y="8456"/>
                    <a:pt x="4337" y="8463"/>
                    <a:pt x="4381" y="8467"/>
                  </a:cubicBezTo>
                  <a:cubicBezTo>
                    <a:pt x="4388" y="8467"/>
                    <a:pt x="4395" y="8468"/>
                    <a:pt x="4402" y="8468"/>
                  </a:cubicBezTo>
                  <a:cubicBezTo>
                    <a:pt x="4450" y="8472"/>
                    <a:pt x="4499" y="8475"/>
                    <a:pt x="4548" y="8475"/>
                  </a:cubicBezTo>
                  <a:cubicBezTo>
                    <a:pt x="4605" y="8475"/>
                    <a:pt x="4661" y="8470"/>
                    <a:pt x="4718" y="8465"/>
                  </a:cubicBezTo>
                  <a:cubicBezTo>
                    <a:pt x="4482" y="8118"/>
                    <a:pt x="4345" y="7699"/>
                    <a:pt x="4345" y="7249"/>
                  </a:cubicBezTo>
                  <a:lnTo>
                    <a:pt x="4751" y="7249"/>
                  </a:lnTo>
                  <a:cubicBezTo>
                    <a:pt x="4751" y="7731"/>
                    <a:pt x="4945" y="8168"/>
                    <a:pt x="5260" y="8487"/>
                  </a:cubicBezTo>
                  <a:cubicBezTo>
                    <a:pt x="5266" y="8492"/>
                    <a:pt x="5271" y="8497"/>
                    <a:pt x="5276" y="8503"/>
                  </a:cubicBezTo>
                  <a:cubicBezTo>
                    <a:pt x="5292" y="8518"/>
                    <a:pt x="5308" y="8534"/>
                    <a:pt x="5325" y="8550"/>
                  </a:cubicBezTo>
                  <a:cubicBezTo>
                    <a:pt x="5329" y="8552"/>
                    <a:pt x="5331" y="8555"/>
                    <a:pt x="5335" y="8558"/>
                  </a:cubicBezTo>
                  <a:cubicBezTo>
                    <a:pt x="5647" y="8841"/>
                    <a:pt x="6061" y="9013"/>
                    <a:pt x="6515" y="9013"/>
                  </a:cubicBezTo>
                  <a:cubicBezTo>
                    <a:pt x="6553" y="9013"/>
                    <a:pt x="6590" y="9011"/>
                    <a:pt x="6628" y="9008"/>
                  </a:cubicBezTo>
                  <a:cubicBezTo>
                    <a:pt x="6635" y="9008"/>
                    <a:pt x="6642" y="9007"/>
                    <a:pt x="6649" y="9006"/>
                  </a:cubicBezTo>
                  <a:cubicBezTo>
                    <a:pt x="6681" y="9005"/>
                    <a:pt x="6713" y="9001"/>
                    <a:pt x="6745" y="8997"/>
                  </a:cubicBezTo>
                  <a:cubicBezTo>
                    <a:pt x="6749" y="8997"/>
                    <a:pt x="6754" y="8996"/>
                    <a:pt x="6759" y="8995"/>
                  </a:cubicBezTo>
                  <a:cubicBezTo>
                    <a:pt x="7229" y="8930"/>
                    <a:pt x="7655" y="8675"/>
                    <a:pt x="7937" y="8291"/>
                  </a:cubicBezTo>
                  <a:cubicBezTo>
                    <a:pt x="7465" y="7892"/>
                    <a:pt x="7164" y="7297"/>
                    <a:pt x="7164" y="6632"/>
                  </a:cubicBezTo>
                  <a:lnTo>
                    <a:pt x="7572" y="6632"/>
                  </a:lnTo>
                  <a:cubicBezTo>
                    <a:pt x="7572" y="7604"/>
                    <a:pt x="8363" y="8396"/>
                    <a:pt x="9334" y="8396"/>
                  </a:cubicBezTo>
                  <a:lnTo>
                    <a:pt x="9334" y="8803"/>
                  </a:lnTo>
                  <a:cubicBezTo>
                    <a:pt x="8949" y="8803"/>
                    <a:pt x="8585" y="8701"/>
                    <a:pt x="8271" y="8523"/>
                  </a:cubicBezTo>
                  <a:cubicBezTo>
                    <a:pt x="8123" y="8728"/>
                    <a:pt x="7941" y="8903"/>
                    <a:pt x="7735" y="9043"/>
                  </a:cubicBezTo>
                  <a:cubicBezTo>
                    <a:pt x="8213" y="9666"/>
                    <a:pt x="8940" y="9998"/>
                    <a:pt x="9677" y="9998"/>
                  </a:cubicBezTo>
                  <a:cubicBezTo>
                    <a:pt x="10037" y="9998"/>
                    <a:pt x="10399" y="9919"/>
                    <a:pt x="10735" y="9757"/>
                  </a:cubicBezTo>
                  <a:cubicBezTo>
                    <a:pt x="10330" y="9601"/>
                    <a:pt x="9981" y="9328"/>
                    <a:pt x="9729" y="8963"/>
                  </a:cubicBezTo>
                  <a:lnTo>
                    <a:pt x="10064" y="8732"/>
                  </a:lnTo>
                  <a:cubicBezTo>
                    <a:pt x="10332" y="9120"/>
                    <a:pt x="10734" y="9381"/>
                    <a:pt x="11198" y="9467"/>
                  </a:cubicBezTo>
                  <a:cubicBezTo>
                    <a:pt x="11305" y="9486"/>
                    <a:pt x="11413" y="9496"/>
                    <a:pt x="11519" y="9496"/>
                  </a:cubicBezTo>
                  <a:cubicBezTo>
                    <a:pt x="11832" y="9496"/>
                    <a:pt x="12138" y="9413"/>
                    <a:pt x="12411" y="9253"/>
                  </a:cubicBezTo>
                  <a:cubicBezTo>
                    <a:pt x="12906" y="8940"/>
                    <a:pt x="13235" y="8388"/>
                    <a:pt x="13235" y="7761"/>
                  </a:cubicBezTo>
                  <a:cubicBezTo>
                    <a:pt x="13235" y="7746"/>
                    <a:pt x="13234" y="7732"/>
                    <a:pt x="13233" y="7717"/>
                  </a:cubicBezTo>
                  <a:cubicBezTo>
                    <a:pt x="12986" y="7815"/>
                    <a:pt x="12716" y="7870"/>
                    <a:pt x="12434" y="7870"/>
                  </a:cubicBezTo>
                  <a:lnTo>
                    <a:pt x="12434" y="7463"/>
                  </a:lnTo>
                  <a:cubicBezTo>
                    <a:pt x="12759" y="7463"/>
                    <a:pt x="13062" y="7375"/>
                    <a:pt x="13324" y="7221"/>
                  </a:cubicBezTo>
                  <a:cubicBezTo>
                    <a:pt x="13345" y="7209"/>
                    <a:pt x="13365" y="7196"/>
                    <a:pt x="13385" y="7183"/>
                  </a:cubicBezTo>
                  <a:cubicBezTo>
                    <a:pt x="13395" y="7177"/>
                    <a:pt x="13405" y="7171"/>
                    <a:pt x="13415" y="7164"/>
                  </a:cubicBezTo>
                  <a:cubicBezTo>
                    <a:pt x="13442" y="7147"/>
                    <a:pt x="13468" y="7128"/>
                    <a:pt x="13493" y="7108"/>
                  </a:cubicBezTo>
                  <a:cubicBezTo>
                    <a:pt x="13504" y="7100"/>
                    <a:pt x="13513" y="7093"/>
                    <a:pt x="13524" y="7085"/>
                  </a:cubicBezTo>
                  <a:cubicBezTo>
                    <a:pt x="13541" y="7071"/>
                    <a:pt x="13558" y="7057"/>
                    <a:pt x="13575" y="7043"/>
                  </a:cubicBezTo>
                  <a:cubicBezTo>
                    <a:pt x="13585" y="7034"/>
                    <a:pt x="13595" y="7025"/>
                    <a:pt x="13606" y="7016"/>
                  </a:cubicBezTo>
                  <a:cubicBezTo>
                    <a:pt x="13626" y="6998"/>
                    <a:pt x="13646" y="6980"/>
                    <a:pt x="13665" y="6961"/>
                  </a:cubicBezTo>
                  <a:cubicBezTo>
                    <a:pt x="13670" y="6956"/>
                    <a:pt x="13675" y="6951"/>
                    <a:pt x="13680" y="6947"/>
                  </a:cubicBezTo>
                  <a:cubicBezTo>
                    <a:pt x="13704" y="6922"/>
                    <a:pt x="13727" y="6897"/>
                    <a:pt x="13751" y="6872"/>
                  </a:cubicBezTo>
                  <a:cubicBezTo>
                    <a:pt x="13756" y="6866"/>
                    <a:pt x="13760" y="6859"/>
                    <a:pt x="13766" y="6853"/>
                  </a:cubicBezTo>
                  <a:cubicBezTo>
                    <a:pt x="13786" y="6831"/>
                    <a:pt x="13806" y="6807"/>
                    <a:pt x="13824" y="6783"/>
                  </a:cubicBezTo>
                  <a:cubicBezTo>
                    <a:pt x="13827" y="6779"/>
                    <a:pt x="13830" y="6776"/>
                    <a:pt x="13833" y="6772"/>
                  </a:cubicBezTo>
                  <a:cubicBezTo>
                    <a:pt x="14017" y="6531"/>
                    <a:pt x="14138" y="6245"/>
                    <a:pt x="14181" y="5941"/>
                  </a:cubicBezTo>
                  <a:cubicBezTo>
                    <a:pt x="14182" y="5935"/>
                    <a:pt x="14182" y="5929"/>
                    <a:pt x="14183" y="5923"/>
                  </a:cubicBezTo>
                  <a:cubicBezTo>
                    <a:pt x="14187" y="5893"/>
                    <a:pt x="14190" y="5863"/>
                    <a:pt x="14193" y="5834"/>
                  </a:cubicBezTo>
                  <a:cubicBezTo>
                    <a:pt x="14193" y="5825"/>
                    <a:pt x="14193" y="5816"/>
                    <a:pt x="14194" y="5807"/>
                  </a:cubicBezTo>
                  <a:cubicBezTo>
                    <a:pt x="14197" y="5772"/>
                    <a:pt x="14198" y="5736"/>
                    <a:pt x="14198" y="5699"/>
                  </a:cubicBezTo>
                  <a:cubicBezTo>
                    <a:pt x="14198" y="5194"/>
                    <a:pt x="13985" y="4723"/>
                    <a:pt x="13616" y="4391"/>
                  </a:cubicBezTo>
                  <a:cubicBezTo>
                    <a:pt x="13393" y="5095"/>
                    <a:pt x="12821" y="5649"/>
                    <a:pt x="12083" y="5835"/>
                  </a:cubicBezTo>
                  <a:cubicBezTo>
                    <a:pt x="12046" y="6248"/>
                    <a:pt x="11892" y="6642"/>
                    <a:pt x="11630" y="6976"/>
                  </a:cubicBezTo>
                  <a:lnTo>
                    <a:pt x="11309" y="6726"/>
                  </a:lnTo>
                  <a:cubicBezTo>
                    <a:pt x="11600" y="6355"/>
                    <a:pt x="11729" y="5893"/>
                    <a:pt x="11672" y="5425"/>
                  </a:cubicBezTo>
                  <a:cubicBezTo>
                    <a:pt x="11615" y="4958"/>
                    <a:pt x="11379" y="4540"/>
                    <a:pt x="11008" y="4250"/>
                  </a:cubicBezTo>
                  <a:lnTo>
                    <a:pt x="11260" y="3929"/>
                  </a:lnTo>
                  <a:cubicBezTo>
                    <a:pt x="11716" y="4286"/>
                    <a:pt x="12006" y="4801"/>
                    <a:pt x="12076" y="5376"/>
                  </a:cubicBezTo>
                  <a:cubicBezTo>
                    <a:pt x="12077" y="5388"/>
                    <a:pt x="12078" y="5400"/>
                    <a:pt x="12080" y="5413"/>
                  </a:cubicBezTo>
                  <a:cubicBezTo>
                    <a:pt x="12739" y="5205"/>
                    <a:pt x="13216" y="4630"/>
                    <a:pt x="13297" y="3942"/>
                  </a:cubicBezTo>
                  <a:cubicBezTo>
                    <a:pt x="13299" y="3921"/>
                    <a:pt x="13302" y="3900"/>
                    <a:pt x="13305" y="3880"/>
                  </a:cubicBezTo>
                  <a:cubicBezTo>
                    <a:pt x="13308" y="3831"/>
                    <a:pt x="13311" y="3782"/>
                    <a:pt x="13311" y="3732"/>
                  </a:cubicBezTo>
                  <a:cubicBezTo>
                    <a:pt x="13311" y="2820"/>
                    <a:pt x="12616" y="2069"/>
                    <a:pt x="11728" y="1978"/>
                  </a:cubicBezTo>
                  <a:lnTo>
                    <a:pt x="11728" y="1978"/>
                  </a:lnTo>
                  <a:cubicBezTo>
                    <a:pt x="11743" y="2080"/>
                    <a:pt x="11750" y="2184"/>
                    <a:pt x="11750" y="2290"/>
                  </a:cubicBezTo>
                  <a:cubicBezTo>
                    <a:pt x="11750" y="2510"/>
                    <a:pt x="11718" y="2728"/>
                    <a:pt x="11653" y="2936"/>
                  </a:cubicBezTo>
                  <a:lnTo>
                    <a:pt x="11264" y="2815"/>
                  </a:lnTo>
                  <a:cubicBezTo>
                    <a:pt x="11317" y="2646"/>
                    <a:pt x="11344" y="2469"/>
                    <a:pt x="11344" y="2290"/>
                  </a:cubicBezTo>
                  <a:cubicBezTo>
                    <a:pt x="11344" y="2125"/>
                    <a:pt x="11320" y="1966"/>
                    <a:pt x="11278" y="1814"/>
                  </a:cubicBezTo>
                  <a:cubicBezTo>
                    <a:pt x="11265" y="1768"/>
                    <a:pt x="11251" y="1725"/>
                    <a:pt x="11235" y="1681"/>
                  </a:cubicBezTo>
                  <a:cubicBezTo>
                    <a:pt x="11235" y="1681"/>
                    <a:pt x="11234" y="1680"/>
                    <a:pt x="11234" y="1680"/>
                  </a:cubicBezTo>
                  <a:cubicBezTo>
                    <a:pt x="11220" y="1639"/>
                    <a:pt x="11203" y="1600"/>
                    <a:pt x="11186" y="1561"/>
                  </a:cubicBezTo>
                  <a:cubicBezTo>
                    <a:pt x="11182" y="1553"/>
                    <a:pt x="11179" y="1546"/>
                    <a:pt x="11175" y="1538"/>
                  </a:cubicBezTo>
                  <a:cubicBezTo>
                    <a:pt x="11158" y="1502"/>
                    <a:pt x="11139" y="1467"/>
                    <a:pt x="11120" y="1432"/>
                  </a:cubicBezTo>
                  <a:cubicBezTo>
                    <a:pt x="11115" y="1422"/>
                    <a:pt x="11109" y="1412"/>
                    <a:pt x="11103" y="1402"/>
                  </a:cubicBezTo>
                  <a:cubicBezTo>
                    <a:pt x="11083" y="1368"/>
                    <a:pt x="11062" y="1335"/>
                    <a:pt x="11041" y="1303"/>
                  </a:cubicBezTo>
                  <a:cubicBezTo>
                    <a:pt x="11036" y="1296"/>
                    <a:pt x="11031" y="1289"/>
                    <a:pt x="11026" y="1282"/>
                  </a:cubicBezTo>
                  <a:cubicBezTo>
                    <a:pt x="11006" y="1253"/>
                    <a:pt x="10985" y="1225"/>
                    <a:pt x="10964" y="1198"/>
                  </a:cubicBezTo>
                  <a:cubicBezTo>
                    <a:pt x="10958" y="1191"/>
                    <a:pt x="10952" y="1183"/>
                    <a:pt x="10946" y="1176"/>
                  </a:cubicBezTo>
                  <a:cubicBezTo>
                    <a:pt x="10921" y="1145"/>
                    <a:pt x="10894" y="1115"/>
                    <a:pt x="10867" y="1086"/>
                  </a:cubicBezTo>
                  <a:cubicBezTo>
                    <a:pt x="10861" y="1079"/>
                    <a:pt x="10855" y="1073"/>
                    <a:pt x="10848" y="1067"/>
                  </a:cubicBezTo>
                  <a:cubicBezTo>
                    <a:pt x="10820" y="1037"/>
                    <a:pt x="10789" y="1007"/>
                    <a:pt x="10758" y="979"/>
                  </a:cubicBezTo>
                  <a:cubicBezTo>
                    <a:pt x="10757" y="978"/>
                    <a:pt x="10756" y="977"/>
                    <a:pt x="10754" y="976"/>
                  </a:cubicBezTo>
                  <a:cubicBezTo>
                    <a:pt x="10511" y="758"/>
                    <a:pt x="10208" y="609"/>
                    <a:pt x="9877" y="552"/>
                  </a:cubicBezTo>
                  <a:cubicBezTo>
                    <a:pt x="9874" y="552"/>
                    <a:pt x="9871" y="551"/>
                    <a:pt x="9868" y="550"/>
                  </a:cubicBezTo>
                  <a:cubicBezTo>
                    <a:pt x="9824" y="543"/>
                    <a:pt x="9781" y="538"/>
                    <a:pt x="9736" y="534"/>
                  </a:cubicBezTo>
                  <a:cubicBezTo>
                    <a:pt x="9729" y="534"/>
                    <a:pt x="9721" y="533"/>
                    <a:pt x="9714" y="532"/>
                  </a:cubicBezTo>
                  <a:cubicBezTo>
                    <a:pt x="9670" y="528"/>
                    <a:pt x="9625" y="527"/>
                    <a:pt x="9580" y="527"/>
                  </a:cubicBezTo>
                  <a:cubicBezTo>
                    <a:pt x="9337" y="527"/>
                    <a:pt x="9098" y="577"/>
                    <a:pt x="8877" y="673"/>
                  </a:cubicBezTo>
                  <a:cubicBezTo>
                    <a:pt x="9065" y="995"/>
                    <a:pt x="9172" y="1367"/>
                    <a:pt x="9172" y="1765"/>
                  </a:cubicBezTo>
                  <a:cubicBezTo>
                    <a:pt x="9172" y="2962"/>
                    <a:pt x="8199" y="3935"/>
                    <a:pt x="7001" y="3935"/>
                  </a:cubicBezTo>
                  <a:lnTo>
                    <a:pt x="7001" y="3528"/>
                  </a:lnTo>
                  <a:cubicBezTo>
                    <a:pt x="7974" y="3528"/>
                    <a:pt x="8765" y="2737"/>
                    <a:pt x="8765" y="1765"/>
                  </a:cubicBezTo>
                  <a:cubicBezTo>
                    <a:pt x="8765" y="915"/>
                    <a:pt x="8162" y="204"/>
                    <a:pt x="7360" y="38"/>
                  </a:cubicBezTo>
                  <a:cubicBezTo>
                    <a:pt x="7359" y="38"/>
                    <a:pt x="7356" y="37"/>
                    <a:pt x="7353" y="37"/>
                  </a:cubicBezTo>
                  <a:cubicBezTo>
                    <a:pt x="7329" y="32"/>
                    <a:pt x="7305" y="27"/>
                    <a:pt x="7281" y="24"/>
                  </a:cubicBezTo>
                  <a:cubicBezTo>
                    <a:pt x="7270" y="22"/>
                    <a:pt x="7261" y="20"/>
                    <a:pt x="7251" y="19"/>
                  </a:cubicBezTo>
                  <a:cubicBezTo>
                    <a:pt x="7232" y="17"/>
                    <a:pt x="7212" y="14"/>
                    <a:pt x="7193" y="11"/>
                  </a:cubicBezTo>
                  <a:cubicBezTo>
                    <a:pt x="7175" y="10"/>
                    <a:pt x="7159" y="9"/>
                    <a:pt x="7142" y="7"/>
                  </a:cubicBezTo>
                  <a:cubicBezTo>
                    <a:pt x="7128" y="6"/>
                    <a:pt x="7113" y="4"/>
                    <a:pt x="7099" y="4"/>
                  </a:cubicBezTo>
                  <a:cubicBezTo>
                    <a:pt x="7067" y="3"/>
                    <a:pt x="7035" y="1"/>
                    <a:pt x="7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9">
              <a:extLst>
                <a:ext uri="{FF2B5EF4-FFF2-40B4-BE49-F238E27FC236}">
                  <a16:creationId xmlns:a16="http://schemas.microsoft.com/office/drawing/2014/main" id="{A836A0E9-808F-521B-84C9-2F90305EC4BD}"/>
                </a:ext>
              </a:extLst>
            </p:cNvPr>
            <p:cNvSpPr/>
            <p:nvPr/>
          </p:nvSpPr>
          <p:spPr>
            <a:xfrm>
              <a:off x="1009994" y="1526969"/>
              <a:ext cx="1579788" cy="1137774"/>
            </a:xfrm>
            <a:custGeom>
              <a:avLst/>
              <a:gdLst/>
              <a:ahLst/>
              <a:cxnLst/>
              <a:rect l="l" t="t" r="r" b="b"/>
              <a:pathLst>
                <a:path w="15012" h="10812" extrusionOk="0">
                  <a:moveTo>
                    <a:pt x="7408" y="407"/>
                  </a:moveTo>
                  <a:cubicBezTo>
                    <a:pt x="7442" y="407"/>
                    <a:pt x="7474" y="409"/>
                    <a:pt x="7506" y="410"/>
                  </a:cubicBezTo>
                  <a:cubicBezTo>
                    <a:pt x="7520" y="410"/>
                    <a:pt x="7535" y="412"/>
                    <a:pt x="7549" y="413"/>
                  </a:cubicBezTo>
                  <a:cubicBezTo>
                    <a:pt x="7566" y="415"/>
                    <a:pt x="7582" y="416"/>
                    <a:pt x="7600" y="417"/>
                  </a:cubicBezTo>
                  <a:cubicBezTo>
                    <a:pt x="7619" y="420"/>
                    <a:pt x="7639" y="423"/>
                    <a:pt x="7658" y="425"/>
                  </a:cubicBezTo>
                  <a:cubicBezTo>
                    <a:pt x="7668" y="426"/>
                    <a:pt x="7677" y="428"/>
                    <a:pt x="7688" y="430"/>
                  </a:cubicBezTo>
                  <a:cubicBezTo>
                    <a:pt x="7712" y="433"/>
                    <a:pt x="7736" y="438"/>
                    <a:pt x="7760" y="443"/>
                  </a:cubicBezTo>
                  <a:cubicBezTo>
                    <a:pt x="7763" y="443"/>
                    <a:pt x="7766" y="444"/>
                    <a:pt x="7767" y="444"/>
                  </a:cubicBezTo>
                  <a:cubicBezTo>
                    <a:pt x="8569" y="610"/>
                    <a:pt x="9172" y="1321"/>
                    <a:pt x="9172" y="2171"/>
                  </a:cubicBezTo>
                  <a:cubicBezTo>
                    <a:pt x="9172" y="3143"/>
                    <a:pt x="8381" y="3934"/>
                    <a:pt x="7408" y="3934"/>
                  </a:cubicBezTo>
                  <a:lnTo>
                    <a:pt x="7408" y="4341"/>
                  </a:lnTo>
                  <a:cubicBezTo>
                    <a:pt x="8606" y="4341"/>
                    <a:pt x="9579" y="3368"/>
                    <a:pt x="9579" y="2171"/>
                  </a:cubicBezTo>
                  <a:cubicBezTo>
                    <a:pt x="9579" y="1773"/>
                    <a:pt x="9472" y="1401"/>
                    <a:pt x="9284" y="1079"/>
                  </a:cubicBezTo>
                  <a:cubicBezTo>
                    <a:pt x="9505" y="983"/>
                    <a:pt x="9744" y="933"/>
                    <a:pt x="9987" y="933"/>
                  </a:cubicBezTo>
                  <a:cubicBezTo>
                    <a:pt x="10032" y="933"/>
                    <a:pt x="10077" y="934"/>
                    <a:pt x="10121" y="938"/>
                  </a:cubicBezTo>
                  <a:cubicBezTo>
                    <a:pt x="10128" y="939"/>
                    <a:pt x="10136" y="940"/>
                    <a:pt x="10143" y="940"/>
                  </a:cubicBezTo>
                  <a:cubicBezTo>
                    <a:pt x="10188" y="944"/>
                    <a:pt x="10231" y="949"/>
                    <a:pt x="10275" y="956"/>
                  </a:cubicBezTo>
                  <a:cubicBezTo>
                    <a:pt x="10278" y="957"/>
                    <a:pt x="10281" y="958"/>
                    <a:pt x="10284" y="958"/>
                  </a:cubicBezTo>
                  <a:cubicBezTo>
                    <a:pt x="10615" y="1015"/>
                    <a:pt x="10918" y="1164"/>
                    <a:pt x="11161" y="1382"/>
                  </a:cubicBezTo>
                  <a:cubicBezTo>
                    <a:pt x="11163" y="1383"/>
                    <a:pt x="11164" y="1384"/>
                    <a:pt x="11165" y="1385"/>
                  </a:cubicBezTo>
                  <a:cubicBezTo>
                    <a:pt x="11196" y="1413"/>
                    <a:pt x="11227" y="1443"/>
                    <a:pt x="11255" y="1473"/>
                  </a:cubicBezTo>
                  <a:cubicBezTo>
                    <a:pt x="11262" y="1479"/>
                    <a:pt x="11268" y="1485"/>
                    <a:pt x="11274" y="1492"/>
                  </a:cubicBezTo>
                  <a:cubicBezTo>
                    <a:pt x="11301" y="1521"/>
                    <a:pt x="11328" y="1551"/>
                    <a:pt x="11353" y="1582"/>
                  </a:cubicBezTo>
                  <a:cubicBezTo>
                    <a:pt x="11359" y="1589"/>
                    <a:pt x="11365" y="1597"/>
                    <a:pt x="11371" y="1604"/>
                  </a:cubicBezTo>
                  <a:cubicBezTo>
                    <a:pt x="11392" y="1631"/>
                    <a:pt x="11413" y="1659"/>
                    <a:pt x="11433" y="1688"/>
                  </a:cubicBezTo>
                  <a:cubicBezTo>
                    <a:pt x="11438" y="1695"/>
                    <a:pt x="11443" y="1702"/>
                    <a:pt x="11448" y="1709"/>
                  </a:cubicBezTo>
                  <a:cubicBezTo>
                    <a:pt x="11469" y="1741"/>
                    <a:pt x="11490" y="1774"/>
                    <a:pt x="11510" y="1808"/>
                  </a:cubicBezTo>
                  <a:cubicBezTo>
                    <a:pt x="11516" y="1818"/>
                    <a:pt x="11522" y="1828"/>
                    <a:pt x="11527" y="1838"/>
                  </a:cubicBezTo>
                  <a:cubicBezTo>
                    <a:pt x="11546" y="1873"/>
                    <a:pt x="11565" y="1908"/>
                    <a:pt x="11582" y="1944"/>
                  </a:cubicBezTo>
                  <a:cubicBezTo>
                    <a:pt x="11586" y="1952"/>
                    <a:pt x="11589" y="1959"/>
                    <a:pt x="11593" y="1967"/>
                  </a:cubicBezTo>
                  <a:cubicBezTo>
                    <a:pt x="11610" y="2006"/>
                    <a:pt x="11627" y="2045"/>
                    <a:pt x="11641" y="2086"/>
                  </a:cubicBezTo>
                  <a:cubicBezTo>
                    <a:pt x="11641" y="2086"/>
                    <a:pt x="11642" y="2087"/>
                    <a:pt x="11642" y="2087"/>
                  </a:cubicBezTo>
                  <a:cubicBezTo>
                    <a:pt x="11658" y="2131"/>
                    <a:pt x="11672" y="2174"/>
                    <a:pt x="11685" y="2220"/>
                  </a:cubicBezTo>
                  <a:cubicBezTo>
                    <a:pt x="11727" y="2372"/>
                    <a:pt x="11751" y="2531"/>
                    <a:pt x="11751" y="2696"/>
                  </a:cubicBezTo>
                  <a:cubicBezTo>
                    <a:pt x="11751" y="2875"/>
                    <a:pt x="11724" y="3052"/>
                    <a:pt x="11671" y="3221"/>
                  </a:cubicBezTo>
                  <a:lnTo>
                    <a:pt x="12060" y="3342"/>
                  </a:lnTo>
                  <a:cubicBezTo>
                    <a:pt x="12125" y="3134"/>
                    <a:pt x="12157" y="2916"/>
                    <a:pt x="12157" y="2696"/>
                  </a:cubicBezTo>
                  <a:cubicBezTo>
                    <a:pt x="12157" y="2590"/>
                    <a:pt x="12150" y="2486"/>
                    <a:pt x="12135" y="2384"/>
                  </a:cubicBezTo>
                  <a:lnTo>
                    <a:pt x="12135" y="2384"/>
                  </a:lnTo>
                  <a:cubicBezTo>
                    <a:pt x="13023" y="2475"/>
                    <a:pt x="13718" y="3226"/>
                    <a:pt x="13718" y="4138"/>
                  </a:cubicBezTo>
                  <a:cubicBezTo>
                    <a:pt x="13718" y="4188"/>
                    <a:pt x="13715" y="4237"/>
                    <a:pt x="13712" y="4286"/>
                  </a:cubicBezTo>
                  <a:cubicBezTo>
                    <a:pt x="13709" y="4306"/>
                    <a:pt x="13706" y="4327"/>
                    <a:pt x="13704" y="4348"/>
                  </a:cubicBezTo>
                  <a:cubicBezTo>
                    <a:pt x="13623" y="5036"/>
                    <a:pt x="13146" y="5611"/>
                    <a:pt x="12487" y="5819"/>
                  </a:cubicBezTo>
                  <a:cubicBezTo>
                    <a:pt x="12485" y="5806"/>
                    <a:pt x="12484" y="5794"/>
                    <a:pt x="12483" y="5782"/>
                  </a:cubicBezTo>
                  <a:cubicBezTo>
                    <a:pt x="12413" y="5207"/>
                    <a:pt x="12123" y="4692"/>
                    <a:pt x="11667" y="4335"/>
                  </a:cubicBezTo>
                  <a:lnTo>
                    <a:pt x="11415" y="4656"/>
                  </a:lnTo>
                  <a:cubicBezTo>
                    <a:pt x="11786" y="4946"/>
                    <a:pt x="12022" y="5364"/>
                    <a:pt x="12079" y="5831"/>
                  </a:cubicBezTo>
                  <a:cubicBezTo>
                    <a:pt x="12136" y="6299"/>
                    <a:pt x="12007" y="6761"/>
                    <a:pt x="11716" y="7132"/>
                  </a:cubicBezTo>
                  <a:lnTo>
                    <a:pt x="12037" y="7382"/>
                  </a:lnTo>
                  <a:cubicBezTo>
                    <a:pt x="12299" y="7048"/>
                    <a:pt x="12453" y="6654"/>
                    <a:pt x="12490" y="6241"/>
                  </a:cubicBezTo>
                  <a:cubicBezTo>
                    <a:pt x="13228" y="6055"/>
                    <a:pt x="13800" y="5501"/>
                    <a:pt x="14023" y="4797"/>
                  </a:cubicBezTo>
                  <a:cubicBezTo>
                    <a:pt x="14392" y="5129"/>
                    <a:pt x="14605" y="5600"/>
                    <a:pt x="14605" y="6105"/>
                  </a:cubicBezTo>
                  <a:cubicBezTo>
                    <a:pt x="14605" y="6142"/>
                    <a:pt x="14604" y="6178"/>
                    <a:pt x="14601" y="6213"/>
                  </a:cubicBezTo>
                  <a:cubicBezTo>
                    <a:pt x="14600" y="6222"/>
                    <a:pt x="14600" y="6231"/>
                    <a:pt x="14600" y="6240"/>
                  </a:cubicBezTo>
                  <a:cubicBezTo>
                    <a:pt x="14597" y="6269"/>
                    <a:pt x="14594" y="6299"/>
                    <a:pt x="14590" y="6329"/>
                  </a:cubicBezTo>
                  <a:cubicBezTo>
                    <a:pt x="14589" y="6335"/>
                    <a:pt x="14589" y="6341"/>
                    <a:pt x="14588" y="6347"/>
                  </a:cubicBezTo>
                  <a:cubicBezTo>
                    <a:pt x="14545" y="6651"/>
                    <a:pt x="14424" y="6937"/>
                    <a:pt x="14240" y="7178"/>
                  </a:cubicBezTo>
                  <a:cubicBezTo>
                    <a:pt x="14237" y="7182"/>
                    <a:pt x="14234" y="7185"/>
                    <a:pt x="14231" y="7189"/>
                  </a:cubicBezTo>
                  <a:cubicBezTo>
                    <a:pt x="14213" y="7213"/>
                    <a:pt x="14193" y="7237"/>
                    <a:pt x="14173" y="7259"/>
                  </a:cubicBezTo>
                  <a:cubicBezTo>
                    <a:pt x="14167" y="7265"/>
                    <a:pt x="14163" y="7272"/>
                    <a:pt x="14158" y="7278"/>
                  </a:cubicBezTo>
                  <a:cubicBezTo>
                    <a:pt x="14134" y="7303"/>
                    <a:pt x="14111" y="7328"/>
                    <a:pt x="14087" y="7353"/>
                  </a:cubicBezTo>
                  <a:cubicBezTo>
                    <a:pt x="14082" y="7357"/>
                    <a:pt x="14077" y="7362"/>
                    <a:pt x="14072" y="7367"/>
                  </a:cubicBezTo>
                  <a:cubicBezTo>
                    <a:pt x="14053" y="7386"/>
                    <a:pt x="14033" y="7404"/>
                    <a:pt x="14013" y="7422"/>
                  </a:cubicBezTo>
                  <a:cubicBezTo>
                    <a:pt x="14002" y="7431"/>
                    <a:pt x="13992" y="7440"/>
                    <a:pt x="13982" y="7449"/>
                  </a:cubicBezTo>
                  <a:cubicBezTo>
                    <a:pt x="13965" y="7463"/>
                    <a:pt x="13948" y="7477"/>
                    <a:pt x="13931" y="7491"/>
                  </a:cubicBezTo>
                  <a:cubicBezTo>
                    <a:pt x="13920" y="7499"/>
                    <a:pt x="13911" y="7506"/>
                    <a:pt x="13900" y="7514"/>
                  </a:cubicBezTo>
                  <a:cubicBezTo>
                    <a:pt x="13875" y="7534"/>
                    <a:pt x="13849" y="7553"/>
                    <a:pt x="13822" y="7570"/>
                  </a:cubicBezTo>
                  <a:cubicBezTo>
                    <a:pt x="13812" y="7577"/>
                    <a:pt x="13802" y="7583"/>
                    <a:pt x="13792" y="7589"/>
                  </a:cubicBezTo>
                  <a:cubicBezTo>
                    <a:pt x="13772" y="7602"/>
                    <a:pt x="13752" y="7615"/>
                    <a:pt x="13731" y="7627"/>
                  </a:cubicBezTo>
                  <a:cubicBezTo>
                    <a:pt x="13469" y="7781"/>
                    <a:pt x="13166" y="7869"/>
                    <a:pt x="12841" y="7869"/>
                  </a:cubicBezTo>
                  <a:lnTo>
                    <a:pt x="12841" y="8276"/>
                  </a:lnTo>
                  <a:cubicBezTo>
                    <a:pt x="13123" y="8276"/>
                    <a:pt x="13393" y="8221"/>
                    <a:pt x="13640" y="8123"/>
                  </a:cubicBezTo>
                  <a:cubicBezTo>
                    <a:pt x="13641" y="8138"/>
                    <a:pt x="13642" y="8152"/>
                    <a:pt x="13642" y="8167"/>
                  </a:cubicBezTo>
                  <a:cubicBezTo>
                    <a:pt x="13642" y="8794"/>
                    <a:pt x="13313" y="9346"/>
                    <a:pt x="12818" y="9659"/>
                  </a:cubicBezTo>
                  <a:cubicBezTo>
                    <a:pt x="12545" y="9819"/>
                    <a:pt x="12239" y="9902"/>
                    <a:pt x="11926" y="9902"/>
                  </a:cubicBezTo>
                  <a:cubicBezTo>
                    <a:pt x="11820" y="9902"/>
                    <a:pt x="11712" y="9892"/>
                    <a:pt x="11605" y="9873"/>
                  </a:cubicBezTo>
                  <a:cubicBezTo>
                    <a:pt x="11141" y="9787"/>
                    <a:pt x="10739" y="9526"/>
                    <a:pt x="10471" y="9138"/>
                  </a:cubicBezTo>
                  <a:lnTo>
                    <a:pt x="10136" y="9369"/>
                  </a:lnTo>
                  <a:cubicBezTo>
                    <a:pt x="10388" y="9734"/>
                    <a:pt x="10737" y="10007"/>
                    <a:pt x="11142" y="10163"/>
                  </a:cubicBezTo>
                  <a:cubicBezTo>
                    <a:pt x="10806" y="10325"/>
                    <a:pt x="10444" y="10404"/>
                    <a:pt x="10084" y="10404"/>
                  </a:cubicBezTo>
                  <a:cubicBezTo>
                    <a:pt x="9347" y="10404"/>
                    <a:pt x="8620" y="10072"/>
                    <a:pt x="8142" y="9449"/>
                  </a:cubicBezTo>
                  <a:cubicBezTo>
                    <a:pt x="8348" y="9309"/>
                    <a:pt x="8530" y="9134"/>
                    <a:pt x="8678" y="8929"/>
                  </a:cubicBezTo>
                  <a:cubicBezTo>
                    <a:pt x="8992" y="9107"/>
                    <a:pt x="9356" y="9209"/>
                    <a:pt x="9741" y="9209"/>
                  </a:cubicBezTo>
                  <a:lnTo>
                    <a:pt x="9741" y="8802"/>
                  </a:lnTo>
                  <a:cubicBezTo>
                    <a:pt x="8770" y="8802"/>
                    <a:pt x="7979" y="8010"/>
                    <a:pt x="7979" y="7038"/>
                  </a:cubicBezTo>
                  <a:lnTo>
                    <a:pt x="7571" y="7038"/>
                  </a:lnTo>
                  <a:cubicBezTo>
                    <a:pt x="7571" y="7703"/>
                    <a:pt x="7872" y="8298"/>
                    <a:pt x="8344" y="8697"/>
                  </a:cubicBezTo>
                  <a:cubicBezTo>
                    <a:pt x="8062" y="9081"/>
                    <a:pt x="7636" y="9336"/>
                    <a:pt x="7166" y="9401"/>
                  </a:cubicBezTo>
                  <a:cubicBezTo>
                    <a:pt x="7161" y="9402"/>
                    <a:pt x="7156" y="9403"/>
                    <a:pt x="7152" y="9403"/>
                  </a:cubicBezTo>
                  <a:cubicBezTo>
                    <a:pt x="7120" y="9407"/>
                    <a:pt x="7088" y="9411"/>
                    <a:pt x="7056" y="9412"/>
                  </a:cubicBezTo>
                  <a:cubicBezTo>
                    <a:pt x="7049" y="9413"/>
                    <a:pt x="7042" y="9414"/>
                    <a:pt x="7035" y="9414"/>
                  </a:cubicBezTo>
                  <a:cubicBezTo>
                    <a:pt x="6997" y="9417"/>
                    <a:pt x="6960" y="9419"/>
                    <a:pt x="6922" y="9419"/>
                  </a:cubicBezTo>
                  <a:cubicBezTo>
                    <a:pt x="6468" y="9419"/>
                    <a:pt x="6054" y="9247"/>
                    <a:pt x="5742" y="8964"/>
                  </a:cubicBezTo>
                  <a:cubicBezTo>
                    <a:pt x="5738" y="8961"/>
                    <a:pt x="5736" y="8958"/>
                    <a:pt x="5732" y="8956"/>
                  </a:cubicBezTo>
                  <a:cubicBezTo>
                    <a:pt x="5715" y="8940"/>
                    <a:pt x="5699" y="8924"/>
                    <a:pt x="5683" y="8909"/>
                  </a:cubicBezTo>
                  <a:cubicBezTo>
                    <a:pt x="5678" y="8903"/>
                    <a:pt x="5673" y="8898"/>
                    <a:pt x="5667" y="8893"/>
                  </a:cubicBezTo>
                  <a:cubicBezTo>
                    <a:pt x="5352" y="8574"/>
                    <a:pt x="5158" y="8137"/>
                    <a:pt x="5158" y="7655"/>
                  </a:cubicBezTo>
                  <a:lnTo>
                    <a:pt x="4752" y="7655"/>
                  </a:lnTo>
                  <a:cubicBezTo>
                    <a:pt x="4752" y="8105"/>
                    <a:pt x="4889" y="8524"/>
                    <a:pt x="5125" y="8871"/>
                  </a:cubicBezTo>
                  <a:cubicBezTo>
                    <a:pt x="5068" y="8876"/>
                    <a:pt x="5012" y="8881"/>
                    <a:pt x="4955" y="8881"/>
                  </a:cubicBezTo>
                  <a:cubicBezTo>
                    <a:pt x="4906" y="8881"/>
                    <a:pt x="4857" y="8878"/>
                    <a:pt x="4809" y="8874"/>
                  </a:cubicBezTo>
                  <a:cubicBezTo>
                    <a:pt x="4802" y="8874"/>
                    <a:pt x="4795" y="8873"/>
                    <a:pt x="4788" y="8873"/>
                  </a:cubicBezTo>
                  <a:cubicBezTo>
                    <a:pt x="4744" y="8869"/>
                    <a:pt x="4699" y="8862"/>
                    <a:pt x="4655" y="8855"/>
                  </a:cubicBezTo>
                  <a:cubicBezTo>
                    <a:pt x="4646" y="8853"/>
                    <a:pt x="4635" y="8851"/>
                    <a:pt x="4625" y="8849"/>
                  </a:cubicBezTo>
                  <a:cubicBezTo>
                    <a:pt x="4584" y="8841"/>
                    <a:pt x="4543" y="8833"/>
                    <a:pt x="4503" y="8821"/>
                  </a:cubicBezTo>
                  <a:cubicBezTo>
                    <a:pt x="4490" y="8819"/>
                    <a:pt x="4478" y="8814"/>
                    <a:pt x="4466" y="8811"/>
                  </a:cubicBezTo>
                  <a:cubicBezTo>
                    <a:pt x="4433" y="8801"/>
                    <a:pt x="4400" y="8791"/>
                    <a:pt x="4366" y="8779"/>
                  </a:cubicBezTo>
                  <a:cubicBezTo>
                    <a:pt x="4348" y="8772"/>
                    <a:pt x="4329" y="8765"/>
                    <a:pt x="4311" y="8759"/>
                  </a:cubicBezTo>
                  <a:cubicBezTo>
                    <a:pt x="4287" y="8749"/>
                    <a:pt x="4263" y="8739"/>
                    <a:pt x="4240" y="8729"/>
                  </a:cubicBezTo>
                  <a:cubicBezTo>
                    <a:pt x="4211" y="8716"/>
                    <a:pt x="4182" y="8702"/>
                    <a:pt x="4154" y="8688"/>
                  </a:cubicBezTo>
                  <a:cubicBezTo>
                    <a:pt x="4138" y="8680"/>
                    <a:pt x="4122" y="8671"/>
                    <a:pt x="4106" y="8662"/>
                  </a:cubicBezTo>
                  <a:cubicBezTo>
                    <a:pt x="3815" y="8502"/>
                    <a:pt x="3574" y="8262"/>
                    <a:pt x="3412" y="7971"/>
                  </a:cubicBezTo>
                  <a:cubicBezTo>
                    <a:pt x="3402" y="7952"/>
                    <a:pt x="3391" y="7933"/>
                    <a:pt x="3382" y="7912"/>
                  </a:cubicBezTo>
                  <a:cubicBezTo>
                    <a:pt x="3370" y="7890"/>
                    <a:pt x="3359" y="7867"/>
                    <a:pt x="3348" y="7844"/>
                  </a:cubicBezTo>
                  <a:cubicBezTo>
                    <a:pt x="3334" y="7814"/>
                    <a:pt x="3321" y="7782"/>
                    <a:pt x="3309" y="7751"/>
                  </a:cubicBezTo>
                  <a:cubicBezTo>
                    <a:pt x="3306" y="7742"/>
                    <a:pt x="3302" y="7734"/>
                    <a:pt x="3299" y="7726"/>
                  </a:cubicBezTo>
                  <a:cubicBezTo>
                    <a:pt x="3283" y="7681"/>
                    <a:pt x="3269" y="7637"/>
                    <a:pt x="3256" y="7590"/>
                  </a:cubicBezTo>
                  <a:cubicBezTo>
                    <a:pt x="3255" y="7587"/>
                    <a:pt x="3254" y="7582"/>
                    <a:pt x="3252" y="7578"/>
                  </a:cubicBezTo>
                  <a:cubicBezTo>
                    <a:pt x="3239" y="7530"/>
                    <a:pt x="3229" y="7480"/>
                    <a:pt x="3219" y="7430"/>
                  </a:cubicBezTo>
                  <a:cubicBezTo>
                    <a:pt x="3201" y="7328"/>
                    <a:pt x="3191" y="7224"/>
                    <a:pt x="3191" y="7117"/>
                  </a:cubicBezTo>
                  <a:cubicBezTo>
                    <a:pt x="3191" y="6864"/>
                    <a:pt x="3244" y="6618"/>
                    <a:pt x="3348" y="6390"/>
                  </a:cubicBezTo>
                  <a:lnTo>
                    <a:pt x="2976" y="6222"/>
                  </a:lnTo>
                  <a:cubicBezTo>
                    <a:pt x="2849" y="6504"/>
                    <a:pt x="2784" y="6805"/>
                    <a:pt x="2784" y="7117"/>
                  </a:cubicBezTo>
                  <a:cubicBezTo>
                    <a:pt x="2784" y="7191"/>
                    <a:pt x="2788" y="7265"/>
                    <a:pt x="2795" y="7337"/>
                  </a:cubicBezTo>
                  <a:cubicBezTo>
                    <a:pt x="2597" y="7412"/>
                    <a:pt x="2387" y="7451"/>
                    <a:pt x="2171" y="7451"/>
                  </a:cubicBezTo>
                  <a:cubicBezTo>
                    <a:pt x="1199" y="7451"/>
                    <a:pt x="408" y="6660"/>
                    <a:pt x="408" y="5688"/>
                  </a:cubicBezTo>
                  <a:cubicBezTo>
                    <a:pt x="408" y="5657"/>
                    <a:pt x="409" y="5627"/>
                    <a:pt x="410" y="5598"/>
                  </a:cubicBezTo>
                  <a:cubicBezTo>
                    <a:pt x="410" y="5594"/>
                    <a:pt x="410" y="5591"/>
                    <a:pt x="410" y="5586"/>
                  </a:cubicBezTo>
                  <a:cubicBezTo>
                    <a:pt x="456" y="4795"/>
                    <a:pt x="1025" y="4142"/>
                    <a:pt x="1776" y="3969"/>
                  </a:cubicBezTo>
                  <a:lnTo>
                    <a:pt x="1776" y="3969"/>
                  </a:lnTo>
                  <a:cubicBezTo>
                    <a:pt x="1640" y="4388"/>
                    <a:pt x="1628" y="4850"/>
                    <a:pt x="1772" y="5300"/>
                  </a:cubicBezTo>
                  <a:lnTo>
                    <a:pt x="2160" y="5176"/>
                  </a:lnTo>
                  <a:cubicBezTo>
                    <a:pt x="1863" y="4251"/>
                    <a:pt x="2375" y="3255"/>
                    <a:pt x="3301" y="2958"/>
                  </a:cubicBezTo>
                  <a:lnTo>
                    <a:pt x="3177" y="2571"/>
                  </a:lnTo>
                  <a:cubicBezTo>
                    <a:pt x="2653" y="2738"/>
                    <a:pt x="2239" y="3087"/>
                    <a:pt x="1977" y="3527"/>
                  </a:cubicBezTo>
                  <a:cubicBezTo>
                    <a:pt x="1592" y="3561"/>
                    <a:pt x="1236" y="3696"/>
                    <a:pt x="935" y="3905"/>
                  </a:cubicBezTo>
                  <a:cubicBezTo>
                    <a:pt x="934" y="3881"/>
                    <a:pt x="933" y="3858"/>
                    <a:pt x="933" y="3834"/>
                  </a:cubicBezTo>
                  <a:cubicBezTo>
                    <a:pt x="933" y="2861"/>
                    <a:pt x="1724" y="2070"/>
                    <a:pt x="2696" y="2070"/>
                  </a:cubicBezTo>
                  <a:cubicBezTo>
                    <a:pt x="2772" y="2070"/>
                    <a:pt x="2851" y="2076"/>
                    <a:pt x="2931" y="2086"/>
                  </a:cubicBezTo>
                  <a:lnTo>
                    <a:pt x="3092" y="2108"/>
                  </a:lnTo>
                  <a:lnTo>
                    <a:pt x="3148" y="1956"/>
                  </a:lnTo>
                  <a:cubicBezTo>
                    <a:pt x="3404" y="1270"/>
                    <a:pt x="4069" y="809"/>
                    <a:pt x="4800" y="809"/>
                  </a:cubicBezTo>
                  <a:cubicBezTo>
                    <a:pt x="4839" y="809"/>
                    <a:pt x="4877" y="811"/>
                    <a:pt x="4916" y="814"/>
                  </a:cubicBezTo>
                  <a:cubicBezTo>
                    <a:pt x="4926" y="815"/>
                    <a:pt x="4936" y="816"/>
                    <a:pt x="4946" y="816"/>
                  </a:cubicBezTo>
                  <a:cubicBezTo>
                    <a:pt x="4979" y="819"/>
                    <a:pt x="5011" y="823"/>
                    <a:pt x="5043" y="827"/>
                  </a:cubicBezTo>
                  <a:cubicBezTo>
                    <a:pt x="5049" y="828"/>
                    <a:pt x="5055" y="829"/>
                    <a:pt x="5061" y="830"/>
                  </a:cubicBezTo>
                  <a:cubicBezTo>
                    <a:pt x="5099" y="835"/>
                    <a:pt x="5136" y="842"/>
                    <a:pt x="5172" y="850"/>
                  </a:cubicBezTo>
                  <a:cubicBezTo>
                    <a:pt x="5182" y="851"/>
                    <a:pt x="5192" y="854"/>
                    <a:pt x="5201" y="857"/>
                  </a:cubicBezTo>
                  <a:cubicBezTo>
                    <a:pt x="5230" y="863"/>
                    <a:pt x="5260" y="871"/>
                    <a:pt x="5288" y="879"/>
                  </a:cubicBezTo>
                  <a:cubicBezTo>
                    <a:pt x="5297" y="882"/>
                    <a:pt x="5306" y="884"/>
                    <a:pt x="5315" y="886"/>
                  </a:cubicBezTo>
                  <a:cubicBezTo>
                    <a:pt x="5350" y="897"/>
                    <a:pt x="5383" y="909"/>
                    <a:pt x="5417" y="921"/>
                  </a:cubicBezTo>
                  <a:cubicBezTo>
                    <a:pt x="5427" y="926"/>
                    <a:pt x="5438" y="930"/>
                    <a:pt x="5449" y="934"/>
                  </a:cubicBezTo>
                  <a:cubicBezTo>
                    <a:pt x="5474" y="944"/>
                    <a:pt x="5498" y="954"/>
                    <a:pt x="5523" y="966"/>
                  </a:cubicBezTo>
                  <a:cubicBezTo>
                    <a:pt x="5534" y="970"/>
                    <a:pt x="5545" y="975"/>
                    <a:pt x="5557" y="981"/>
                  </a:cubicBezTo>
                  <a:cubicBezTo>
                    <a:pt x="5587" y="995"/>
                    <a:pt x="5618" y="1011"/>
                    <a:pt x="5647" y="1027"/>
                  </a:cubicBezTo>
                  <a:cubicBezTo>
                    <a:pt x="5660" y="1034"/>
                    <a:pt x="5671" y="1041"/>
                    <a:pt x="5683" y="1048"/>
                  </a:cubicBezTo>
                  <a:cubicBezTo>
                    <a:pt x="5704" y="1060"/>
                    <a:pt x="5725" y="1072"/>
                    <a:pt x="5745" y="1085"/>
                  </a:cubicBezTo>
                  <a:cubicBezTo>
                    <a:pt x="6161" y="1351"/>
                    <a:pt x="6458" y="1784"/>
                    <a:pt x="6541" y="2289"/>
                  </a:cubicBezTo>
                  <a:cubicBezTo>
                    <a:pt x="6431" y="2290"/>
                    <a:pt x="6319" y="2299"/>
                    <a:pt x="6207" y="2317"/>
                  </a:cubicBezTo>
                  <a:cubicBezTo>
                    <a:pt x="5634" y="2406"/>
                    <a:pt x="5131" y="2714"/>
                    <a:pt x="4790" y="3183"/>
                  </a:cubicBezTo>
                  <a:lnTo>
                    <a:pt x="5119" y="3423"/>
                  </a:lnTo>
                  <a:cubicBezTo>
                    <a:pt x="5397" y="3041"/>
                    <a:pt x="5805" y="2792"/>
                    <a:pt x="6271" y="2718"/>
                  </a:cubicBezTo>
                  <a:cubicBezTo>
                    <a:pt x="6364" y="2704"/>
                    <a:pt x="6457" y="2696"/>
                    <a:pt x="6549" y="2696"/>
                  </a:cubicBezTo>
                  <a:cubicBezTo>
                    <a:pt x="6919" y="2696"/>
                    <a:pt x="7278" y="2813"/>
                    <a:pt x="7583" y="3034"/>
                  </a:cubicBezTo>
                  <a:lnTo>
                    <a:pt x="7822" y="2706"/>
                  </a:lnTo>
                  <a:cubicBezTo>
                    <a:pt x="7560" y="2515"/>
                    <a:pt x="7266" y="2387"/>
                    <a:pt x="6957" y="2328"/>
                  </a:cubicBezTo>
                  <a:cubicBezTo>
                    <a:pt x="6892" y="1757"/>
                    <a:pt x="6605" y="1251"/>
                    <a:pt x="6184" y="903"/>
                  </a:cubicBezTo>
                  <a:cubicBezTo>
                    <a:pt x="6512" y="586"/>
                    <a:pt x="6947" y="407"/>
                    <a:pt x="7408" y="407"/>
                  </a:cubicBezTo>
                  <a:close/>
                  <a:moveTo>
                    <a:pt x="7408" y="0"/>
                  </a:moveTo>
                  <a:cubicBezTo>
                    <a:pt x="6812" y="0"/>
                    <a:pt x="6251" y="242"/>
                    <a:pt x="5842" y="669"/>
                  </a:cubicBezTo>
                  <a:cubicBezTo>
                    <a:pt x="5832" y="664"/>
                    <a:pt x="5822" y="659"/>
                    <a:pt x="5812" y="654"/>
                  </a:cubicBezTo>
                  <a:cubicBezTo>
                    <a:pt x="5786" y="640"/>
                    <a:pt x="5761" y="627"/>
                    <a:pt x="5735" y="615"/>
                  </a:cubicBezTo>
                  <a:cubicBezTo>
                    <a:pt x="5718" y="607"/>
                    <a:pt x="5701" y="599"/>
                    <a:pt x="5684" y="592"/>
                  </a:cubicBezTo>
                  <a:cubicBezTo>
                    <a:pt x="5663" y="582"/>
                    <a:pt x="5642" y="574"/>
                    <a:pt x="5621" y="565"/>
                  </a:cubicBezTo>
                  <a:cubicBezTo>
                    <a:pt x="5605" y="558"/>
                    <a:pt x="5588" y="551"/>
                    <a:pt x="5571" y="545"/>
                  </a:cubicBezTo>
                  <a:cubicBezTo>
                    <a:pt x="5548" y="536"/>
                    <a:pt x="5524" y="527"/>
                    <a:pt x="5501" y="520"/>
                  </a:cubicBezTo>
                  <a:cubicBezTo>
                    <a:pt x="5486" y="514"/>
                    <a:pt x="5471" y="509"/>
                    <a:pt x="5456" y="505"/>
                  </a:cubicBezTo>
                  <a:cubicBezTo>
                    <a:pt x="5419" y="493"/>
                    <a:pt x="5380" y="481"/>
                    <a:pt x="5342" y="472"/>
                  </a:cubicBezTo>
                  <a:cubicBezTo>
                    <a:pt x="5336" y="470"/>
                    <a:pt x="5329" y="468"/>
                    <a:pt x="5323" y="467"/>
                  </a:cubicBezTo>
                  <a:cubicBezTo>
                    <a:pt x="5289" y="458"/>
                    <a:pt x="5254" y="451"/>
                    <a:pt x="5220" y="444"/>
                  </a:cubicBezTo>
                  <a:cubicBezTo>
                    <a:pt x="5206" y="441"/>
                    <a:pt x="5193" y="439"/>
                    <a:pt x="5179" y="437"/>
                  </a:cubicBezTo>
                  <a:cubicBezTo>
                    <a:pt x="5152" y="431"/>
                    <a:pt x="5123" y="427"/>
                    <a:pt x="5096" y="424"/>
                  </a:cubicBezTo>
                  <a:cubicBezTo>
                    <a:pt x="5082" y="422"/>
                    <a:pt x="5067" y="420"/>
                    <a:pt x="5052" y="418"/>
                  </a:cubicBezTo>
                  <a:cubicBezTo>
                    <a:pt x="5023" y="415"/>
                    <a:pt x="4994" y="412"/>
                    <a:pt x="4965" y="410"/>
                  </a:cubicBezTo>
                  <a:cubicBezTo>
                    <a:pt x="4952" y="409"/>
                    <a:pt x="4939" y="408"/>
                    <a:pt x="4926" y="407"/>
                  </a:cubicBezTo>
                  <a:cubicBezTo>
                    <a:pt x="4884" y="404"/>
                    <a:pt x="4842" y="403"/>
                    <a:pt x="4800" y="403"/>
                  </a:cubicBezTo>
                  <a:cubicBezTo>
                    <a:pt x="3953" y="403"/>
                    <a:pt x="3179" y="905"/>
                    <a:pt x="2828" y="1668"/>
                  </a:cubicBezTo>
                  <a:cubicBezTo>
                    <a:pt x="2783" y="1664"/>
                    <a:pt x="2740" y="1663"/>
                    <a:pt x="2696" y="1663"/>
                  </a:cubicBezTo>
                  <a:cubicBezTo>
                    <a:pt x="1500" y="1663"/>
                    <a:pt x="526" y="2637"/>
                    <a:pt x="526" y="3834"/>
                  </a:cubicBezTo>
                  <a:cubicBezTo>
                    <a:pt x="526" y="3967"/>
                    <a:pt x="538" y="4099"/>
                    <a:pt x="562" y="4230"/>
                  </a:cubicBezTo>
                  <a:cubicBezTo>
                    <a:pt x="299" y="4520"/>
                    <a:pt x="123" y="4870"/>
                    <a:pt x="45" y="5247"/>
                  </a:cubicBezTo>
                  <a:cubicBezTo>
                    <a:pt x="45" y="5249"/>
                    <a:pt x="44" y="5251"/>
                    <a:pt x="44" y="5254"/>
                  </a:cubicBezTo>
                  <a:cubicBezTo>
                    <a:pt x="38" y="5284"/>
                    <a:pt x="32" y="5315"/>
                    <a:pt x="28" y="5346"/>
                  </a:cubicBezTo>
                  <a:cubicBezTo>
                    <a:pt x="27" y="5352"/>
                    <a:pt x="26" y="5358"/>
                    <a:pt x="25" y="5363"/>
                  </a:cubicBezTo>
                  <a:cubicBezTo>
                    <a:pt x="21" y="5391"/>
                    <a:pt x="17" y="5420"/>
                    <a:pt x="14" y="5448"/>
                  </a:cubicBezTo>
                  <a:cubicBezTo>
                    <a:pt x="13" y="5455"/>
                    <a:pt x="12" y="5464"/>
                    <a:pt x="11" y="5472"/>
                  </a:cubicBezTo>
                  <a:cubicBezTo>
                    <a:pt x="9" y="5499"/>
                    <a:pt x="7" y="5526"/>
                    <a:pt x="5" y="5554"/>
                  </a:cubicBezTo>
                  <a:cubicBezTo>
                    <a:pt x="4" y="5563"/>
                    <a:pt x="3" y="5572"/>
                    <a:pt x="3" y="5580"/>
                  </a:cubicBezTo>
                  <a:cubicBezTo>
                    <a:pt x="2" y="5616"/>
                    <a:pt x="1" y="5652"/>
                    <a:pt x="1" y="5688"/>
                  </a:cubicBezTo>
                  <a:cubicBezTo>
                    <a:pt x="1" y="6885"/>
                    <a:pt x="974" y="7858"/>
                    <a:pt x="2171" y="7858"/>
                  </a:cubicBezTo>
                  <a:cubicBezTo>
                    <a:pt x="2414" y="7858"/>
                    <a:pt x="2650" y="7819"/>
                    <a:pt x="2876" y="7741"/>
                  </a:cubicBezTo>
                  <a:cubicBezTo>
                    <a:pt x="2876" y="7743"/>
                    <a:pt x="2877" y="7745"/>
                    <a:pt x="2878" y="7747"/>
                  </a:cubicBezTo>
                  <a:cubicBezTo>
                    <a:pt x="2892" y="7795"/>
                    <a:pt x="2908" y="7842"/>
                    <a:pt x="2926" y="7887"/>
                  </a:cubicBezTo>
                  <a:cubicBezTo>
                    <a:pt x="2932" y="7904"/>
                    <a:pt x="2938" y="7919"/>
                    <a:pt x="2944" y="7935"/>
                  </a:cubicBezTo>
                  <a:cubicBezTo>
                    <a:pt x="2958" y="7967"/>
                    <a:pt x="2972" y="7999"/>
                    <a:pt x="2986" y="8031"/>
                  </a:cubicBezTo>
                  <a:cubicBezTo>
                    <a:pt x="3001" y="8063"/>
                    <a:pt x="3017" y="8093"/>
                    <a:pt x="3032" y="8124"/>
                  </a:cubicBezTo>
                  <a:cubicBezTo>
                    <a:pt x="3040" y="8139"/>
                    <a:pt x="3048" y="8153"/>
                    <a:pt x="3056" y="8167"/>
                  </a:cubicBezTo>
                  <a:cubicBezTo>
                    <a:pt x="3271" y="8557"/>
                    <a:pt x="3600" y="8869"/>
                    <a:pt x="3995" y="9063"/>
                  </a:cubicBezTo>
                  <a:cubicBezTo>
                    <a:pt x="4011" y="9071"/>
                    <a:pt x="4027" y="9079"/>
                    <a:pt x="4043" y="9086"/>
                  </a:cubicBezTo>
                  <a:cubicBezTo>
                    <a:pt x="4076" y="9101"/>
                    <a:pt x="4108" y="9116"/>
                    <a:pt x="4142" y="9129"/>
                  </a:cubicBezTo>
                  <a:cubicBezTo>
                    <a:pt x="4170" y="9141"/>
                    <a:pt x="4200" y="9151"/>
                    <a:pt x="4229" y="9162"/>
                  </a:cubicBezTo>
                  <a:cubicBezTo>
                    <a:pt x="4248" y="9169"/>
                    <a:pt x="4268" y="9176"/>
                    <a:pt x="4287" y="9182"/>
                  </a:cubicBezTo>
                  <a:cubicBezTo>
                    <a:pt x="4330" y="9196"/>
                    <a:pt x="4373" y="9209"/>
                    <a:pt x="4415" y="9220"/>
                  </a:cubicBezTo>
                  <a:cubicBezTo>
                    <a:pt x="4428" y="9223"/>
                    <a:pt x="4440" y="9226"/>
                    <a:pt x="4452" y="9228"/>
                  </a:cubicBezTo>
                  <a:cubicBezTo>
                    <a:pt x="4492" y="9238"/>
                    <a:pt x="4533" y="9247"/>
                    <a:pt x="4574" y="9254"/>
                  </a:cubicBezTo>
                  <a:cubicBezTo>
                    <a:pt x="4586" y="9255"/>
                    <a:pt x="4598" y="9258"/>
                    <a:pt x="4610" y="9260"/>
                  </a:cubicBezTo>
                  <a:cubicBezTo>
                    <a:pt x="4659" y="9268"/>
                    <a:pt x="4710" y="9274"/>
                    <a:pt x="4759" y="9278"/>
                  </a:cubicBezTo>
                  <a:cubicBezTo>
                    <a:pt x="4772" y="9280"/>
                    <a:pt x="4783" y="9280"/>
                    <a:pt x="4794" y="9281"/>
                  </a:cubicBezTo>
                  <a:cubicBezTo>
                    <a:pt x="4847" y="9285"/>
                    <a:pt x="4901" y="9288"/>
                    <a:pt x="4955" y="9288"/>
                  </a:cubicBezTo>
                  <a:cubicBezTo>
                    <a:pt x="5116" y="9288"/>
                    <a:pt x="5276" y="9269"/>
                    <a:pt x="5433" y="9234"/>
                  </a:cubicBezTo>
                  <a:cubicBezTo>
                    <a:pt x="5782" y="9564"/>
                    <a:pt x="6219" y="9764"/>
                    <a:pt x="6692" y="9813"/>
                  </a:cubicBezTo>
                  <a:cubicBezTo>
                    <a:pt x="6696" y="9813"/>
                    <a:pt x="6699" y="9814"/>
                    <a:pt x="6702" y="9814"/>
                  </a:cubicBezTo>
                  <a:cubicBezTo>
                    <a:pt x="6733" y="9818"/>
                    <a:pt x="6763" y="9819"/>
                    <a:pt x="6794" y="9821"/>
                  </a:cubicBezTo>
                  <a:cubicBezTo>
                    <a:pt x="6800" y="9822"/>
                    <a:pt x="6806" y="9822"/>
                    <a:pt x="6812" y="9823"/>
                  </a:cubicBezTo>
                  <a:cubicBezTo>
                    <a:pt x="6849" y="9825"/>
                    <a:pt x="6885" y="9825"/>
                    <a:pt x="6922" y="9825"/>
                  </a:cubicBezTo>
                  <a:cubicBezTo>
                    <a:pt x="6968" y="9825"/>
                    <a:pt x="7012" y="9824"/>
                    <a:pt x="7057" y="9821"/>
                  </a:cubicBezTo>
                  <a:cubicBezTo>
                    <a:pt x="7066" y="9820"/>
                    <a:pt x="7076" y="9819"/>
                    <a:pt x="7085" y="9818"/>
                  </a:cubicBezTo>
                  <a:cubicBezTo>
                    <a:pt x="7126" y="9816"/>
                    <a:pt x="7165" y="9812"/>
                    <a:pt x="7205" y="9806"/>
                  </a:cubicBezTo>
                  <a:cubicBezTo>
                    <a:pt x="7209" y="9806"/>
                    <a:pt x="7213" y="9805"/>
                    <a:pt x="7216" y="9805"/>
                  </a:cubicBezTo>
                  <a:cubicBezTo>
                    <a:pt x="7411" y="9779"/>
                    <a:pt x="7601" y="9727"/>
                    <a:pt x="7782" y="9648"/>
                  </a:cubicBezTo>
                  <a:cubicBezTo>
                    <a:pt x="8339" y="10407"/>
                    <a:pt x="9206" y="10811"/>
                    <a:pt x="10085" y="10811"/>
                  </a:cubicBezTo>
                  <a:cubicBezTo>
                    <a:pt x="10634" y="10811"/>
                    <a:pt x="11187" y="10654"/>
                    <a:pt x="11674" y="10327"/>
                  </a:cubicBezTo>
                  <a:cubicBezTo>
                    <a:pt x="11744" y="10334"/>
                    <a:pt x="11812" y="10337"/>
                    <a:pt x="11878" y="10337"/>
                  </a:cubicBezTo>
                  <a:cubicBezTo>
                    <a:pt x="12295" y="10337"/>
                    <a:pt x="12684" y="10219"/>
                    <a:pt x="13015" y="10015"/>
                  </a:cubicBezTo>
                  <a:cubicBezTo>
                    <a:pt x="13062" y="9987"/>
                    <a:pt x="13109" y="9957"/>
                    <a:pt x="13155" y="9926"/>
                  </a:cubicBezTo>
                  <a:lnTo>
                    <a:pt x="13153" y="9922"/>
                  </a:lnTo>
                  <a:cubicBezTo>
                    <a:pt x="13695" y="9527"/>
                    <a:pt x="14050" y="8888"/>
                    <a:pt x="14050" y="8167"/>
                  </a:cubicBezTo>
                  <a:cubicBezTo>
                    <a:pt x="14050" y="8084"/>
                    <a:pt x="14044" y="8002"/>
                    <a:pt x="14035" y="7918"/>
                  </a:cubicBezTo>
                  <a:cubicBezTo>
                    <a:pt x="14039" y="7915"/>
                    <a:pt x="14043" y="7912"/>
                    <a:pt x="14049" y="7908"/>
                  </a:cubicBezTo>
                  <a:cubicBezTo>
                    <a:pt x="14070" y="7893"/>
                    <a:pt x="14093" y="7878"/>
                    <a:pt x="14115" y="7861"/>
                  </a:cubicBezTo>
                  <a:cubicBezTo>
                    <a:pt x="14139" y="7844"/>
                    <a:pt x="14161" y="7827"/>
                    <a:pt x="14183" y="7809"/>
                  </a:cubicBezTo>
                  <a:cubicBezTo>
                    <a:pt x="14200" y="7796"/>
                    <a:pt x="14215" y="7784"/>
                    <a:pt x="14231" y="7771"/>
                  </a:cubicBezTo>
                  <a:cubicBezTo>
                    <a:pt x="14247" y="7758"/>
                    <a:pt x="14263" y="7744"/>
                    <a:pt x="14277" y="7731"/>
                  </a:cubicBezTo>
                  <a:cubicBezTo>
                    <a:pt x="14293" y="7717"/>
                    <a:pt x="14309" y="7703"/>
                    <a:pt x="14324" y="7689"/>
                  </a:cubicBezTo>
                  <a:cubicBezTo>
                    <a:pt x="14338" y="7676"/>
                    <a:pt x="14351" y="7663"/>
                    <a:pt x="14364" y="7650"/>
                  </a:cubicBezTo>
                  <a:cubicBezTo>
                    <a:pt x="14385" y="7630"/>
                    <a:pt x="14404" y="7609"/>
                    <a:pt x="14423" y="7589"/>
                  </a:cubicBezTo>
                  <a:cubicBezTo>
                    <a:pt x="14431" y="7581"/>
                    <a:pt x="14439" y="7574"/>
                    <a:pt x="14446" y="7565"/>
                  </a:cubicBezTo>
                  <a:cubicBezTo>
                    <a:pt x="14473" y="7535"/>
                    <a:pt x="14499" y="7505"/>
                    <a:pt x="14524" y="7473"/>
                  </a:cubicBezTo>
                  <a:cubicBezTo>
                    <a:pt x="14531" y="7467"/>
                    <a:pt x="14535" y="7460"/>
                    <a:pt x="14540" y="7454"/>
                  </a:cubicBezTo>
                  <a:cubicBezTo>
                    <a:pt x="14562" y="7426"/>
                    <a:pt x="14583" y="7398"/>
                    <a:pt x="14604" y="7370"/>
                  </a:cubicBezTo>
                  <a:cubicBezTo>
                    <a:pt x="14607" y="7364"/>
                    <a:pt x="14612" y="7359"/>
                    <a:pt x="14615" y="7353"/>
                  </a:cubicBezTo>
                  <a:cubicBezTo>
                    <a:pt x="14790" y="7106"/>
                    <a:pt x="14915" y="6820"/>
                    <a:pt x="14973" y="6512"/>
                  </a:cubicBezTo>
                  <a:cubicBezTo>
                    <a:pt x="14973" y="6509"/>
                    <a:pt x="14974" y="6507"/>
                    <a:pt x="14974" y="6504"/>
                  </a:cubicBezTo>
                  <a:cubicBezTo>
                    <a:pt x="14981" y="6467"/>
                    <a:pt x="14987" y="6428"/>
                    <a:pt x="14992" y="6390"/>
                  </a:cubicBezTo>
                  <a:cubicBezTo>
                    <a:pt x="14993" y="6381"/>
                    <a:pt x="14995" y="6372"/>
                    <a:pt x="14996" y="6364"/>
                  </a:cubicBezTo>
                  <a:cubicBezTo>
                    <a:pt x="15000" y="6330"/>
                    <a:pt x="15003" y="6297"/>
                    <a:pt x="15006" y="6263"/>
                  </a:cubicBezTo>
                  <a:cubicBezTo>
                    <a:pt x="15006" y="6253"/>
                    <a:pt x="15007" y="6243"/>
                    <a:pt x="15008" y="6233"/>
                  </a:cubicBezTo>
                  <a:cubicBezTo>
                    <a:pt x="15010" y="6191"/>
                    <a:pt x="15012" y="6148"/>
                    <a:pt x="15012" y="6105"/>
                  </a:cubicBezTo>
                  <a:cubicBezTo>
                    <a:pt x="15012" y="5404"/>
                    <a:pt x="14679" y="4756"/>
                    <a:pt x="14115" y="4347"/>
                  </a:cubicBezTo>
                  <a:cubicBezTo>
                    <a:pt x="14115" y="4347"/>
                    <a:pt x="14115" y="4346"/>
                    <a:pt x="14115" y="4345"/>
                  </a:cubicBezTo>
                  <a:cubicBezTo>
                    <a:pt x="14118" y="4316"/>
                    <a:pt x="14119" y="4286"/>
                    <a:pt x="14121" y="4256"/>
                  </a:cubicBezTo>
                  <a:cubicBezTo>
                    <a:pt x="14122" y="4251"/>
                    <a:pt x="14122" y="4246"/>
                    <a:pt x="14122" y="4241"/>
                  </a:cubicBezTo>
                  <a:cubicBezTo>
                    <a:pt x="14124" y="4207"/>
                    <a:pt x="14125" y="4173"/>
                    <a:pt x="14125" y="4138"/>
                  </a:cubicBezTo>
                  <a:cubicBezTo>
                    <a:pt x="14125" y="4101"/>
                    <a:pt x="14124" y="4065"/>
                    <a:pt x="14122" y="4028"/>
                  </a:cubicBezTo>
                  <a:cubicBezTo>
                    <a:pt x="14121" y="4016"/>
                    <a:pt x="14120" y="4003"/>
                    <a:pt x="14119" y="3992"/>
                  </a:cubicBezTo>
                  <a:cubicBezTo>
                    <a:pt x="14118" y="3968"/>
                    <a:pt x="14116" y="3943"/>
                    <a:pt x="14114" y="3919"/>
                  </a:cubicBezTo>
                  <a:cubicBezTo>
                    <a:pt x="14112" y="3904"/>
                    <a:pt x="14110" y="3890"/>
                    <a:pt x="14108" y="3875"/>
                  </a:cubicBezTo>
                  <a:cubicBezTo>
                    <a:pt x="14105" y="3854"/>
                    <a:pt x="14104" y="3832"/>
                    <a:pt x="14100" y="3811"/>
                  </a:cubicBezTo>
                  <a:cubicBezTo>
                    <a:pt x="14098" y="3796"/>
                    <a:pt x="14095" y="3781"/>
                    <a:pt x="14092" y="3765"/>
                  </a:cubicBezTo>
                  <a:cubicBezTo>
                    <a:pt x="14089" y="3745"/>
                    <a:pt x="14085" y="3726"/>
                    <a:pt x="14082" y="3706"/>
                  </a:cubicBezTo>
                  <a:cubicBezTo>
                    <a:pt x="14078" y="3690"/>
                    <a:pt x="14074" y="3674"/>
                    <a:pt x="14070" y="3659"/>
                  </a:cubicBezTo>
                  <a:cubicBezTo>
                    <a:pt x="14066" y="3639"/>
                    <a:pt x="14063" y="3621"/>
                    <a:pt x="14057" y="3602"/>
                  </a:cubicBezTo>
                  <a:cubicBezTo>
                    <a:pt x="14054" y="3586"/>
                    <a:pt x="14049" y="3570"/>
                    <a:pt x="14044" y="3554"/>
                  </a:cubicBezTo>
                  <a:cubicBezTo>
                    <a:pt x="14039" y="3536"/>
                    <a:pt x="14035" y="3518"/>
                    <a:pt x="14029" y="3500"/>
                  </a:cubicBezTo>
                  <a:cubicBezTo>
                    <a:pt x="14024" y="3484"/>
                    <a:pt x="14018" y="3468"/>
                    <a:pt x="14013" y="3452"/>
                  </a:cubicBezTo>
                  <a:cubicBezTo>
                    <a:pt x="14008" y="3435"/>
                    <a:pt x="14001" y="3418"/>
                    <a:pt x="13995" y="3400"/>
                  </a:cubicBezTo>
                  <a:cubicBezTo>
                    <a:pt x="13990" y="3384"/>
                    <a:pt x="13983" y="3369"/>
                    <a:pt x="13977" y="3353"/>
                  </a:cubicBezTo>
                  <a:cubicBezTo>
                    <a:pt x="13971" y="3336"/>
                    <a:pt x="13965" y="3319"/>
                    <a:pt x="13958" y="3302"/>
                  </a:cubicBezTo>
                  <a:cubicBezTo>
                    <a:pt x="13951" y="3287"/>
                    <a:pt x="13944" y="3272"/>
                    <a:pt x="13937" y="3256"/>
                  </a:cubicBezTo>
                  <a:cubicBezTo>
                    <a:pt x="13929" y="3239"/>
                    <a:pt x="13922" y="3224"/>
                    <a:pt x="13915" y="3208"/>
                  </a:cubicBezTo>
                  <a:cubicBezTo>
                    <a:pt x="13907" y="3192"/>
                    <a:pt x="13899" y="3177"/>
                    <a:pt x="13891" y="3161"/>
                  </a:cubicBezTo>
                  <a:cubicBezTo>
                    <a:pt x="13884" y="3146"/>
                    <a:pt x="13876" y="3130"/>
                    <a:pt x="13868" y="3115"/>
                  </a:cubicBezTo>
                  <a:cubicBezTo>
                    <a:pt x="13860" y="3100"/>
                    <a:pt x="13851" y="3085"/>
                    <a:pt x="13843" y="3069"/>
                  </a:cubicBezTo>
                  <a:cubicBezTo>
                    <a:pt x="13834" y="3054"/>
                    <a:pt x="13825" y="3039"/>
                    <a:pt x="13816" y="3025"/>
                  </a:cubicBezTo>
                  <a:cubicBezTo>
                    <a:pt x="13808" y="3010"/>
                    <a:pt x="13798" y="2995"/>
                    <a:pt x="13789" y="2980"/>
                  </a:cubicBezTo>
                  <a:cubicBezTo>
                    <a:pt x="13780" y="2966"/>
                    <a:pt x="13771" y="2951"/>
                    <a:pt x="13761" y="2937"/>
                  </a:cubicBezTo>
                  <a:cubicBezTo>
                    <a:pt x="13752" y="2922"/>
                    <a:pt x="13741" y="2909"/>
                    <a:pt x="13732" y="2895"/>
                  </a:cubicBezTo>
                  <a:cubicBezTo>
                    <a:pt x="13722" y="2881"/>
                    <a:pt x="13712" y="2867"/>
                    <a:pt x="13702" y="2853"/>
                  </a:cubicBezTo>
                  <a:cubicBezTo>
                    <a:pt x="13692" y="2839"/>
                    <a:pt x="13681" y="2825"/>
                    <a:pt x="13670" y="2811"/>
                  </a:cubicBezTo>
                  <a:cubicBezTo>
                    <a:pt x="13660" y="2798"/>
                    <a:pt x="13650" y="2785"/>
                    <a:pt x="13639" y="2771"/>
                  </a:cubicBezTo>
                  <a:cubicBezTo>
                    <a:pt x="13628" y="2757"/>
                    <a:pt x="13616" y="2744"/>
                    <a:pt x="13605" y="2730"/>
                  </a:cubicBezTo>
                  <a:cubicBezTo>
                    <a:pt x="13594" y="2718"/>
                    <a:pt x="13583" y="2705"/>
                    <a:pt x="13572" y="2693"/>
                  </a:cubicBezTo>
                  <a:cubicBezTo>
                    <a:pt x="13561" y="2680"/>
                    <a:pt x="13548" y="2667"/>
                    <a:pt x="13536" y="2654"/>
                  </a:cubicBezTo>
                  <a:cubicBezTo>
                    <a:pt x="13525" y="2641"/>
                    <a:pt x="13513" y="2630"/>
                    <a:pt x="13501" y="2618"/>
                  </a:cubicBezTo>
                  <a:cubicBezTo>
                    <a:pt x="13489" y="2605"/>
                    <a:pt x="13477" y="2592"/>
                    <a:pt x="13464" y="2580"/>
                  </a:cubicBezTo>
                  <a:cubicBezTo>
                    <a:pt x="13451" y="2569"/>
                    <a:pt x="13440" y="2558"/>
                    <a:pt x="13428" y="2546"/>
                  </a:cubicBezTo>
                  <a:cubicBezTo>
                    <a:pt x="13415" y="2534"/>
                    <a:pt x="13402" y="2522"/>
                    <a:pt x="13388" y="2510"/>
                  </a:cubicBezTo>
                  <a:cubicBezTo>
                    <a:pt x="13375" y="2499"/>
                    <a:pt x="13363" y="2489"/>
                    <a:pt x="13350" y="2478"/>
                  </a:cubicBezTo>
                  <a:cubicBezTo>
                    <a:pt x="13337" y="2467"/>
                    <a:pt x="13323" y="2455"/>
                    <a:pt x="13309" y="2444"/>
                  </a:cubicBezTo>
                  <a:cubicBezTo>
                    <a:pt x="13296" y="2434"/>
                    <a:pt x="13283" y="2423"/>
                    <a:pt x="13270" y="2413"/>
                  </a:cubicBezTo>
                  <a:cubicBezTo>
                    <a:pt x="13256" y="2402"/>
                    <a:pt x="13242" y="2392"/>
                    <a:pt x="13227" y="2381"/>
                  </a:cubicBezTo>
                  <a:cubicBezTo>
                    <a:pt x="13214" y="2372"/>
                    <a:pt x="13200" y="2362"/>
                    <a:pt x="13187" y="2352"/>
                  </a:cubicBezTo>
                  <a:cubicBezTo>
                    <a:pt x="13172" y="2343"/>
                    <a:pt x="13157" y="2332"/>
                    <a:pt x="13142" y="2323"/>
                  </a:cubicBezTo>
                  <a:cubicBezTo>
                    <a:pt x="13128" y="2314"/>
                    <a:pt x="13114" y="2304"/>
                    <a:pt x="13100" y="2296"/>
                  </a:cubicBezTo>
                  <a:cubicBezTo>
                    <a:pt x="13085" y="2286"/>
                    <a:pt x="13070" y="2277"/>
                    <a:pt x="13054" y="2268"/>
                  </a:cubicBezTo>
                  <a:cubicBezTo>
                    <a:pt x="13040" y="2260"/>
                    <a:pt x="13025" y="2251"/>
                    <a:pt x="13010" y="2243"/>
                  </a:cubicBezTo>
                  <a:cubicBezTo>
                    <a:pt x="12995" y="2234"/>
                    <a:pt x="12980" y="2226"/>
                    <a:pt x="12963" y="2217"/>
                  </a:cubicBezTo>
                  <a:cubicBezTo>
                    <a:pt x="12949" y="2209"/>
                    <a:pt x="12934" y="2202"/>
                    <a:pt x="12919" y="2194"/>
                  </a:cubicBezTo>
                  <a:cubicBezTo>
                    <a:pt x="12903" y="2186"/>
                    <a:pt x="12886" y="2179"/>
                    <a:pt x="12871" y="2171"/>
                  </a:cubicBezTo>
                  <a:cubicBezTo>
                    <a:pt x="12855" y="2164"/>
                    <a:pt x="12840" y="2157"/>
                    <a:pt x="12824" y="2150"/>
                  </a:cubicBezTo>
                  <a:cubicBezTo>
                    <a:pt x="12808" y="2143"/>
                    <a:pt x="12791" y="2136"/>
                    <a:pt x="12776" y="2129"/>
                  </a:cubicBezTo>
                  <a:cubicBezTo>
                    <a:pt x="12759" y="2123"/>
                    <a:pt x="12743" y="2117"/>
                    <a:pt x="12728" y="2110"/>
                  </a:cubicBezTo>
                  <a:cubicBezTo>
                    <a:pt x="12711" y="2103"/>
                    <a:pt x="12694" y="2097"/>
                    <a:pt x="12677" y="2092"/>
                  </a:cubicBezTo>
                  <a:cubicBezTo>
                    <a:pt x="12661" y="2086"/>
                    <a:pt x="12645" y="2081"/>
                    <a:pt x="12628" y="2075"/>
                  </a:cubicBezTo>
                  <a:cubicBezTo>
                    <a:pt x="12611" y="2069"/>
                    <a:pt x="12594" y="2064"/>
                    <a:pt x="12577" y="2059"/>
                  </a:cubicBezTo>
                  <a:cubicBezTo>
                    <a:pt x="12561" y="2054"/>
                    <a:pt x="12543" y="2049"/>
                    <a:pt x="12527" y="2045"/>
                  </a:cubicBezTo>
                  <a:cubicBezTo>
                    <a:pt x="12510" y="2040"/>
                    <a:pt x="12493" y="2035"/>
                    <a:pt x="12475" y="2031"/>
                  </a:cubicBezTo>
                  <a:cubicBezTo>
                    <a:pt x="12458" y="2027"/>
                    <a:pt x="12441" y="2023"/>
                    <a:pt x="12424" y="2019"/>
                  </a:cubicBezTo>
                  <a:cubicBezTo>
                    <a:pt x="12406" y="2015"/>
                    <a:pt x="12389" y="2012"/>
                    <a:pt x="12371" y="2008"/>
                  </a:cubicBezTo>
                  <a:cubicBezTo>
                    <a:pt x="12354" y="2005"/>
                    <a:pt x="12336" y="2001"/>
                    <a:pt x="12318" y="1999"/>
                  </a:cubicBezTo>
                  <a:cubicBezTo>
                    <a:pt x="12301" y="1995"/>
                    <a:pt x="12283" y="1993"/>
                    <a:pt x="12266" y="1990"/>
                  </a:cubicBezTo>
                  <a:cubicBezTo>
                    <a:pt x="12247" y="1987"/>
                    <a:pt x="12229" y="1986"/>
                    <a:pt x="12212" y="1983"/>
                  </a:cubicBezTo>
                  <a:cubicBezTo>
                    <a:pt x="12193" y="1981"/>
                    <a:pt x="12176" y="1979"/>
                    <a:pt x="12158" y="1977"/>
                  </a:cubicBezTo>
                  <a:cubicBezTo>
                    <a:pt x="12140" y="1975"/>
                    <a:pt x="12121" y="1974"/>
                    <a:pt x="12102" y="1973"/>
                  </a:cubicBezTo>
                  <a:cubicBezTo>
                    <a:pt x="12085" y="1972"/>
                    <a:pt x="12067" y="1971"/>
                    <a:pt x="12049" y="1970"/>
                  </a:cubicBezTo>
                  <a:cubicBezTo>
                    <a:pt x="12043" y="1970"/>
                    <a:pt x="12038" y="1969"/>
                    <a:pt x="12033" y="1969"/>
                  </a:cubicBezTo>
                  <a:cubicBezTo>
                    <a:pt x="12032" y="1967"/>
                    <a:pt x="12031" y="1966"/>
                    <a:pt x="12030" y="1964"/>
                  </a:cubicBezTo>
                  <a:cubicBezTo>
                    <a:pt x="12013" y="1917"/>
                    <a:pt x="11995" y="1871"/>
                    <a:pt x="11975" y="1826"/>
                  </a:cubicBezTo>
                  <a:cubicBezTo>
                    <a:pt x="11971" y="1815"/>
                    <a:pt x="11965" y="1804"/>
                    <a:pt x="11960" y="1793"/>
                  </a:cubicBezTo>
                  <a:cubicBezTo>
                    <a:pt x="11941" y="1752"/>
                    <a:pt x="11921" y="1711"/>
                    <a:pt x="11900" y="1670"/>
                  </a:cubicBezTo>
                  <a:cubicBezTo>
                    <a:pt x="11895" y="1663"/>
                    <a:pt x="11890" y="1655"/>
                    <a:pt x="11886" y="1646"/>
                  </a:cubicBezTo>
                  <a:cubicBezTo>
                    <a:pt x="11866" y="1610"/>
                    <a:pt x="11845" y="1574"/>
                    <a:pt x="11822" y="1539"/>
                  </a:cubicBezTo>
                  <a:cubicBezTo>
                    <a:pt x="11814" y="1526"/>
                    <a:pt x="11806" y="1514"/>
                    <a:pt x="11798" y="1501"/>
                  </a:cubicBezTo>
                  <a:cubicBezTo>
                    <a:pt x="11773" y="1463"/>
                    <a:pt x="11747" y="1427"/>
                    <a:pt x="11720" y="1391"/>
                  </a:cubicBezTo>
                  <a:cubicBezTo>
                    <a:pt x="11713" y="1381"/>
                    <a:pt x="11705" y="1372"/>
                    <a:pt x="11697" y="1362"/>
                  </a:cubicBezTo>
                  <a:cubicBezTo>
                    <a:pt x="11673" y="1331"/>
                    <a:pt x="11648" y="1301"/>
                    <a:pt x="11622" y="1271"/>
                  </a:cubicBezTo>
                  <a:cubicBezTo>
                    <a:pt x="11615" y="1263"/>
                    <a:pt x="11608" y="1255"/>
                    <a:pt x="11601" y="1247"/>
                  </a:cubicBezTo>
                  <a:cubicBezTo>
                    <a:pt x="11570" y="1211"/>
                    <a:pt x="11536" y="1177"/>
                    <a:pt x="11502" y="1143"/>
                  </a:cubicBezTo>
                  <a:cubicBezTo>
                    <a:pt x="11496" y="1138"/>
                    <a:pt x="11489" y="1132"/>
                    <a:pt x="11483" y="1126"/>
                  </a:cubicBezTo>
                  <a:cubicBezTo>
                    <a:pt x="11407" y="1054"/>
                    <a:pt x="11328" y="988"/>
                    <a:pt x="11242" y="927"/>
                  </a:cubicBezTo>
                  <a:cubicBezTo>
                    <a:pt x="11242" y="926"/>
                    <a:pt x="11240" y="926"/>
                    <a:pt x="11239" y="925"/>
                  </a:cubicBezTo>
                  <a:cubicBezTo>
                    <a:pt x="11017" y="768"/>
                    <a:pt x="10766" y="651"/>
                    <a:pt x="10493" y="586"/>
                  </a:cubicBezTo>
                  <a:cubicBezTo>
                    <a:pt x="10492" y="585"/>
                    <a:pt x="10490" y="585"/>
                    <a:pt x="10489" y="584"/>
                  </a:cubicBezTo>
                  <a:cubicBezTo>
                    <a:pt x="10386" y="561"/>
                    <a:pt x="10280" y="543"/>
                    <a:pt x="10173" y="534"/>
                  </a:cubicBezTo>
                  <a:cubicBezTo>
                    <a:pt x="10162" y="534"/>
                    <a:pt x="10152" y="533"/>
                    <a:pt x="10142" y="532"/>
                  </a:cubicBezTo>
                  <a:cubicBezTo>
                    <a:pt x="10091" y="528"/>
                    <a:pt x="10039" y="526"/>
                    <a:pt x="9987" y="526"/>
                  </a:cubicBezTo>
                  <a:cubicBezTo>
                    <a:pt x="9659" y="526"/>
                    <a:pt x="9335" y="600"/>
                    <a:pt x="9042" y="742"/>
                  </a:cubicBezTo>
                  <a:cubicBezTo>
                    <a:pt x="9033" y="732"/>
                    <a:pt x="9024" y="722"/>
                    <a:pt x="9015" y="713"/>
                  </a:cubicBezTo>
                  <a:cubicBezTo>
                    <a:pt x="9015" y="713"/>
                    <a:pt x="9014" y="712"/>
                    <a:pt x="9013" y="711"/>
                  </a:cubicBezTo>
                  <a:cubicBezTo>
                    <a:pt x="8991" y="685"/>
                    <a:pt x="8968" y="661"/>
                    <a:pt x="8943" y="637"/>
                  </a:cubicBezTo>
                  <a:cubicBezTo>
                    <a:pt x="8943" y="637"/>
                    <a:pt x="8941" y="635"/>
                    <a:pt x="8940" y="634"/>
                  </a:cubicBezTo>
                  <a:cubicBezTo>
                    <a:pt x="8916" y="610"/>
                    <a:pt x="8893" y="588"/>
                    <a:pt x="8868" y="566"/>
                  </a:cubicBezTo>
                  <a:cubicBezTo>
                    <a:pt x="8864" y="562"/>
                    <a:pt x="8859" y="558"/>
                    <a:pt x="8854" y="554"/>
                  </a:cubicBezTo>
                  <a:cubicBezTo>
                    <a:pt x="8833" y="534"/>
                    <a:pt x="8812" y="515"/>
                    <a:pt x="8790" y="497"/>
                  </a:cubicBezTo>
                  <a:cubicBezTo>
                    <a:pt x="8444" y="211"/>
                    <a:pt x="8009" y="32"/>
                    <a:pt x="7533" y="4"/>
                  </a:cubicBezTo>
                  <a:cubicBezTo>
                    <a:pt x="7531" y="4"/>
                    <a:pt x="7528" y="4"/>
                    <a:pt x="7525" y="4"/>
                  </a:cubicBezTo>
                  <a:cubicBezTo>
                    <a:pt x="7486" y="2"/>
                    <a:pt x="7448" y="0"/>
                    <a:pt x="7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9">
              <a:extLst>
                <a:ext uri="{FF2B5EF4-FFF2-40B4-BE49-F238E27FC236}">
                  <a16:creationId xmlns:a16="http://schemas.microsoft.com/office/drawing/2014/main" id="{6AE8FBC4-F8FD-3F08-A587-780E99E76DED}"/>
                </a:ext>
              </a:extLst>
            </p:cNvPr>
            <p:cNvSpPr/>
            <p:nvPr/>
          </p:nvSpPr>
          <p:spPr>
            <a:xfrm>
              <a:off x="1478389" y="1987365"/>
              <a:ext cx="677187" cy="449448"/>
            </a:xfrm>
            <a:custGeom>
              <a:avLst/>
              <a:gdLst/>
              <a:ahLst/>
              <a:cxnLst/>
              <a:rect l="l" t="t" r="r" b="b"/>
              <a:pathLst>
                <a:path w="6435" h="4271" extrusionOk="0">
                  <a:moveTo>
                    <a:pt x="586" y="0"/>
                  </a:moveTo>
                  <a:cubicBezTo>
                    <a:pt x="391" y="0"/>
                    <a:pt x="194" y="27"/>
                    <a:pt x="0" y="81"/>
                  </a:cubicBezTo>
                  <a:lnTo>
                    <a:pt x="109" y="473"/>
                  </a:lnTo>
                  <a:cubicBezTo>
                    <a:pt x="267" y="429"/>
                    <a:pt x="427" y="407"/>
                    <a:pt x="586" y="407"/>
                  </a:cubicBezTo>
                  <a:cubicBezTo>
                    <a:pt x="886" y="407"/>
                    <a:pt x="1182" y="484"/>
                    <a:pt x="1450" y="635"/>
                  </a:cubicBezTo>
                  <a:cubicBezTo>
                    <a:pt x="1860" y="867"/>
                    <a:pt x="2156" y="1244"/>
                    <a:pt x="2283" y="1698"/>
                  </a:cubicBezTo>
                  <a:lnTo>
                    <a:pt x="2387" y="2073"/>
                  </a:lnTo>
                  <a:lnTo>
                    <a:pt x="2635" y="1772"/>
                  </a:lnTo>
                  <a:cubicBezTo>
                    <a:pt x="2984" y="1349"/>
                    <a:pt x="3490" y="1130"/>
                    <a:pt x="3999" y="1130"/>
                  </a:cubicBezTo>
                  <a:cubicBezTo>
                    <a:pt x="4393" y="1130"/>
                    <a:pt x="4790" y="1261"/>
                    <a:pt x="5118" y="1530"/>
                  </a:cubicBezTo>
                  <a:cubicBezTo>
                    <a:pt x="5868" y="2148"/>
                    <a:pt x="5978" y="3262"/>
                    <a:pt x="5359" y="4012"/>
                  </a:cubicBezTo>
                  <a:lnTo>
                    <a:pt x="5674" y="4271"/>
                  </a:lnTo>
                  <a:cubicBezTo>
                    <a:pt x="6434" y="3347"/>
                    <a:pt x="6301" y="1976"/>
                    <a:pt x="5376" y="1216"/>
                  </a:cubicBezTo>
                  <a:cubicBezTo>
                    <a:pt x="4973" y="884"/>
                    <a:pt x="4485" y="723"/>
                    <a:pt x="4000" y="723"/>
                  </a:cubicBezTo>
                  <a:cubicBezTo>
                    <a:pt x="3480" y="723"/>
                    <a:pt x="2963" y="908"/>
                    <a:pt x="2558" y="1268"/>
                  </a:cubicBezTo>
                  <a:cubicBezTo>
                    <a:pt x="2368" y="853"/>
                    <a:pt x="2055" y="509"/>
                    <a:pt x="1650" y="281"/>
                  </a:cubicBezTo>
                  <a:cubicBezTo>
                    <a:pt x="1319" y="95"/>
                    <a:pt x="955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8" name="Google Shape;2028;p39">
            <a:extLst>
              <a:ext uri="{FF2B5EF4-FFF2-40B4-BE49-F238E27FC236}">
                <a16:creationId xmlns:a16="http://schemas.microsoft.com/office/drawing/2014/main" id="{0175C39A-738D-4866-9D3D-95259710F233}"/>
              </a:ext>
            </a:extLst>
          </p:cNvPr>
          <p:cNvSpPr/>
          <p:nvPr/>
        </p:nvSpPr>
        <p:spPr>
          <a:xfrm flipH="1">
            <a:off x="3579343" y="1314054"/>
            <a:ext cx="45719" cy="2310665"/>
          </a:xfrm>
          <a:custGeom>
            <a:avLst/>
            <a:gdLst/>
            <a:ahLst/>
            <a:cxnLst/>
            <a:rect l="l" t="t" r="r" b="b"/>
            <a:pathLst>
              <a:path w="1" h="28418" fill="none" extrusionOk="0">
                <a:moveTo>
                  <a:pt x="1" y="0"/>
                </a:moveTo>
                <a:lnTo>
                  <a:pt x="1" y="28418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39">
            <a:extLst>
              <a:ext uri="{FF2B5EF4-FFF2-40B4-BE49-F238E27FC236}">
                <a16:creationId xmlns:a16="http://schemas.microsoft.com/office/drawing/2014/main" id="{8F9DBF5E-B135-5CE5-71B3-06C089EE62FF}"/>
              </a:ext>
            </a:extLst>
          </p:cNvPr>
          <p:cNvSpPr/>
          <p:nvPr/>
        </p:nvSpPr>
        <p:spPr>
          <a:xfrm>
            <a:off x="3333238" y="1319450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0" name="Google Shape;2030;p39">
            <a:extLst>
              <a:ext uri="{FF2B5EF4-FFF2-40B4-BE49-F238E27FC236}">
                <a16:creationId xmlns:a16="http://schemas.microsoft.com/office/drawing/2014/main" id="{E1DF74C8-0526-F180-0385-C6E5A0CC9D86}"/>
              </a:ext>
            </a:extLst>
          </p:cNvPr>
          <p:cNvGrpSpPr/>
          <p:nvPr/>
        </p:nvGrpSpPr>
        <p:grpSpPr>
          <a:xfrm>
            <a:off x="3333238" y="1319450"/>
            <a:ext cx="5353612" cy="492312"/>
            <a:chOff x="3333238" y="1319450"/>
            <a:chExt cx="5353612" cy="492312"/>
          </a:xfrm>
        </p:grpSpPr>
        <p:sp>
          <p:nvSpPr>
            <p:cNvPr id="2031" name="Google Shape;2031;p39">
              <a:extLst>
                <a:ext uri="{FF2B5EF4-FFF2-40B4-BE49-F238E27FC236}">
                  <a16:creationId xmlns:a16="http://schemas.microsoft.com/office/drawing/2014/main" id="{AE309C27-D72B-2857-943C-444B47968FC8}"/>
                </a:ext>
              </a:extLst>
            </p:cNvPr>
            <p:cNvSpPr/>
            <p:nvPr/>
          </p:nvSpPr>
          <p:spPr>
            <a:xfrm>
              <a:off x="3346550" y="1349900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032" name="Google Shape;2032;p39">
              <a:extLst>
                <a:ext uri="{FF2B5EF4-FFF2-40B4-BE49-F238E27FC236}">
                  <a16:creationId xmlns:a16="http://schemas.microsoft.com/office/drawing/2014/main" id="{59C0365D-99FA-FCDC-1F18-B3252E0FDF9C}"/>
                </a:ext>
              </a:extLst>
            </p:cNvPr>
            <p:cNvSpPr/>
            <p:nvPr/>
          </p:nvSpPr>
          <p:spPr>
            <a:xfrm>
              <a:off x="3333238" y="1319450"/>
              <a:ext cx="492214" cy="492312"/>
            </a:xfrm>
            <a:custGeom>
              <a:avLst/>
              <a:gdLst/>
              <a:ahLst/>
              <a:cxnLst/>
              <a:rect l="l" t="t" r="r" b="b"/>
              <a:pathLst>
                <a:path w="4990" h="4991" extrusionOk="0">
                  <a:moveTo>
                    <a:pt x="2495" y="1"/>
                  </a:moveTo>
                  <a:cubicBezTo>
                    <a:pt x="1117" y="1"/>
                    <a:pt x="0" y="1118"/>
                    <a:pt x="0" y="2496"/>
                  </a:cubicBezTo>
                  <a:cubicBezTo>
                    <a:pt x="0" y="3874"/>
                    <a:pt x="1117" y="4991"/>
                    <a:pt x="2495" y="4991"/>
                  </a:cubicBezTo>
                  <a:cubicBezTo>
                    <a:pt x="3873" y="4991"/>
                    <a:pt x="4989" y="3874"/>
                    <a:pt x="4989" y="2496"/>
                  </a:cubicBezTo>
                  <a:cubicBezTo>
                    <a:pt x="4989" y="1118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5" name="Google Shape;2035;p39">
            <a:extLst>
              <a:ext uri="{FF2B5EF4-FFF2-40B4-BE49-F238E27FC236}">
                <a16:creationId xmlns:a16="http://schemas.microsoft.com/office/drawing/2014/main" id="{D7726130-3F12-EF2B-9657-C8D7E7F17A51}"/>
              </a:ext>
            </a:extLst>
          </p:cNvPr>
          <p:cNvSpPr/>
          <p:nvPr/>
        </p:nvSpPr>
        <p:spPr>
          <a:xfrm>
            <a:off x="3346550" y="2141667"/>
            <a:ext cx="5340300" cy="6124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044" name="Google Shape;2044;p39">
            <a:extLst>
              <a:ext uri="{FF2B5EF4-FFF2-40B4-BE49-F238E27FC236}">
                <a16:creationId xmlns:a16="http://schemas.microsoft.com/office/drawing/2014/main" id="{D2920A03-7203-F61E-8E7C-C5017E245AAF}"/>
              </a:ext>
            </a:extLst>
          </p:cNvPr>
          <p:cNvSpPr txBox="1"/>
          <p:nvPr/>
        </p:nvSpPr>
        <p:spPr>
          <a:xfrm>
            <a:off x="3894374" y="1380050"/>
            <a:ext cx="4497957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Mental health plays a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fundamental role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in the overall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well-being of individuals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stability of societies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5" name="Google Shape;2045;p39">
            <a:extLst>
              <a:ext uri="{FF2B5EF4-FFF2-40B4-BE49-F238E27FC236}">
                <a16:creationId xmlns:a16="http://schemas.microsoft.com/office/drawing/2014/main" id="{D37A1DC9-3989-32E6-A915-A46BE7157652}"/>
              </a:ext>
            </a:extLst>
          </p:cNvPr>
          <p:cNvSpPr txBox="1"/>
          <p:nvPr/>
        </p:nvSpPr>
        <p:spPr>
          <a:xfrm>
            <a:off x="3894374" y="2258432"/>
            <a:ext cx="4676188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When mental health deteriorates,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consequences extend beyond the individual, affecting families, workplaces, and communities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at large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2032;p39">
            <a:extLst>
              <a:ext uri="{FF2B5EF4-FFF2-40B4-BE49-F238E27FC236}">
                <a16:creationId xmlns:a16="http://schemas.microsoft.com/office/drawing/2014/main" id="{B4806E1E-CA33-3646-664A-5696C6EAA99F}"/>
              </a:ext>
            </a:extLst>
          </p:cNvPr>
          <p:cNvSpPr/>
          <p:nvPr/>
        </p:nvSpPr>
        <p:spPr>
          <a:xfrm>
            <a:off x="3329740" y="2190657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7669370-3192-31B4-3DB1-3B52BB1C9CBD}"/>
              </a:ext>
            </a:extLst>
          </p:cNvPr>
          <p:cNvSpPr/>
          <p:nvPr/>
        </p:nvSpPr>
        <p:spPr>
          <a:xfrm>
            <a:off x="3252248" y="2754151"/>
            <a:ext cx="1767891" cy="14313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26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3A5686D3-0918-0671-B839-4E36E9012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E4FF264D-5649-1F35-8ED2-7F6C8F2F25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46F1AEA-015E-3E97-7EC0-9C84A819A557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A8B601A8-0C8C-5694-B5D3-895EAFC859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407"/>
          <a:stretch>
            <a:fillRect/>
          </a:stretch>
        </p:blipFill>
        <p:spPr>
          <a:xfrm>
            <a:off x="120040" y="965375"/>
            <a:ext cx="2935203" cy="2101988"/>
          </a:xfrm>
          <a:prstGeom prst="rect">
            <a:avLst/>
          </a:prstGeom>
        </p:spPr>
      </p:pic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7BEE8C0F-B007-19BB-E99D-70CD4E0E0D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15" t="20741" r="515" b="59259"/>
          <a:stretch>
            <a:fillRect/>
          </a:stretch>
        </p:blipFill>
        <p:spPr>
          <a:xfrm>
            <a:off x="3055243" y="1004225"/>
            <a:ext cx="2935203" cy="2041500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2FDC94D0-5A82-8492-89B3-5D422BEB6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592" b="39408"/>
          <a:stretch>
            <a:fillRect/>
          </a:stretch>
        </p:blipFill>
        <p:spPr>
          <a:xfrm>
            <a:off x="5990446" y="965375"/>
            <a:ext cx="2935203" cy="204150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D3137689-5D07-C6B2-4D1B-074FCA3483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72" t="60592" r="972" b="19408"/>
          <a:stretch>
            <a:fillRect/>
          </a:stretch>
        </p:blipFill>
        <p:spPr>
          <a:xfrm>
            <a:off x="1649932" y="3045725"/>
            <a:ext cx="2935203" cy="204150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0C0F585F-BF21-B342-44D2-48108B1443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179" b="-1179"/>
          <a:stretch>
            <a:fillRect/>
          </a:stretch>
        </p:blipFill>
        <p:spPr>
          <a:xfrm>
            <a:off x="4666348" y="3067363"/>
            <a:ext cx="2935203" cy="20415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BB45A83-2F49-17B4-BF34-3CCC8ED5255C}"/>
              </a:ext>
            </a:extLst>
          </p:cNvPr>
          <p:cNvSpPr/>
          <p:nvPr/>
        </p:nvSpPr>
        <p:spPr>
          <a:xfrm>
            <a:off x="723482" y="1173479"/>
            <a:ext cx="2250548" cy="12725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C05AA21-99CA-3EDF-EBFE-99DC2D62ECEB}"/>
              </a:ext>
            </a:extLst>
          </p:cNvPr>
          <p:cNvSpPr/>
          <p:nvPr/>
        </p:nvSpPr>
        <p:spPr>
          <a:xfrm>
            <a:off x="723482" y="2468891"/>
            <a:ext cx="2372368" cy="10286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0BDB6D7-ADF4-7AAD-FB80-4DD9952C1F37}"/>
              </a:ext>
            </a:extLst>
          </p:cNvPr>
          <p:cNvSpPr/>
          <p:nvPr/>
        </p:nvSpPr>
        <p:spPr>
          <a:xfrm>
            <a:off x="804695" y="2559171"/>
            <a:ext cx="2372368" cy="36082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7E9C830-2C2D-1256-E36F-4AE749967F61}"/>
              </a:ext>
            </a:extLst>
          </p:cNvPr>
          <p:cNvSpPr/>
          <p:nvPr/>
        </p:nvSpPr>
        <p:spPr>
          <a:xfrm flipV="1">
            <a:off x="2658952" y="2888049"/>
            <a:ext cx="304801" cy="11882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0081C40-E096-3E3E-E7D8-B3BFFDFE7591}"/>
              </a:ext>
            </a:extLst>
          </p:cNvPr>
          <p:cNvSpPr/>
          <p:nvPr/>
        </p:nvSpPr>
        <p:spPr>
          <a:xfrm>
            <a:off x="2202180" y="3275467"/>
            <a:ext cx="2278381" cy="136208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8FAAC9C-D948-56D1-7D4C-32776C8A922C}"/>
              </a:ext>
            </a:extLst>
          </p:cNvPr>
          <p:cNvSpPr/>
          <p:nvPr/>
        </p:nvSpPr>
        <p:spPr>
          <a:xfrm>
            <a:off x="4130041" y="1173478"/>
            <a:ext cx="1738586" cy="12725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DD02DAC-A2A2-0EAC-BC1C-DC28DC36D0C8}"/>
              </a:ext>
            </a:extLst>
          </p:cNvPr>
          <p:cNvSpPr/>
          <p:nvPr/>
        </p:nvSpPr>
        <p:spPr>
          <a:xfrm>
            <a:off x="4228353" y="2448304"/>
            <a:ext cx="1738586" cy="47169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1E46773-5424-2BBF-C4DF-F9FB9F281A9C}"/>
              </a:ext>
            </a:extLst>
          </p:cNvPr>
          <p:cNvSpPr/>
          <p:nvPr/>
        </p:nvSpPr>
        <p:spPr>
          <a:xfrm>
            <a:off x="7163556" y="2448305"/>
            <a:ext cx="1692866" cy="18954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807048C-7C9E-73A8-7DF1-4B718C6D9BFE}"/>
              </a:ext>
            </a:extLst>
          </p:cNvPr>
          <p:cNvSpPr/>
          <p:nvPr/>
        </p:nvSpPr>
        <p:spPr>
          <a:xfrm>
            <a:off x="7555831" y="2637855"/>
            <a:ext cx="1300591" cy="12058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0413780-B4FF-DF34-1878-851097C15D46}"/>
              </a:ext>
            </a:extLst>
          </p:cNvPr>
          <p:cNvSpPr/>
          <p:nvPr/>
        </p:nvSpPr>
        <p:spPr>
          <a:xfrm>
            <a:off x="7041736" y="1173478"/>
            <a:ext cx="1738586" cy="12725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2075D0F-B169-601E-0574-7C4BEB653428}"/>
              </a:ext>
            </a:extLst>
          </p:cNvPr>
          <p:cNvSpPr/>
          <p:nvPr/>
        </p:nvSpPr>
        <p:spPr>
          <a:xfrm>
            <a:off x="5451362" y="3306675"/>
            <a:ext cx="2179922" cy="129580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C6B0F334-2641-AEB8-5344-FAD727235282}"/>
              </a:ext>
            </a:extLst>
          </p:cNvPr>
          <p:cNvSpPr/>
          <p:nvPr/>
        </p:nvSpPr>
        <p:spPr>
          <a:xfrm>
            <a:off x="2381852" y="4637549"/>
            <a:ext cx="2179922" cy="30368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3BA122B-E567-95CE-085A-6384BB43EDFA}"/>
              </a:ext>
            </a:extLst>
          </p:cNvPr>
          <p:cNvSpPr/>
          <p:nvPr/>
        </p:nvSpPr>
        <p:spPr>
          <a:xfrm>
            <a:off x="5597492" y="4580181"/>
            <a:ext cx="2179922" cy="30368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403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F366D11B-7961-66FB-C4FE-9686B1440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B7FF60D7-B02E-290E-9A90-D7CA395D62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3FDB6F4-AFDB-DFEE-492D-C36A6031D0C9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87C6EF62-C9C4-C287-896D-4A3CA12A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407"/>
          <a:stretch>
            <a:fillRect/>
          </a:stretch>
        </p:blipFill>
        <p:spPr>
          <a:xfrm>
            <a:off x="120040" y="965375"/>
            <a:ext cx="2935203" cy="2101988"/>
          </a:xfrm>
          <a:prstGeom prst="rect">
            <a:avLst/>
          </a:prstGeom>
        </p:spPr>
      </p:pic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A56C81A8-0EB0-2E06-CEA3-A78CB4258F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15" t="20741" r="515" b="59259"/>
          <a:stretch>
            <a:fillRect/>
          </a:stretch>
        </p:blipFill>
        <p:spPr>
          <a:xfrm>
            <a:off x="3055243" y="1004225"/>
            <a:ext cx="2935203" cy="2041500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24DCB99C-6627-18E9-0CD1-1E984FCAFC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592" b="39408"/>
          <a:stretch>
            <a:fillRect/>
          </a:stretch>
        </p:blipFill>
        <p:spPr>
          <a:xfrm>
            <a:off x="5990446" y="965375"/>
            <a:ext cx="2935203" cy="204150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21888158-1B50-06BE-7192-12E706F340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72" t="60592" r="972" b="19408"/>
          <a:stretch>
            <a:fillRect/>
          </a:stretch>
        </p:blipFill>
        <p:spPr>
          <a:xfrm>
            <a:off x="1649932" y="3045725"/>
            <a:ext cx="2935203" cy="204150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01AF7EDA-0FAE-36EE-194D-312AAE6B14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179" b="-1179"/>
          <a:stretch>
            <a:fillRect/>
          </a:stretch>
        </p:blipFill>
        <p:spPr>
          <a:xfrm>
            <a:off x="4666348" y="3067363"/>
            <a:ext cx="2935203" cy="20415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43B8BE6-DB0B-0C9C-74D3-AD014CE1FC3E}"/>
              </a:ext>
            </a:extLst>
          </p:cNvPr>
          <p:cNvSpPr/>
          <p:nvPr/>
        </p:nvSpPr>
        <p:spPr>
          <a:xfrm>
            <a:off x="723482" y="1173479"/>
            <a:ext cx="2250548" cy="12725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F2C4221-EB11-DE9A-FC52-921B8A5ACC23}"/>
              </a:ext>
            </a:extLst>
          </p:cNvPr>
          <p:cNvSpPr/>
          <p:nvPr/>
        </p:nvSpPr>
        <p:spPr>
          <a:xfrm>
            <a:off x="723482" y="2468891"/>
            <a:ext cx="2372368" cy="10286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F10E1CC-327D-31EA-5029-8E84667F3E29}"/>
              </a:ext>
            </a:extLst>
          </p:cNvPr>
          <p:cNvSpPr/>
          <p:nvPr/>
        </p:nvSpPr>
        <p:spPr>
          <a:xfrm>
            <a:off x="804695" y="2559171"/>
            <a:ext cx="2372368" cy="36082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CBBADA0-DE03-0B9E-614C-CAB90BF26269}"/>
              </a:ext>
            </a:extLst>
          </p:cNvPr>
          <p:cNvSpPr/>
          <p:nvPr/>
        </p:nvSpPr>
        <p:spPr>
          <a:xfrm flipV="1">
            <a:off x="2658952" y="2888049"/>
            <a:ext cx="304801" cy="11882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F0E9F2A-A935-5DC6-AF30-8C05E97E890D}"/>
              </a:ext>
            </a:extLst>
          </p:cNvPr>
          <p:cNvSpPr/>
          <p:nvPr/>
        </p:nvSpPr>
        <p:spPr>
          <a:xfrm>
            <a:off x="1649932" y="3084575"/>
            <a:ext cx="2830629" cy="189551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2EC5C7F-BA03-2B20-7015-8017D9C262A8}"/>
              </a:ext>
            </a:extLst>
          </p:cNvPr>
          <p:cNvSpPr/>
          <p:nvPr/>
        </p:nvSpPr>
        <p:spPr>
          <a:xfrm>
            <a:off x="3177063" y="936198"/>
            <a:ext cx="2691564" cy="184857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B121F5B-8020-8846-E386-02BEB928E0DF}"/>
              </a:ext>
            </a:extLst>
          </p:cNvPr>
          <p:cNvSpPr/>
          <p:nvPr/>
        </p:nvSpPr>
        <p:spPr>
          <a:xfrm>
            <a:off x="4228353" y="2448304"/>
            <a:ext cx="1738586" cy="58020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DD71830-609F-4992-CE93-B05EF668A6B0}"/>
              </a:ext>
            </a:extLst>
          </p:cNvPr>
          <p:cNvSpPr/>
          <p:nvPr/>
        </p:nvSpPr>
        <p:spPr>
          <a:xfrm>
            <a:off x="7163556" y="2448305"/>
            <a:ext cx="1692866" cy="18954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D089298-1C4F-E5F8-AFD4-EE360A83DF2A}"/>
              </a:ext>
            </a:extLst>
          </p:cNvPr>
          <p:cNvSpPr/>
          <p:nvPr/>
        </p:nvSpPr>
        <p:spPr>
          <a:xfrm>
            <a:off x="7555831" y="2637855"/>
            <a:ext cx="1300591" cy="12058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502F766-8B24-0B27-9958-4CF4F47E6E30}"/>
              </a:ext>
            </a:extLst>
          </p:cNvPr>
          <p:cNvSpPr/>
          <p:nvPr/>
        </p:nvSpPr>
        <p:spPr>
          <a:xfrm>
            <a:off x="6071659" y="887675"/>
            <a:ext cx="2708663" cy="198654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2FAF02E-5274-897B-7500-6A5983A1BCCD}"/>
              </a:ext>
            </a:extLst>
          </p:cNvPr>
          <p:cNvSpPr/>
          <p:nvPr/>
        </p:nvSpPr>
        <p:spPr>
          <a:xfrm>
            <a:off x="4696081" y="3084575"/>
            <a:ext cx="2935203" cy="173126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72BAE07-D9B9-4B73-09D4-9B8972D81E42}"/>
              </a:ext>
            </a:extLst>
          </p:cNvPr>
          <p:cNvSpPr/>
          <p:nvPr/>
        </p:nvSpPr>
        <p:spPr>
          <a:xfrm>
            <a:off x="2381852" y="4637549"/>
            <a:ext cx="2179922" cy="30368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6A0EDE4-3732-BF6E-B5A5-865BFCCBB953}"/>
              </a:ext>
            </a:extLst>
          </p:cNvPr>
          <p:cNvSpPr/>
          <p:nvPr/>
        </p:nvSpPr>
        <p:spPr>
          <a:xfrm>
            <a:off x="5597492" y="4580181"/>
            <a:ext cx="2179922" cy="39990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Google Shape;1337;p29">
            <a:extLst>
              <a:ext uri="{FF2B5EF4-FFF2-40B4-BE49-F238E27FC236}">
                <a16:creationId xmlns:a16="http://schemas.microsoft.com/office/drawing/2014/main" id="{F451BAF6-622B-2015-B262-E57FC7DF0238}"/>
              </a:ext>
            </a:extLst>
          </p:cNvPr>
          <p:cNvSpPr txBox="1"/>
          <p:nvPr/>
        </p:nvSpPr>
        <p:spPr>
          <a:xfrm>
            <a:off x="642269" y="1173479"/>
            <a:ext cx="1012668" cy="172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↑55%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C0E895D0-D788-041A-1078-3CB136B392F9}"/>
              </a:ext>
            </a:extLst>
          </p:cNvPr>
          <p:cNvSpPr/>
          <p:nvPr/>
        </p:nvSpPr>
        <p:spPr>
          <a:xfrm>
            <a:off x="392724" y="1161800"/>
            <a:ext cx="315518" cy="127254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Imagen 24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153C8671-353B-D435-34BE-ECBFB8940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61" y="1574485"/>
            <a:ext cx="858848" cy="4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4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8EBEFC0D-CC13-4018-2F10-6370DA40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F708FFAC-74BA-0A93-8D69-EB1E5E2C8E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8AB53FE-87ED-241D-5219-8FF15E266400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5FD8050E-5D3A-8639-575A-FFD3E439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407"/>
          <a:stretch>
            <a:fillRect/>
          </a:stretch>
        </p:blipFill>
        <p:spPr>
          <a:xfrm>
            <a:off x="120040" y="965375"/>
            <a:ext cx="2935203" cy="2101988"/>
          </a:xfrm>
          <a:prstGeom prst="rect">
            <a:avLst/>
          </a:prstGeom>
        </p:spPr>
      </p:pic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9B9504BF-10B8-C10B-33D9-06136CA327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15" t="20741" r="515" b="59259"/>
          <a:stretch>
            <a:fillRect/>
          </a:stretch>
        </p:blipFill>
        <p:spPr>
          <a:xfrm>
            <a:off x="3055243" y="1004225"/>
            <a:ext cx="2935203" cy="2041500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DA5E91B6-72CB-728F-C846-C120A10CB5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592" b="39408"/>
          <a:stretch>
            <a:fillRect/>
          </a:stretch>
        </p:blipFill>
        <p:spPr>
          <a:xfrm>
            <a:off x="5990446" y="965375"/>
            <a:ext cx="2935203" cy="204150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C8737EB4-7F89-F44D-E736-7E85D2129D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72" t="60592" r="972" b="19408"/>
          <a:stretch>
            <a:fillRect/>
          </a:stretch>
        </p:blipFill>
        <p:spPr>
          <a:xfrm>
            <a:off x="1649932" y="3045725"/>
            <a:ext cx="2935203" cy="204150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B915D772-57BE-AAF0-D8D5-B57848F78E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179" b="-1179"/>
          <a:stretch>
            <a:fillRect/>
          </a:stretch>
        </p:blipFill>
        <p:spPr>
          <a:xfrm>
            <a:off x="4666348" y="3067363"/>
            <a:ext cx="2935203" cy="20415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34DCB27-8D8E-996E-ADEC-CBACD6DB027A}"/>
              </a:ext>
            </a:extLst>
          </p:cNvPr>
          <p:cNvSpPr/>
          <p:nvPr/>
        </p:nvSpPr>
        <p:spPr>
          <a:xfrm>
            <a:off x="79433" y="948163"/>
            <a:ext cx="2894597" cy="190103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A3519F8-E5D9-2FCA-FD3D-DDF627BA3BEA}"/>
              </a:ext>
            </a:extLst>
          </p:cNvPr>
          <p:cNvSpPr/>
          <p:nvPr/>
        </p:nvSpPr>
        <p:spPr>
          <a:xfrm>
            <a:off x="723482" y="2468891"/>
            <a:ext cx="2372368" cy="10286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168D130-E4A0-11A1-D1D0-05599D34EF7F}"/>
              </a:ext>
            </a:extLst>
          </p:cNvPr>
          <p:cNvSpPr/>
          <p:nvPr/>
        </p:nvSpPr>
        <p:spPr>
          <a:xfrm>
            <a:off x="804695" y="2559170"/>
            <a:ext cx="2372368" cy="51212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517C9D8-D215-707B-90D6-0F0FB3FE8436}"/>
              </a:ext>
            </a:extLst>
          </p:cNvPr>
          <p:cNvSpPr/>
          <p:nvPr/>
        </p:nvSpPr>
        <p:spPr>
          <a:xfrm flipV="1">
            <a:off x="2658952" y="2888049"/>
            <a:ext cx="304801" cy="11882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2E69EF3-6FCB-D457-6A8B-86D53EB9F642}"/>
              </a:ext>
            </a:extLst>
          </p:cNvPr>
          <p:cNvSpPr/>
          <p:nvPr/>
        </p:nvSpPr>
        <p:spPr>
          <a:xfrm>
            <a:off x="1649932" y="3084575"/>
            <a:ext cx="2830629" cy="189551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769C464-A780-C3AE-4BF1-04230D69EEF4}"/>
              </a:ext>
            </a:extLst>
          </p:cNvPr>
          <p:cNvSpPr/>
          <p:nvPr/>
        </p:nvSpPr>
        <p:spPr>
          <a:xfrm>
            <a:off x="4106533" y="1136911"/>
            <a:ext cx="1762094" cy="130910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7EEE1AB-F029-8C75-38E3-D070AF5AE82E}"/>
              </a:ext>
            </a:extLst>
          </p:cNvPr>
          <p:cNvSpPr/>
          <p:nvPr/>
        </p:nvSpPr>
        <p:spPr>
          <a:xfrm>
            <a:off x="4228353" y="2448304"/>
            <a:ext cx="1738586" cy="58020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942D390-BF62-9597-4AF8-CF251361CDB6}"/>
              </a:ext>
            </a:extLst>
          </p:cNvPr>
          <p:cNvSpPr/>
          <p:nvPr/>
        </p:nvSpPr>
        <p:spPr>
          <a:xfrm>
            <a:off x="7163556" y="2448305"/>
            <a:ext cx="1692866" cy="18954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17B3274-4CE6-2754-C51A-A3B7B661B838}"/>
              </a:ext>
            </a:extLst>
          </p:cNvPr>
          <p:cNvSpPr/>
          <p:nvPr/>
        </p:nvSpPr>
        <p:spPr>
          <a:xfrm>
            <a:off x="7555831" y="2637855"/>
            <a:ext cx="1300591" cy="12058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5C85ABB-5674-5EBE-314E-90FB217F6EDC}"/>
              </a:ext>
            </a:extLst>
          </p:cNvPr>
          <p:cNvSpPr/>
          <p:nvPr/>
        </p:nvSpPr>
        <p:spPr>
          <a:xfrm>
            <a:off x="6071659" y="887675"/>
            <a:ext cx="2708663" cy="198654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F17B85A-B7C8-6DA0-1534-D2D752010A99}"/>
              </a:ext>
            </a:extLst>
          </p:cNvPr>
          <p:cNvSpPr/>
          <p:nvPr/>
        </p:nvSpPr>
        <p:spPr>
          <a:xfrm>
            <a:off x="4696081" y="3084575"/>
            <a:ext cx="2935203" cy="173126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BA2617F-9F09-C01C-FF8B-340B3D1464BC}"/>
              </a:ext>
            </a:extLst>
          </p:cNvPr>
          <p:cNvSpPr/>
          <p:nvPr/>
        </p:nvSpPr>
        <p:spPr>
          <a:xfrm>
            <a:off x="2381852" y="4637549"/>
            <a:ext cx="2179922" cy="30368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3D6D93A-2ED5-F74E-9358-EABB1C66187E}"/>
              </a:ext>
            </a:extLst>
          </p:cNvPr>
          <p:cNvSpPr/>
          <p:nvPr/>
        </p:nvSpPr>
        <p:spPr>
          <a:xfrm>
            <a:off x="5597492" y="4580181"/>
            <a:ext cx="2179922" cy="39990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Google Shape;1337;p29">
            <a:extLst>
              <a:ext uri="{FF2B5EF4-FFF2-40B4-BE49-F238E27FC236}">
                <a16:creationId xmlns:a16="http://schemas.microsoft.com/office/drawing/2014/main" id="{6921B0A2-9456-A890-416B-19657ECED6DC}"/>
              </a:ext>
            </a:extLst>
          </p:cNvPr>
          <p:cNvSpPr txBox="1"/>
          <p:nvPr/>
        </p:nvSpPr>
        <p:spPr>
          <a:xfrm>
            <a:off x="4189747" y="1213872"/>
            <a:ext cx="1719486" cy="19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↑100-80%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AAC400D-FCBD-2601-1C2E-883E8890E933}"/>
              </a:ext>
            </a:extLst>
          </p:cNvPr>
          <p:cNvSpPr/>
          <p:nvPr/>
        </p:nvSpPr>
        <p:spPr>
          <a:xfrm>
            <a:off x="3342748" y="1168143"/>
            <a:ext cx="816377" cy="127025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Imagen 26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65D62ABF-C4FA-C006-F5C9-E4F6315A6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353" y="1902190"/>
            <a:ext cx="649236" cy="432909"/>
          </a:xfrm>
          <a:prstGeom prst="rect">
            <a:avLst/>
          </a:prstGeom>
        </p:spPr>
      </p:pic>
      <p:pic>
        <p:nvPicPr>
          <p:cNvPr id="29" name="Imagen 28" descr="Forma, Flecha&#10;&#10;El contenido generado por IA puede ser incorrecto.">
            <a:extLst>
              <a:ext uri="{FF2B5EF4-FFF2-40B4-BE49-F238E27FC236}">
                <a16:creationId xmlns:a16="http://schemas.microsoft.com/office/drawing/2014/main" id="{B3EB497A-5955-AD28-9E3E-E452D7DC9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652" y="1907388"/>
            <a:ext cx="855422" cy="427711"/>
          </a:xfrm>
          <a:prstGeom prst="rect">
            <a:avLst/>
          </a:prstGeom>
        </p:spPr>
      </p:pic>
      <p:pic>
        <p:nvPicPr>
          <p:cNvPr id="31" name="Imagen 30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975B784D-51AB-EDB2-63DD-A0D7D0A28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7631" y="1449643"/>
            <a:ext cx="649237" cy="434108"/>
          </a:xfrm>
          <a:prstGeom prst="rect">
            <a:avLst/>
          </a:prstGeom>
          <a:ln>
            <a:solidFill>
              <a:schemeClr val="dk1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02937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A5F1C407-C378-EC38-2A03-0F547800D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FC942E60-F0F0-56D0-ED47-78E190F99E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2782D91-6CBA-71EA-6A2D-4E4980286C74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F62EB2BB-1408-748F-FF87-36DADAEB04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407"/>
          <a:stretch>
            <a:fillRect/>
          </a:stretch>
        </p:blipFill>
        <p:spPr>
          <a:xfrm>
            <a:off x="120040" y="965375"/>
            <a:ext cx="2935203" cy="2101988"/>
          </a:xfrm>
          <a:prstGeom prst="rect">
            <a:avLst/>
          </a:prstGeom>
        </p:spPr>
      </p:pic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25B95FBD-7624-EAB1-2416-3C63FCBEF9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15" t="20741" r="515" b="59259"/>
          <a:stretch>
            <a:fillRect/>
          </a:stretch>
        </p:blipFill>
        <p:spPr>
          <a:xfrm>
            <a:off x="3055243" y="1004225"/>
            <a:ext cx="2935203" cy="2041500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316EE366-3A99-44D0-B8BB-0BEF3F9A20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592" b="39408"/>
          <a:stretch>
            <a:fillRect/>
          </a:stretch>
        </p:blipFill>
        <p:spPr>
          <a:xfrm>
            <a:off x="5990446" y="965375"/>
            <a:ext cx="2935203" cy="204150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846818CF-BAE2-F465-B2F5-483D6D2032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72" t="60592" r="972" b="19408"/>
          <a:stretch>
            <a:fillRect/>
          </a:stretch>
        </p:blipFill>
        <p:spPr>
          <a:xfrm>
            <a:off x="1649932" y="3045725"/>
            <a:ext cx="2935203" cy="204150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F3B0DB82-3739-EFF1-F2CA-37E7C93352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179" b="-1179"/>
          <a:stretch>
            <a:fillRect/>
          </a:stretch>
        </p:blipFill>
        <p:spPr>
          <a:xfrm>
            <a:off x="4666348" y="3067363"/>
            <a:ext cx="2935203" cy="20415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132730DC-977D-21ED-EA44-D6201238EF15}"/>
              </a:ext>
            </a:extLst>
          </p:cNvPr>
          <p:cNvSpPr/>
          <p:nvPr/>
        </p:nvSpPr>
        <p:spPr>
          <a:xfrm>
            <a:off x="79433" y="948163"/>
            <a:ext cx="2894597" cy="190103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526F21C-9735-FE5E-3C77-3BEF3CFAE3D5}"/>
              </a:ext>
            </a:extLst>
          </p:cNvPr>
          <p:cNvSpPr/>
          <p:nvPr/>
        </p:nvSpPr>
        <p:spPr>
          <a:xfrm>
            <a:off x="723482" y="2468891"/>
            <a:ext cx="2372368" cy="10286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B08C740-3D7A-033C-79BC-9982361B73F8}"/>
              </a:ext>
            </a:extLst>
          </p:cNvPr>
          <p:cNvSpPr/>
          <p:nvPr/>
        </p:nvSpPr>
        <p:spPr>
          <a:xfrm>
            <a:off x="804695" y="2559170"/>
            <a:ext cx="2372368" cy="51212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1A1F67E-20BF-8E96-9958-F58DB8072F13}"/>
              </a:ext>
            </a:extLst>
          </p:cNvPr>
          <p:cNvSpPr/>
          <p:nvPr/>
        </p:nvSpPr>
        <p:spPr>
          <a:xfrm flipV="1">
            <a:off x="2658952" y="2888049"/>
            <a:ext cx="304801" cy="11882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3CC9F85-6E67-2B87-99FE-74A2E0B8BF30}"/>
              </a:ext>
            </a:extLst>
          </p:cNvPr>
          <p:cNvSpPr/>
          <p:nvPr/>
        </p:nvSpPr>
        <p:spPr>
          <a:xfrm>
            <a:off x="1649932" y="3084575"/>
            <a:ext cx="2830629" cy="189551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FFC4A99-3DD4-E083-1A2B-179AC4676410}"/>
              </a:ext>
            </a:extLst>
          </p:cNvPr>
          <p:cNvSpPr/>
          <p:nvPr/>
        </p:nvSpPr>
        <p:spPr>
          <a:xfrm>
            <a:off x="3177063" y="897087"/>
            <a:ext cx="2691564" cy="185561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E0C82AF-B5D4-E4D7-F4D6-81C8C1A7C86F}"/>
              </a:ext>
            </a:extLst>
          </p:cNvPr>
          <p:cNvSpPr/>
          <p:nvPr/>
        </p:nvSpPr>
        <p:spPr>
          <a:xfrm>
            <a:off x="4228353" y="2448304"/>
            <a:ext cx="1738586" cy="58020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ED75310-1090-75E3-6473-65B3BBF07D91}"/>
              </a:ext>
            </a:extLst>
          </p:cNvPr>
          <p:cNvSpPr/>
          <p:nvPr/>
        </p:nvSpPr>
        <p:spPr>
          <a:xfrm>
            <a:off x="7163556" y="2448305"/>
            <a:ext cx="1692866" cy="18954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5A00925-58EB-8D48-6908-9581B4966BE9}"/>
              </a:ext>
            </a:extLst>
          </p:cNvPr>
          <p:cNvSpPr/>
          <p:nvPr/>
        </p:nvSpPr>
        <p:spPr>
          <a:xfrm>
            <a:off x="7555831" y="2637855"/>
            <a:ext cx="1300591" cy="12058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53CEF48-A61F-8678-2E6B-2BA77E20D88F}"/>
              </a:ext>
            </a:extLst>
          </p:cNvPr>
          <p:cNvSpPr/>
          <p:nvPr/>
        </p:nvSpPr>
        <p:spPr>
          <a:xfrm>
            <a:off x="7041736" y="1175763"/>
            <a:ext cx="1738586" cy="129312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6484112-66C0-8EC0-1903-39E8AA72846A}"/>
              </a:ext>
            </a:extLst>
          </p:cNvPr>
          <p:cNvSpPr/>
          <p:nvPr/>
        </p:nvSpPr>
        <p:spPr>
          <a:xfrm>
            <a:off x="4696081" y="3084575"/>
            <a:ext cx="2935203" cy="173126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F37B303-6557-0CAB-8DB3-571C2B25411F}"/>
              </a:ext>
            </a:extLst>
          </p:cNvPr>
          <p:cNvSpPr/>
          <p:nvPr/>
        </p:nvSpPr>
        <p:spPr>
          <a:xfrm>
            <a:off x="2381852" y="4637549"/>
            <a:ext cx="2179922" cy="30368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DE2438A-E6F5-7546-9C6A-287DAA95B1A1}"/>
              </a:ext>
            </a:extLst>
          </p:cNvPr>
          <p:cNvSpPr/>
          <p:nvPr/>
        </p:nvSpPr>
        <p:spPr>
          <a:xfrm>
            <a:off x="5597492" y="4580181"/>
            <a:ext cx="2179922" cy="30368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Google Shape;1337;p29">
            <a:extLst>
              <a:ext uri="{FF2B5EF4-FFF2-40B4-BE49-F238E27FC236}">
                <a16:creationId xmlns:a16="http://schemas.microsoft.com/office/drawing/2014/main" id="{475F23D5-0AB4-37AB-C5CA-E6CB7CF8E608}"/>
              </a:ext>
            </a:extLst>
          </p:cNvPr>
          <p:cNvSpPr txBox="1"/>
          <p:nvPr/>
        </p:nvSpPr>
        <p:spPr>
          <a:xfrm>
            <a:off x="7083596" y="1221492"/>
            <a:ext cx="1583469" cy="19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↑108-94%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3B725E8-83EF-8FB6-09C3-79C2265122F6}"/>
              </a:ext>
            </a:extLst>
          </p:cNvPr>
          <p:cNvSpPr/>
          <p:nvPr/>
        </p:nvSpPr>
        <p:spPr>
          <a:xfrm>
            <a:off x="6289937" y="1175763"/>
            <a:ext cx="751799" cy="127254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Imagen 23" descr="Diagrama&#10;&#10;El contenido generado por IA puede ser incorrecto.">
            <a:extLst>
              <a:ext uri="{FF2B5EF4-FFF2-40B4-BE49-F238E27FC236}">
                <a16:creationId xmlns:a16="http://schemas.microsoft.com/office/drawing/2014/main" id="{D3079816-1A9D-BF38-35B0-253D4B6E3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241" y="1949942"/>
            <a:ext cx="664294" cy="442863"/>
          </a:xfrm>
          <a:prstGeom prst="rect">
            <a:avLst/>
          </a:prstGeom>
        </p:spPr>
      </p:pic>
      <p:pic>
        <p:nvPicPr>
          <p:cNvPr id="26" name="Imagen 25" descr="Un dibujo animado con letras&#10;&#10;El contenido generado por IA puede ser incorrecto.">
            <a:extLst>
              <a:ext uri="{FF2B5EF4-FFF2-40B4-BE49-F238E27FC236}">
                <a16:creationId xmlns:a16="http://schemas.microsoft.com/office/drawing/2014/main" id="{DC6F0177-2A5F-ABDC-00FF-95D134B79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747" y="1939609"/>
            <a:ext cx="642587" cy="449811"/>
          </a:xfrm>
          <a:prstGeom prst="rect">
            <a:avLst/>
          </a:prstGeom>
        </p:spPr>
      </p:pic>
      <p:pic>
        <p:nvPicPr>
          <p:cNvPr id="28" name="Imagen 27" descr="Logotipo&#10;&#10;El contenido generado por IA puede ser incorrecto.">
            <a:extLst>
              <a:ext uri="{FF2B5EF4-FFF2-40B4-BE49-F238E27FC236}">
                <a16:creationId xmlns:a16="http://schemas.microsoft.com/office/drawing/2014/main" id="{20DA56EB-3AF2-3A5A-1D85-46289FD28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9345" y="1489062"/>
            <a:ext cx="804695" cy="4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87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33BD6559-C2B8-FC52-5D50-A7D26BBE2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6C9B199E-7E90-37E3-5EB6-003CD988C6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1D27339-A7ED-807A-5312-F72C30F9C719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68E55DC0-FD7B-0B86-EA4F-F7B5B8C057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407"/>
          <a:stretch>
            <a:fillRect/>
          </a:stretch>
        </p:blipFill>
        <p:spPr>
          <a:xfrm>
            <a:off x="120040" y="965375"/>
            <a:ext cx="2935203" cy="2101988"/>
          </a:xfrm>
          <a:prstGeom prst="rect">
            <a:avLst/>
          </a:prstGeom>
        </p:spPr>
      </p:pic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172E9319-D9F7-774A-FB2C-AE93ECE581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15" t="20741" r="515" b="59259"/>
          <a:stretch>
            <a:fillRect/>
          </a:stretch>
        </p:blipFill>
        <p:spPr>
          <a:xfrm>
            <a:off x="3055243" y="1004225"/>
            <a:ext cx="2935203" cy="2041500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206A46B8-7733-FE88-8D3C-D517AF0821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592" b="39408"/>
          <a:stretch>
            <a:fillRect/>
          </a:stretch>
        </p:blipFill>
        <p:spPr>
          <a:xfrm>
            <a:off x="5990446" y="965375"/>
            <a:ext cx="2935203" cy="204150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5083E5FA-AEBB-5242-685E-94C5AD0BC5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72" t="60592" r="972" b="19408"/>
          <a:stretch>
            <a:fillRect/>
          </a:stretch>
        </p:blipFill>
        <p:spPr>
          <a:xfrm>
            <a:off x="1649932" y="3045725"/>
            <a:ext cx="2935203" cy="204150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6B811DE8-BFA4-F1C3-E20C-1D94CE4E33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179" b="-1179"/>
          <a:stretch>
            <a:fillRect/>
          </a:stretch>
        </p:blipFill>
        <p:spPr>
          <a:xfrm>
            <a:off x="4666348" y="3067363"/>
            <a:ext cx="2935203" cy="20415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4A74A6A-85FD-DBF9-CB68-7845486519D4}"/>
              </a:ext>
            </a:extLst>
          </p:cNvPr>
          <p:cNvSpPr/>
          <p:nvPr/>
        </p:nvSpPr>
        <p:spPr>
          <a:xfrm>
            <a:off x="79433" y="948163"/>
            <a:ext cx="2894597" cy="190103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1BE93BA-A31A-E2A5-6B68-0458C6603AB4}"/>
              </a:ext>
            </a:extLst>
          </p:cNvPr>
          <p:cNvSpPr/>
          <p:nvPr/>
        </p:nvSpPr>
        <p:spPr>
          <a:xfrm>
            <a:off x="723482" y="2468891"/>
            <a:ext cx="2372368" cy="10286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CD3175E-9543-92B5-7F6B-13674F414105}"/>
              </a:ext>
            </a:extLst>
          </p:cNvPr>
          <p:cNvSpPr/>
          <p:nvPr/>
        </p:nvSpPr>
        <p:spPr>
          <a:xfrm>
            <a:off x="804695" y="2559170"/>
            <a:ext cx="2372368" cy="51212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62995AD-980B-B60F-4CA6-609CAE7DEEBE}"/>
              </a:ext>
            </a:extLst>
          </p:cNvPr>
          <p:cNvSpPr/>
          <p:nvPr/>
        </p:nvSpPr>
        <p:spPr>
          <a:xfrm flipV="1">
            <a:off x="2658952" y="2888049"/>
            <a:ext cx="304801" cy="11882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A77F4DA-2467-B415-788B-1F4B741B9BE2}"/>
              </a:ext>
            </a:extLst>
          </p:cNvPr>
          <p:cNvSpPr/>
          <p:nvPr/>
        </p:nvSpPr>
        <p:spPr>
          <a:xfrm>
            <a:off x="2235722" y="3263889"/>
            <a:ext cx="2244839" cy="139529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736CCCC-91A1-36F8-213D-C39C38F40D7F}"/>
              </a:ext>
            </a:extLst>
          </p:cNvPr>
          <p:cNvSpPr/>
          <p:nvPr/>
        </p:nvSpPr>
        <p:spPr>
          <a:xfrm>
            <a:off x="3177063" y="897087"/>
            <a:ext cx="2691564" cy="185561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BACAF0B-B082-53C2-77E1-A2429E602A1F}"/>
              </a:ext>
            </a:extLst>
          </p:cNvPr>
          <p:cNvSpPr/>
          <p:nvPr/>
        </p:nvSpPr>
        <p:spPr>
          <a:xfrm>
            <a:off x="4228353" y="2448304"/>
            <a:ext cx="1738586" cy="58020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5436519-E060-1E46-271B-AC4CA80D2567}"/>
              </a:ext>
            </a:extLst>
          </p:cNvPr>
          <p:cNvSpPr/>
          <p:nvPr/>
        </p:nvSpPr>
        <p:spPr>
          <a:xfrm>
            <a:off x="6339840" y="2448305"/>
            <a:ext cx="2516582" cy="54224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EEB09B1-774F-8E7D-8DE8-676FD33DC7F4}"/>
              </a:ext>
            </a:extLst>
          </p:cNvPr>
          <p:cNvSpPr/>
          <p:nvPr/>
        </p:nvSpPr>
        <p:spPr>
          <a:xfrm>
            <a:off x="6071659" y="948163"/>
            <a:ext cx="2708663" cy="152072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1467433-35F2-D672-05F0-F681D106A4DE}"/>
              </a:ext>
            </a:extLst>
          </p:cNvPr>
          <p:cNvSpPr/>
          <p:nvPr/>
        </p:nvSpPr>
        <p:spPr>
          <a:xfrm>
            <a:off x="4696081" y="3084575"/>
            <a:ext cx="2935203" cy="173126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5B1B5366-D6B3-7BD7-1E34-1804D4A78F9F}"/>
              </a:ext>
            </a:extLst>
          </p:cNvPr>
          <p:cNvSpPr/>
          <p:nvPr/>
        </p:nvSpPr>
        <p:spPr>
          <a:xfrm>
            <a:off x="2381852" y="4637549"/>
            <a:ext cx="2179922" cy="30368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BD426D6-37B6-A251-C4C6-BF674D455CCE}"/>
              </a:ext>
            </a:extLst>
          </p:cNvPr>
          <p:cNvSpPr/>
          <p:nvPr/>
        </p:nvSpPr>
        <p:spPr>
          <a:xfrm>
            <a:off x="5597492" y="4580181"/>
            <a:ext cx="2179922" cy="36105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Google Shape;1337;p29">
            <a:extLst>
              <a:ext uri="{FF2B5EF4-FFF2-40B4-BE49-F238E27FC236}">
                <a16:creationId xmlns:a16="http://schemas.microsoft.com/office/drawing/2014/main" id="{B6B96235-E382-CB33-9924-05BB67E609A9}"/>
              </a:ext>
            </a:extLst>
          </p:cNvPr>
          <p:cNvSpPr txBox="1"/>
          <p:nvPr/>
        </p:nvSpPr>
        <p:spPr>
          <a:xfrm>
            <a:off x="2220482" y="3382837"/>
            <a:ext cx="1583469" cy="19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↑208%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CACB580-F473-F42A-4EA5-0D588FDB6DB6}"/>
              </a:ext>
            </a:extLst>
          </p:cNvPr>
          <p:cNvSpPr/>
          <p:nvPr/>
        </p:nvSpPr>
        <p:spPr>
          <a:xfrm>
            <a:off x="1975639" y="3293147"/>
            <a:ext cx="244843" cy="127254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Imagen 23" descr="Logotipo&#10;&#10;El contenido generado por IA puede ser incorrecto.">
            <a:extLst>
              <a:ext uri="{FF2B5EF4-FFF2-40B4-BE49-F238E27FC236}">
                <a16:creationId xmlns:a16="http://schemas.microsoft.com/office/drawing/2014/main" id="{D747B57B-1C73-E0A8-5D68-3E268FCEF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201" y="3756331"/>
            <a:ext cx="1043940" cy="52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49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C652DE5A-5E68-F991-DE22-B9C29825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E004E743-06A7-95E8-0B6A-D65E3E5FFC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A407A57-BFBF-5E9B-05B9-4A0EF3BD5DA1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69038E87-2852-511F-E26B-0A80C5E6C0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407"/>
          <a:stretch>
            <a:fillRect/>
          </a:stretch>
        </p:blipFill>
        <p:spPr>
          <a:xfrm>
            <a:off x="120040" y="965375"/>
            <a:ext cx="2935203" cy="2101988"/>
          </a:xfrm>
          <a:prstGeom prst="rect">
            <a:avLst/>
          </a:prstGeom>
        </p:spPr>
      </p:pic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05C64564-EDBE-E374-4206-D499B5D924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15" t="20741" r="515" b="59259"/>
          <a:stretch>
            <a:fillRect/>
          </a:stretch>
        </p:blipFill>
        <p:spPr>
          <a:xfrm>
            <a:off x="3055243" y="1004225"/>
            <a:ext cx="2935203" cy="2041500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4570FC91-DFFB-FDDA-F456-8D590807C0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592" b="39408"/>
          <a:stretch>
            <a:fillRect/>
          </a:stretch>
        </p:blipFill>
        <p:spPr>
          <a:xfrm>
            <a:off x="5990446" y="965375"/>
            <a:ext cx="2935203" cy="204150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16AC2B58-641D-B15F-480E-F96C7CC300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72" t="60592" r="972" b="19408"/>
          <a:stretch>
            <a:fillRect/>
          </a:stretch>
        </p:blipFill>
        <p:spPr>
          <a:xfrm>
            <a:off x="1649932" y="3045725"/>
            <a:ext cx="2935203" cy="204150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2732BE2E-7B41-63D9-F143-F5F2043894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179" b="-1179"/>
          <a:stretch>
            <a:fillRect/>
          </a:stretch>
        </p:blipFill>
        <p:spPr>
          <a:xfrm>
            <a:off x="4666348" y="3067363"/>
            <a:ext cx="2935203" cy="20415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6C08886-2521-E2FF-1108-1A5B1B73D7C7}"/>
              </a:ext>
            </a:extLst>
          </p:cNvPr>
          <p:cNvSpPr/>
          <p:nvPr/>
        </p:nvSpPr>
        <p:spPr>
          <a:xfrm>
            <a:off x="79433" y="948163"/>
            <a:ext cx="2894597" cy="190103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9B64F23-F7D2-4E56-460A-DBD46FACCEC1}"/>
              </a:ext>
            </a:extLst>
          </p:cNvPr>
          <p:cNvSpPr/>
          <p:nvPr/>
        </p:nvSpPr>
        <p:spPr>
          <a:xfrm>
            <a:off x="723482" y="2468891"/>
            <a:ext cx="2372368" cy="10286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9ECBC9D-0560-88D0-2F83-C6BB1BD88773}"/>
              </a:ext>
            </a:extLst>
          </p:cNvPr>
          <p:cNvSpPr/>
          <p:nvPr/>
        </p:nvSpPr>
        <p:spPr>
          <a:xfrm>
            <a:off x="804695" y="2559170"/>
            <a:ext cx="2372368" cy="51212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2B9D426-5966-657F-E38A-F105B4C66226}"/>
              </a:ext>
            </a:extLst>
          </p:cNvPr>
          <p:cNvSpPr/>
          <p:nvPr/>
        </p:nvSpPr>
        <p:spPr>
          <a:xfrm flipV="1">
            <a:off x="2658952" y="2888049"/>
            <a:ext cx="304801" cy="11882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B6511A7-47FC-3662-EFF1-6124D4DF5817}"/>
              </a:ext>
            </a:extLst>
          </p:cNvPr>
          <p:cNvSpPr/>
          <p:nvPr/>
        </p:nvSpPr>
        <p:spPr>
          <a:xfrm>
            <a:off x="1649932" y="2990545"/>
            <a:ext cx="2911512" cy="208646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03683D5-C12A-3777-9B22-738E31CC7876}"/>
              </a:ext>
            </a:extLst>
          </p:cNvPr>
          <p:cNvSpPr/>
          <p:nvPr/>
        </p:nvSpPr>
        <p:spPr>
          <a:xfrm>
            <a:off x="3177063" y="897087"/>
            <a:ext cx="2691564" cy="185561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5CECF15-229A-9ED3-A388-C0B5A64D3858}"/>
              </a:ext>
            </a:extLst>
          </p:cNvPr>
          <p:cNvSpPr/>
          <p:nvPr/>
        </p:nvSpPr>
        <p:spPr>
          <a:xfrm>
            <a:off x="4228353" y="2448304"/>
            <a:ext cx="1738586" cy="58020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39F3D92-0B7E-0F24-F209-F9EE11BEBD08}"/>
              </a:ext>
            </a:extLst>
          </p:cNvPr>
          <p:cNvSpPr/>
          <p:nvPr/>
        </p:nvSpPr>
        <p:spPr>
          <a:xfrm>
            <a:off x="6339840" y="2448305"/>
            <a:ext cx="2516582" cy="54224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E9A1330-0E80-6667-CE78-2473DEF249FB}"/>
              </a:ext>
            </a:extLst>
          </p:cNvPr>
          <p:cNvSpPr/>
          <p:nvPr/>
        </p:nvSpPr>
        <p:spPr>
          <a:xfrm>
            <a:off x="6071659" y="948163"/>
            <a:ext cx="2708663" cy="152072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4BAFECB-D30E-2143-5A50-5E95E54AE91F}"/>
              </a:ext>
            </a:extLst>
          </p:cNvPr>
          <p:cNvSpPr/>
          <p:nvPr/>
        </p:nvSpPr>
        <p:spPr>
          <a:xfrm>
            <a:off x="5451362" y="3293146"/>
            <a:ext cx="2179922" cy="128703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CA2D3A3-568A-439D-4283-C80C1939CA5A}"/>
              </a:ext>
            </a:extLst>
          </p:cNvPr>
          <p:cNvSpPr/>
          <p:nvPr/>
        </p:nvSpPr>
        <p:spPr>
          <a:xfrm>
            <a:off x="5597492" y="4580181"/>
            <a:ext cx="2179922" cy="30368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Google Shape;1337;p29">
            <a:extLst>
              <a:ext uri="{FF2B5EF4-FFF2-40B4-BE49-F238E27FC236}">
                <a16:creationId xmlns:a16="http://schemas.microsoft.com/office/drawing/2014/main" id="{2856E8B8-5800-7438-695C-9230C35D3B9A}"/>
              </a:ext>
            </a:extLst>
          </p:cNvPr>
          <p:cNvSpPr txBox="1"/>
          <p:nvPr/>
        </p:nvSpPr>
        <p:spPr>
          <a:xfrm>
            <a:off x="5535182" y="3474036"/>
            <a:ext cx="1910806" cy="19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↑506-394%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EF98D1E-B841-AD95-EEF8-306A15D4F478}"/>
              </a:ext>
            </a:extLst>
          </p:cNvPr>
          <p:cNvSpPr/>
          <p:nvPr/>
        </p:nvSpPr>
        <p:spPr>
          <a:xfrm>
            <a:off x="4961353" y="3314295"/>
            <a:ext cx="497629" cy="122975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Imagen 20" descr="Logotipo&#10;&#10;El contenido generado por IA puede ser incorrecto.">
            <a:extLst>
              <a:ext uri="{FF2B5EF4-FFF2-40B4-BE49-F238E27FC236}">
                <a16:creationId xmlns:a16="http://schemas.microsoft.com/office/drawing/2014/main" id="{712CD678-7315-1B8D-79B3-BC59FA92E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107" y="3822605"/>
            <a:ext cx="799645" cy="399823"/>
          </a:xfrm>
          <a:prstGeom prst="rect">
            <a:avLst/>
          </a:prstGeom>
        </p:spPr>
      </p:pic>
      <p:pic>
        <p:nvPicPr>
          <p:cNvPr id="25" name="Imagen 24" descr="Forma, Rectángulo&#10;&#10;El contenido generado por IA puede ser incorrecto.">
            <a:extLst>
              <a:ext uri="{FF2B5EF4-FFF2-40B4-BE49-F238E27FC236}">
                <a16:creationId xmlns:a16="http://schemas.microsoft.com/office/drawing/2014/main" id="{BB5C94AB-7654-28C6-8DA3-9F39D9FAD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645" y="3827049"/>
            <a:ext cx="599436" cy="39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96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BB1F0C0A-F030-11C8-C232-8A570F9AD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B11B5566-FE9E-94F9-33EB-E778C4E3A3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A5F79EA-27D0-FE9D-0B64-E44B6416FFD1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378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CBAC9A37-A880-D237-2804-D65AEC01B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C6F73BE8-D45F-01DB-EDFE-11AE84CE36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F9E2034-71D3-8D90-D8BF-8F72C3F41908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2517A6E7-5511-E043-1BC8-F0621FCC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966"/>
          <a:stretch>
            <a:fillRect/>
          </a:stretch>
        </p:blipFill>
        <p:spPr>
          <a:xfrm>
            <a:off x="370114" y="1036321"/>
            <a:ext cx="2771156" cy="1943100"/>
          </a:xfrm>
          <a:prstGeom prst="rect">
            <a:avLst/>
          </a:prstGeom>
        </p:spPr>
      </p:pic>
      <p:pic>
        <p:nvPicPr>
          <p:cNvPr id="5" name="Imagen 4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1AE1BEDE-08F8-38B8-D418-4F1A53077B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955" b="59225"/>
          <a:stretch>
            <a:fillRect/>
          </a:stretch>
        </p:blipFill>
        <p:spPr>
          <a:xfrm>
            <a:off x="3141270" y="1021080"/>
            <a:ext cx="2771156" cy="2019299"/>
          </a:xfrm>
          <a:prstGeom prst="rect">
            <a:avLst/>
          </a:prstGeom>
        </p:spPr>
      </p:pic>
      <p:pic>
        <p:nvPicPr>
          <p:cNvPr id="7" name="Imagen 6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3B9497FD-3AEA-FAEE-58FC-F7B24C885E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769" b="39826"/>
          <a:stretch>
            <a:fillRect/>
          </a:stretch>
        </p:blipFill>
        <p:spPr>
          <a:xfrm>
            <a:off x="6002730" y="1082039"/>
            <a:ext cx="2771156" cy="1882141"/>
          </a:xfrm>
          <a:prstGeom prst="rect">
            <a:avLst/>
          </a:prstGeom>
        </p:spPr>
      </p:pic>
      <p:pic>
        <p:nvPicPr>
          <p:cNvPr id="8" name="Imagen 7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4F141D9B-71BA-2720-E650-6D8A28D133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410" b="20185"/>
          <a:stretch>
            <a:fillRect/>
          </a:stretch>
        </p:blipFill>
        <p:spPr>
          <a:xfrm>
            <a:off x="1800844" y="3117456"/>
            <a:ext cx="2771156" cy="1882141"/>
          </a:xfrm>
          <a:prstGeom prst="rect">
            <a:avLst/>
          </a:prstGeom>
        </p:spPr>
      </p:pic>
      <p:pic>
        <p:nvPicPr>
          <p:cNvPr id="9" name="Imagen 8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1DF24942-0225-E570-F37C-0F0E63B5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595"/>
          <a:stretch>
            <a:fillRect/>
          </a:stretch>
        </p:blipFill>
        <p:spPr>
          <a:xfrm>
            <a:off x="4617152" y="3109836"/>
            <a:ext cx="2771156" cy="1882141"/>
          </a:xfrm>
          <a:prstGeom prst="rect">
            <a:avLst/>
          </a:prstGeom>
        </p:spPr>
      </p:pic>
      <p:sp>
        <p:nvSpPr>
          <p:cNvPr id="10" name="Google Shape;1337;p29">
            <a:extLst>
              <a:ext uri="{FF2B5EF4-FFF2-40B4-BE49-F238E27FC236}">
                <a16:creationId xmlns:a16="http://schemas.microsoft.com/office/drawing/2014/main" id="{3590AAE2-1096-5C9E-B7DD-50C92FF435B7}"/>
              </a:ext>
            </a:extLst>
          </p:cNvPr>
          <p:cNvSpPr txBox="1"/>
          <p:nvPr/>
        </p:nvSpPr>
        <p:spPr>
          <a:xfrm>
            <a:off x="3346686" y="729995"/>
            <a:ext cx="2528334" cy="250620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r>
              <a:rPr lang="en" sz="1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ll of the p-values &lt; 10^(-20) !</a:t>
            </a:r>
            <a:endParaRPr sz="1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7113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F6996A94-73F7-20E7-8FEA-A96EEBAE4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568052E9-E992-43D5-97A0-EA8D548F26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5B4869-0293-49DD-56EE-69A972AFE5E2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2D7C871B-3C65-A65E-D7BD-4D23AA2BF4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966"/>
          <a:stretch>
            <a:fillRect/>
          </a:stretch>
        </p:blipFill>
        <p:spPr>
          <a:xfrm>
            <a:off x="370114" y="1036321"/>
            <a:ext cx="2771156" cy="1943100"/>
          </a:xfrm>
          <a:prstGeom prst="rect">
            <a:avLst/>
          </a:prstGeom>
        </p:spPr>
      </p:pic>
      <p:pic>
        <p:nvPicPr>
          <p:cNvPr id="5" name="Imagen 4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1AED312F-2E5D-42D4-48FF-0DE8432B21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955" b="59225"/>
          <a:stretch>
            <a:fillRect/>
          </a:stretch>
        </p:blipFill>
        <p:spPr>
          <a:xfrm>
            <a:off x="3141270" y="1021080"/>
            <a:ext cx="2771156" cy="2019299"/>
          </a:xfrm>
          <a:prstGeom prst="rect">
            <a:avLst/>
          </a:prstGeom>
        </p:spPr>
      </p:pic>
      <p:pic>
        <p:nvPicPr>
          <p:cNvPr id="7" name="Imagen 6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E4D8A529-1B7E-23D6-2F65-AC78C7A03F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769" b="39826"/>
          <a:stretch>
            <a:fillRect/>
          </a:stretch>
        </p:blipFill>
        <p:spPr>
          <a:xfrm>
            <a:off x="6002730" y="1082039"/>
            <a:ext cx="2771156" cy="1882141"/>
          </a:xfrm>
          <a:prstGeom prst="rect">
            <a:avLst/>
          </a:prstGeom>
        </p:spPr>
      </p:pic>
      <p:pic>
        <p:nvPicPr>
          <p:cNvPr id="8" name="Imagen 7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DC31046B-44ED-08A8-A361-F3859D623D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410" b="20185"/>
          <a:stretch>
            <a:fillRect/>
          </a:stretch>
        </p:blipFill>
        <p:spPr>
          <a:xfrm>
            <a:off x="1800844" y="3117456"/>
            <a:ext cx="2771156" cy="1882141"/>
          </a:xfrm>
          <a:prstGeom prst="rect">
            <a:avLst/>
          </a:prstGeom>
        </p:spPr>
      </p:pic>
      <p:pic>
        <p:nvPicPr>
          <p:cNvPr id="9" name="Imagen 8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69ACB5D1-CE7A-2540-5393-24BF797B4B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595"/>
          <a:stretch>
            <a:fillRect/>
          </a:stretch>
        </p:blipFill>
        <p:spPr>
          <a:xfrm>
            <a:off x="4617152" y="3109836"/>
            <a:ext cx="2771156" cy="188214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8D3E24F-5079-62D5-5D76-AD610930CF11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D21A370-15B4-5CCD-8AB7-6300F68E1B66}"/>
              </a:ext>
            </a:extLst>
          </p:cNvPr>
          <p:cNvSpPr/>
          <p:nvPr/>
        </p:nvSpPr>
        <p:spPr>
          <a:xfrm>
            <a:off x="1348740" y="1158239"/>
            <a:ext cx="1702226" cy="12725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20AB6EF-66FF-D3FA-9843-BBF6EAFA2588}"/>
              </a:ext>
            </a:extLst>
          </p:cNvPr>
          <p:cNvSpPr/>
          <p:nvPr/>
        </p:nvSpPr>
        <p:spPr>
          <a:xfrm>
            <a:off x="1348740" y="2442460"/>
            <a:ext cx="1747110" cy="12929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6926029-F22A-EBB3-197C-35D783865B02}"/>
              </a:ext>
            </a:extLst>
          </p:cNvPr>
          <p:cNvSpPr/>
          <p:nvPr/>
        </p:nvSpPr>
        <p:spPr>
          <a:xfrm>
            <a:off x="1508759" y="2567937"/>
            <a:ext cx="1668303" cy="33875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A09828D-5F15-2AAF-5056-245D3F45123D}"/>
              </a:ext>
            </a:extLst>
          </p:cNvPr>
          <p:cNvSpPr/>
          <p:nvPr/>
        </p:nvSpPr>
        <p:spPr>
          <a:xfrm flipV="1">
            <a:off x="2658952" y="2888049"/>
            <a:ext cx="304801" cy="11882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BB5FC90-2621-9377-F4B3-18ABBEC0900F}"/>
              </a:ext>
            </a:extLst>
          </p:cNvPr>
          <p:cNvSpPr/>
          <p:nvPr/>
        </p:nvSpPr>
        <p:spPr>
          <a:xfrm>
            <a:off x="1649932" y="3084575"/>
            <a:ext cx="2830629" cy="189551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1D47917-F79F-D0F3-DEF1-18B109BBD36A}"/>
              </a:ext>
            </a:extLst>
          </p:cNvPr>
          <p:cNvSpPr/>
          <p:nvPr/>
        </p:nvSpPr>
        <p:spPr>
          <a:xfrm>
            <a:off x="3177063" y="936198"/>
            <a:ext cx="2691564" cy="184857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FCE9C2B-7797-F743-A23C-0A06EF594466}"/>
              </a:ext>
            </a:extLst>
          </p:cNvPr>
          <p:cNvSpPr/>
          <p:nvPr/>
        </p:nvSpPr>
        <p:spPr>
          <a:xfrm>
            <a:off x="4228353" y="2448304"/>
            <a:ext cx="1738586" cy="58020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0E2E90C-098A-BEFE-B5BF-9E1D281F5439}"/>
              </a:ext>
            </a:extLst>
          </p:cNvPr>
          <p:cNvSpPr/>
          <p:nvPr/>
        </p:nvSpPr>
        <p:spPr>
          <a:xfrm>
            <a:off x="7163556" y="2448305"/>
            <a:ext cx="1692866" cy="18954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04B869D-12BC-9384-3097-0A31DA9834F4}"/>
              </a:ext>
            </a:extLst>
          </p:cNvPr>
          <p:cNvSpPr/>
          <p:nvPr/>
        </p:nvSpPr>
        <p:spPr>
          <a:xfrm>
            <a:off x="7555831" y="2637855"/>
            <a:ext cx="1300591" cy="12058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7AF9D30-675F-C9C3-C6F4-936AEF1B2AC7}"/>
              </a:ext>
            </a:extLst>
          </p:cNvPr>
          <p:cNvSpPr/>
          <p:nvPr/>
        </p:nvSpPr>
        <p:spPr>
          <a:xfrm>
            <a:off x="6071659" y="887675"/>
            <a:ext cx="2708663" cy="198654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D83717A-DE39-F3EF-6B1E-350C1476D1CB}"/>
              </a:ext>
            </a:extLst>
          </p:cNvPr>
          <p:cNvSpPr/>
          <p:nvPr/>
        </p:nvSpPr>
        <p:spPr>
          <a:xfrm>
            <a:off x="4696081" y="3084575"/>
            <a:ext cx="2935203" cy="18821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0BECD0D4-BB24-2B93-3E21-18A628B28924}"/>
              </a:ext>
            </a:extLst>
          </p:cNvPr>
          <p:cNvSpPr/>
          <p:nvPr/>
        </p:nvSpPr>
        <p:spPr>
          <a:xfrm>
            <a:off x="2381852" y="4637549"/>
            <a:ext cx="2179922" cy="30368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37B0D6F-09C1-9C22-1E9F-379114116366}"/>
              </a:ext>
            </a:extLst>
          </p:cNvPr>
          <p:cNvSpPr/>
          <p:nvPr/>
        </p:nvSpPr>
        <p:spPr>
          <a:xfrm>
            <a:off x="5597492" y="4580181"/>
            <a:ext cx="2179922" cy="30368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Google Shape;1337;p29">
            <a:extLst>
              <a:ext uri="{FF2B5EF4-FFF2-40B4-BE49-F238E27FC236}">
                <a16:creationId xmlns:a16="http://schemas.microsoft.com/office/drawing/2014/main" id="{59618C8F-BEBB-31AB-4195-F369E619B9E0}"/>
              </a:ext>
            </a:extLst>
          </p:cNvPr>
          <p:cNvSpPr txBox="1"/>
          <p:nvPr/>
        </p:nvSpPr>
        <p:spPr>
          <a:xfrm>
            <a:off x="1315000" y="1336577"/>
            <a:ext cx="1818263" cy="129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↑122-101%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D80A3FE-081D-8929-D8CF-3838E74268F0}"/>
              </a:ext>
            </a:extLst>
          </p:cNvPr>
          <p:cNvSpPr/>
          <p:nvPr/>
        </p:nvSpPr>
        <p:spPr>
          <a:xfrm>
            <a:off x="635832" y="1242060"/>
            <a:ext cx="712907" cy="115468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Imagen 23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C084B6C9-8A33-FC86-DF91-E2B9D8B36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091" y="1982098"/>
            <a:ext cx="649236" cy="432909"/>
          </a:xfrm>
          <a:prstGeom prst="rect">
            <a:avLst/>
          </a:prstGeom>
        </p:spPr>
      </p:pic>
      <p:pic>
        <p:nvPicPr>
          <p:cNvPr id="25" name="Imagen 24" descr="Forma, Flecha&#10;&#10;El contenido generado por IA puede ser incorrecto.">
            <a:extLst>
              <a:ext uri="{FF2B5EF4-FFF2-40B4-BE49-F238E27FC236}">
                <a16:creationId xmlns:a16="http://schemas.microsoft.com/office/drawing/2014/main" id="{F97F3DDF-2EC2-9C9E-6D3B-4A646D676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390" y="1987296"/>
            <a:ext cx="855422" cy="427711"/>
          </a:xfrm>
          <a:prstGeom prst="rect">
            <a:avLst/>
          </a:prstGeom>
        </p:spPr>
      </p:pic>
      <p:pic>
        <p:nvPicPr>
          <p:cNvPr id="26" name="Imagen 25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2E675AB6-0F6F-2FD8-6F14-7A6485C9A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5369" y="1529551"/>
            <a:ext cx="649237" cy="434108"/>
          </a:xfrm>
          <a:prstGeom prst="rect">
            <a:avLst/>
          </a:prstGeom>
          <a:ln>
            <a:solidFill>
              <a:schemeClr val="dk1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1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03FB7DC2-594F-63E0-1DCC-80D7554CB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CC72232A-CECB-A373-9FD0-777225A66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7C6AD78-1577-2C8F-F8B1-9652D4CC94A0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F75FD256-8A43-0826-FB03-FBD7D29E20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966"/>
          <a:stretch>
            <a:fillRect/>
          </a:stretch>
        </p:blipFill>
        <p:spPr>
          <a:xfrm>
            <a:off x="370114" y="1036321"/>
            <a:ext cx="2771156" cy="1943100"/>
          </a:xfrm>
          <a:prstGeom prst="rect">
            <a:avLst/>
          </a:prstGeom>
        </p:spPr>
      </p:pic>
      <p:pic>
        <p:nvPicPr>
          <p:cNvPr id="5" name="Imagen 4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FD4BB368-DF27-7AB6-4774-6E5D638CE3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955" b="59225"/>
          <a:stretch>
            <a:fillRect/>
          </a:stretch>
        </p:blipFill>
        <p:spPr>
          <a:xfrm>
            <a:off x="3141270" y="1021080"/>
            <a:ext cx="2771156" cy="2019299"/>
          </a:xfrm>
          <a:prstGeom prst="rect">
            <a:avLst/>
          </a:prstGeom>
        </p:spPr>
      </p:pic>
      <p:pic>
        <p:nvPicPr>
          <p:cNvPr id="7" name="Imagen 6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B890242F-D074-8E5E-2C29-371FD5E9A5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769" b="39826"/>
          <a:stretch>
            <a:fillRect/>
          </a:stretch>
        </p:blipFill>
        <p:spPr>
          <a:xfrm>
            <a:off x="6002730" y="1082039"/>
            <a:ext cx="2771156" cy="1882141"/>
          </a:xfrm>
          <a:prstGeom prst="rect">
            <a:avLst/>
          </a:prstGeom>
        </p:spPr>
      </p:pic>
      <p:pic>
        <p:nvPicPr>
          <p:cNvPr id="8" name="Imagen 7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1FB1F24C-27CF-A3E3-D406-FB581F13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410" b="20185"/>
          <a:stretch>
            <a:fillRect/>
          </a:stretch>
        </p:blipFill>
        <p:spPr>
          <a:xfrm>
            <a:off x="1800844" y="3117456"/>
            <a:ext cx="2771156" cy="1882141"/>
          </a:xfrm>
          <a:prstGeom prst="rect">
            <a:avLst/>
          </a:prstGeom>
        </p:spPr>
      </p:pic>
      <p:pic>
        <p:nvPicPr>
          <p:cNvPr id="9" name="Imagen 8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72048981-3EA3-CD7C-CD79-3A392F9CAD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595"/>
          <a:stretch>
            <a:fillRect/>
          </a:stretch>
        </p:blipFill>
        <p:spPr>
          <a:xfrm>
            <a:off x="4617152" y="3109836"/>
            <a:ext cx="2771156" cy="188214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BCFAFE0-B1D0-562D-3F1A-844FD484BD2A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E4B8FCE-035E-DAE4-A712-54ABCF1F3965}"/>
              </a:ext>
            </a:extLst>
          </p:cNvPr>
          <p:cNvSpPr/>
          <p:nvPr/>
        </p:nvSpPr>
        <p:spPr>
          <a:xfrm>
            <a:off x="294014" y="887675"/>
            <a:ext cx="2756952" cy="215270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51FD772-81C5-7235-F539-63634E831B32}"/>
              </a:ext>
            </a:extLst>
          </p:cNvPr>
          <p:cNvSpPr/>
          <p:nvPr/>
        </p:nvSpPr>
        <p:spPr>
          <a:xfrm flipV="1">
            <a:off x="2658952" y="2888049"/>
            <a:ext cx="304801" cy="11882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F02F683-1850-CBD9-F7A4-7AD0D91962C4}"/>
              </a:ext>
            </a:extLst>
          </p:cNvPr>
          <p:cNvSpPr/>
          <p:nvPr/>
        </p:nvSpPr>
        <p:spPr>
          <a:xfrm>
            <a:off x="1649932" y="3084575"/>
            <a:ext cx="2830629" cy="189551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F54CF62-94D7-F77A-AF9C-90F2BB96BA22}"/>
              </a:ext>
            </a:extLst>
          </p:cNvPr>
          <p:cNvSpPr/>
          <p:nvPr/>
        </p:nvSpPr>
        <p:spPr>
          <a:xfrm>
            <a:off x="3633568" y="1211580"/>
            <a:ext cx="2235059" cy="136016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D2FAE27-48E6-0990-1DB0-79C8A1255308}"/>
              </a:ext>
            </a:extLst>
          </p:cNvPr>
          <p:cNvSpPr/>
          <p:nvPr/>
        </p:nvSpPr>
        <p:spPr>
          <a:xfrm>
            <a:off x="3824453" y="2442460"/>
            <a:ext cx="2142486" cy="46423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4AA0765-4588-14CD-CA8C-6AAAE66AE020}"/>
              </a:ext>
            </a:extLst>
          </p:cNvPr>
          <p:cNvSpPr/>
          <p:nvPr/>
        </p:nvSpPr>
        <p:spPr>
          <a:xfrm>
            <a:off x="7163556" y="2448305"/>
            <a:ext cx="1692866" cy="18954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06C649C-54D5-387A-8964-5DB96B7B2243}"/>
              </a:ext>
            </a:extLst>
          </p:cNvPr>
          <p:cNvSpPr/>
          <p:nvPr/>
        </p:nvSpPr>
        <p:spPr>
          <a:xfrm>
            <a:off x="7555831" y="2637855"/>
            <a:ext cx="1300591" cy="12058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63D80C5-AEF7-0F51-BF7D-75916FE509F9}"/>
              </a:ext>
            </a:extLst>
          </p:cNvPr>
          <p:cNvSpPr/>
          <p:nvPr/>
        </p:nvSpPr>
        <p:spPr>
          <a:xfrm>
            <a:off x="6071659" y="887675"/>
            <a:ext cx="2708663" cy="198654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FE24B03-4804-41CE-B5F3-FE2B3BDCEC93}"/>
              </a:ext>
            </a:extLst>
          </p:cNvPr>
          <p:cNvSpPr/>
          <p:nvPr/>
        </p:nvSpPr>
        <p:spPr>
          <a:xfrm>
            <a:off x="4696081" y="3084575"/>
            <a:ext cx="2935203" cy="18821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18EEFB7-BA05-91B4-CB88-A55E53625D9D}"/>
              </a:ext>
            </a:extLst>
          </p:cNvPr>
          <p:cNvSpPr/>
          <p:nvPr/>
        </p:nvSpPr>
        <p:spPr>
          <a:xfrm>
            <a:off x="2381852" y="4637549"/>
            <a:ext cx="2179922" cy="30368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EEE9144-2E24-D5A5-DD15-6CEB1FA7C70E}"/>
              </a:ext>
            </a:extLst>
          </p:cNvPr>
          <p:cNvSpPr/>
          <p:nvPr/>
        </p:nvSpPr>
        <p:spPr>
          <a:xfrm>
            <a:off x="5597492" y="4580181"/>
            <a:ext cx="2179922" cy="30368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Google Shape;1337;p29">
            <a:extLst>
              <a:ext uri="{FF2B5EF4-FFF2-40B4-BE49-F238E27FC236}">
                <a16:creationId xmlns:a16="http://schemas.microsoft.com/office/drawing/2014/main" id="{5116D014-6758-CF13-9B6E-DF9DFABF3187}"/>
              </a:ext>
            </a:extLst>
          </p:cNvPr>
          <p:cNvSpPr txBox="1"/>
          <p:nvPr/>
        </p:nvSpPr>
        <p:spPr>
          <a:xfrm>
            <a:off x="3633568" y="1352618"/>
            <a:ext cx="1135948" cy="20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↑53%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C327954-7900-1DBA-EB3D-0A81C91C3AE8}"/>
              </a:ext>
            </a:extLst>
          </p:cNvPr>
          <p:cNvSpPr/>
          <p:nvPr/>
        </p:nvSpPr>
        <p:spPr>
          <a:xfrm>
            <a:off x="3381723" y="1265591"/>
            <a:ext cx="289992" cy="117686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Imagen 23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2E0AD1D4-C4B6-F9C9-F94A-ECED6A3A5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304" y="1679456"/>
            <a:ext cx="858848" cy="4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45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ntal Health Infographics by Slidesgo">
  <a:themeElements>
    <a:clrScheme name="Simple Light">
      <a:dk1>
        <a:srgbClr val="000000"/>
      </a:dk1>
      <a:lt1>
        <a:srgbClr val="FFFFFF"/>
      </a:lt1>
      <a:dk2>
        <a:srgbClr val="74D3DC"/>
      </a:dk2>
      <a:lt2>
        <a:srgbClr val="6146D9"/>
      </a:lt2>
      <a:accent1>
        <a:srgbClr val="C3EBEF"/>
      </a:accent1>
      <a:accent2>
        <a:srgbClr val="7E6CFB"/>
      </a:accent2>
      <a:accent3>
        <a:srgbClr val="77ADE6"/>
      </a:accent3>
      <a:accent4>
        <a:srgbClr val="70C2DF"/>
      </a:accent4>
      <a:accent5>
        <a:srgbClr val="3F2DA5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</TotalTime>
  <Words>3765</Words>
  <Application>Microsoft Office PowerPoint</Application>
  <PresentationFormat>Presentación en pantalla (16:9)</PresentationFormat>
  <Paragraphs>553</Paragraphs>
  <Slides>148</Slides>
  <Notes>147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148</vt:i4>
      </vt:variant>
    </vt:vector>
  </HeadingPairs>
  <TitlesOfParts>
    <vt:vector size="156" baseType="lpstr">
      <vt:lpstr>Roboto</vt:lpstr>
      <vt:lpstr>Fira Sans Extra Condensed Medium</vt:lpstr>
      <vt:lpstr>Fira Sans SemiBold</vt:lpstr>
      <vt:lpstr>Fira Sans Extra Condensed ExtraBold</vt:lpstr>
      <vt:lpstr>Arial</vt:lpstr>
      <vt:lpstr>Fira Sans Extra Condensed</vt:lpstr>
      <vt:lpstr>Fira Sans Extra Condensed SemiBold</vt:lpstr>
      <vt:lpstr>Mental Health Infographics by Slidesgo</vt:lpstr>
      <vt:lpstr>Presentación de PowerPoint</vt:lpstr>
      <vt:lpstr>INDEX</vt:lpstr>
      <vt:lpstr>INDEX</vt:lpstr>
      <vt:lpstr>INDEX</vt:lpstr>
      <vt:lpstr>INDEX</vt:lpstr>
      <vt:lpstr>INDEX</vt:lpstr>
      <vt:lpstr>INDEX</vt:lpstr>
      <vt:lpstr>INTRODUCTION</vt:lpstr>
      <vt:lpstr>INTRODUCTION</vt:lpstr>
      <vt:lpstr>INTRODUCTION</vt:lpstr>
      <vt:lpstr>INTRODUCTION</vt:lpstr>
      <vt:lpstr>INTRODUCTION</vt:lpstr>
      <vt:lpstr>INTRODUCTION</vt:lpstr>
      <vt:lpstr>OBJECTIVES</vt:lpstr>
      <vt:lpstr>OBJECTIVES</vt:lpstr>
      <vt:lpstr>DATA INFORMATION</vt:lpstr>
      <vt:lpstr>DATA INFORMATION</vt:lpstr>
      <vt:lpstr>DATA INFORMATION</vt:lpstr>
      <vt:lpstr>DATA INFORMATION</vt:lpstr>
      <vt:lpstr>DATA INFORMATION</vt:lpstr>
      <vt:lpstr>DATA INFORMATION</vt:lpstr>
      <vt:lpstr>DATA INFORMATION</vt:lpstr>
      <vt:lpstr>DATA INFORMATION</vt:lpstr>
      <vt:lpstr>DATA INFORMATION</vt:lpstr>
      <vt:lpstr>DATA INFORMATION</vt:lpstr>
      <vt:lpstr>DATA INFORMATION</vt:lpstr>
      <vt:lpstr>DATA INFORMATION</vt:lpstr>
      <vt:lpstr>¿What are the geographic regions of the WHO?</vt:lpstr>
      <vt:lpstr>¿What are the geographic regions of the WHO?</vt:lpstr>
      <vt:lpstr>¿What is the economic classificacion of the WB?</vt:lpstr>
      <vt:lpstr>¿What is the economic classificacion of the WB?</vt:lpstr>
      <vt:lpstr>¿What is the DALYs rate?</vt:lpstr>
      <vt:lpstr>¿What is the DALYs rate?</vt:lpstr>
      <vt:lpstr>¿What is the DALYs rate?</vt:lpstr>
      <vt:lpstr>RESULTS</vt:lpstr>
      <vt:lpstr>Global mental health disorders prevalence and burden analysis</vt:lpstr>
      <vt:lpstr>Global mental health disorders prevalence and burden analysis</vt:lpstr>
      <vt:lpstr>Global mental health disorders prevalence and burden analysis</vt:lpstr>
      <vt:lpstr>Global mental health disorders prevalence and burden analysis</vt:lpstr>
      <vt:lpstr>Global mental health disorders prevalence and burden analysis</vt:lpstr>
      <vt:lpstr>Cross-country mental health disorders metrics</vt:lpstr>
      <vt:lpstr>Cross-country mental health disorders metrics</vt:lpstr>
      <vt:lpstr>Cross-country mental health disorders metrics</vt:lpstr>
      <vt:lpstr>Cross-country mental health disorders metrics</vt:lpstr>
      <vt:lpstr>Cross-country mental health disorders metrics</vt:lpstr>
      <vt:lpstr>Cross-country mental health disorders metrics distribution</vt:lpstr>
      <vt:lpstr>Cross-country mental health disorders metrics distribution</vt:lpstr>
      <vt:lpstr>Cross-country mental health disorders metrics distribution</vt:lpstr>
      <vt:lpstr>Cross-country progression mental health disorders</vt:lpstr>
      <vt:lpstr>Cross-country progression mental health disorders</vt:lpstr>
      <vt:lpstr>Cross-country progression mental health disorders</vt:lpstr>
      <vt:lpstr>Cross-country progression mental health disorders</vt:lpstr>
      <vt:lpstr>Cross-country progression mental health disorders</vt:lpstr>
      <vt:lpstr>Cross-country progression mental health disorders</vt:lpstr>
      <vt:lpstr>Cross-country progression mental health disorders</vt:lpstr>
      <vt:lpstr>Progression of mental health disorders by geographic region</vt:lpstr>
      <vt:lpstr>Progression of mental health disorders by geographic region</vt:lpstr>
      <vt:lpstr>Progression of mental health disorders by geographic region</vt:lpstr>
      <vt:lpstr>Progression of mental health disorders by geographic region</vt:lpstr>
      <vt:lpstr>Progression of mental health disorders by geographic region</vt:lpstr>
      <vt:lpstr>Progression of mental health disorders by geographic region</vt:lpstr>
      <vt:lpstr>Progression of mental health disorders by geographic region</vt:lpstr>
      <vt:lpstr>Progression of mental health disorders by geographic region</vt:lpstr>
      <vt:lpstr>Mental health disorders by geographic region</vt:lpstr>
      <vt:lpstr>Mental health disorders by geographic region</vt:lpstr>
      <vt:lpstr>Mental health disorders by geographic region</vt:lpstr>
      <vt:lpstr>Mental health disorders by geographic region</vt:lpstr>
      <vt:lpstr>Mental health disorders by geographic region</vt:lpstr>
      <vt:lpstr>Mental health disorders by geographic region</vt:lpstr>
      <vt:lpstr>Mental health disorders by geographic region</vt:lpstr>
      <vt:lpstr>Progression of mental health disorders by Income Level</vt:lpstr>
      <vt:lpstr>Progression of mental health disorders by Income Level</vt:lpstr>
      <vt:lpstr>Progression of mental health disorders by Income Level</vt:lpstr>
      <vt:lpstr>Progression of mental health disorders by Income Level</vt:lpstr>
      <vt:lpstr>Progression of mental health disorders by Income Level</vt:lpstr>
      <vt:lpstr>Progression of mental health disorders by Income Level</vt:lpstr>
      <vt:lpstr>Progression of mental health disorders by Income Level</vt:lpstr>
      <vt:lpstr>Progression of mental health disorders by Income Level</vt:lpstr>
      <vt:lpstr>Mental health disorders by Income Level</vt:lpstr>
      <vt:lpstr>Mental health disorders by Income Level</vt:lpstr>
      <vt:lpstr>Mental health disorders by Income Level</vt:lpstr>
      <vt:lpstr>Mental health disorders by Income Level</vt:lpstr>
      <vt:lpstr>Mental health disorders by Income Level</vt:lpstr>
      <vt:lpstr>Mental health disorders by Income Level</vt:lpstr>
      <vt:lpstr>Mental health disorders by Income Level</vt:lpstr>
      <vt:lpstr>Mental health disorders by Income Level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metrics correlations</vt:lpstr>
      <vt:lpstr>Mental health disorders metrics correlations</vt:lpstr>
      <vt:lpstr>Mental health disorders metrics correlations</vt:lpstr>
      <vt:lpstr>Mental health disorders metrics correlations</vt:lpstr>
      <vt:lpstr>Mental health disorders metrics correlations</vt:lpstr>
      <vt:lpstr>Mental health disorders metrics correlations</vt:lpstr>
      <vt:lpstr>Mental health disorders metrics correlations</vt:lpstr>
      <vt:lpstr>Mental health disorders metrics correlations</vt:lpstr>
      <vt:lpstr>Mental health disorders metrics correlations</vt:lpstr>
      <vt:lpstr>Mental health disorders choropleth maps</vt:lpstr>
      <vt:lpstr>Mental health disorders choropleth maps</vt:lpstr>
      <vt:lpstr>Mental health disorders choropleth maps</vt:lpstr>
      <vt:lpstr>CONCLUSIONS</vt:lpstr>
      <vt:lpstr>CONCLUSIONS</vt:lpstr>
      <vt:lpstr>CONCLUSIONS</vt:lpstr>
      <vt:lpstr>CONCLUSIONS</vt:lpstr>
      <vt:lpstr>CONCLUSIONS</vt:lpstr>
      <vt:lpstr>CONCLUSIONS</vt:lpstr>
      <vt:lpstr>CONCLUSIONS</vt:lpstr>
      <vt:lpstr>CONCLUSIONS</vt:lpstr>
      <vt:lpstr>CONCLUSIONS</vt:lpstr>
      <vt:lpstr>CONCLUSIONS</vt:lpstr>
      <vt:lpstr>CONCLUSIONS</vt:lpstr>
      <vt:lpstr>CONCLUSIONS</vt:lpstr>
      <vt:lpstr>CONCLUSIONS</vt:lpstr>
      <vt:lpstr>KEY TAKEAWAYS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Luna Pérez Troncoso</cp:lastModifiedBy>
  <cp:revision>59</cp:revision>
  <dcterms:modified xsi:type="dcterms:W3CDTF">2025-11-04T09:03:29Z</dcterms:modified>
</cp:coreProperties>
</file>